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8"/>
  </p:notesMasterIdLst>
  <p:handoutMasterIdLst>
    <p:handoutMasterId r:id="rId29"/>
  </p:handoutMasterIdLst>
  <p:sldIdLst>
    <p:sldId id="321" r:id="rId2"/>
    <p:sldId id="450" r:id="rId3"/>
    <p:sldId id="474" r:id="rId4"/>
    <p:sldId id="451" r:id="rId5"/>
    <p:sldId id="452" r:id="rId6"/>
    <p:sldId id="453" r:id="rId7"/>
    <p:sldId id="454" r:id="rId8"/>
    <p:sldId id="455" r:id="rId9"/>
    <p:sldId id="456" r:id="rId10"/>
    <p:sldId id="457" r:id="rId11"/>
    <p:sldId id="458" r:id="rId12"/>
    <p:sldId id="459" r:id="rId13"/>
    <p:sldId id="461" r:id="rId14"/>
    <p:sldId id="460" r:id="rId15"/>
    <p:sldId id="462" r:id="rId16"/>
    <p:sldId id="463" r:id="rId17"/>
    <p:sldId id="464" r:id="rId18"/>
    <p:sldId id="465" r:id="rId19"/>
    <p:sldId id="466" r:id="rId20"/>
    <p:sldId id="467" r:id="rId21"/>
    <p:sldId id="468" r:id="rId22"/>
    <p:sldId id="469" r:id="rId23"/>
    <p:sldId id="470" r:id="rId24"/>
    <p:sldId id="471" r:id="rId25"/>
    <p:sldId id="472" r:id="rId26"/>
    <p:sldId id="473" r:id="rId27"/>
  </p:sldIdLst>
  <p:sldSz cx="9144000" cy="6858000" type="screen4x3"/>
  <p:notesSz cx="7099300" cy="10234613"/>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43F5"/>
    <a:srgbClr val="E6EDF6"/>
    <a:srgbClr val="006600"/>
    <a:srgbClr val="0066FF"/>
    <a:srgbClr val="FF0000"/>
    <a:srgbClr val="0000FF"/>
    <a:srgbClr val="800000"/>
    <a:srgbClr val="0099CC"/>
    <a:srgbClr val="80808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D6E57C-60A4-46C5-A9BD-78B1DC1D52D3}" v="2984" dt="2023-02-23T18:06:07.667"/>
    <p1510:client id="{7DCBB3E3-F64F-47F2-930E-C4D75D67DACE}" v="221" dt="2023-02-24T20:03:50.950"/>
    <p1510:client id="{A6C0657E-4200-4B96-ABB1-B25130788EED}" v="997" dt="2023-02-23T19:48:06.946"/>
    <p1510:client id="{AF593356-4FEB-4F0E-B1F5-8802E36F7A53}" v="1566" dt="2023-02-23T19:08:38.872"/>
    <p1510:client id="{CA7C1384-795A-4E59-85A7-AEA107083449}" v="1" dt="2023-02-24T19:56:27.9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59"/>
    <p:restoredTop sz="94737"/>
  </p:normalViewPr>
  <p:slideViewPr>
    <p:cSldViewPr>
      <p:cViewPr varScale="1">
        <p:scale>
          <a:sx n="78" d="100"/>
          <a:sy n="78" d="100"/>
        </p:scale>
        <p:origin x="2016" y="16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7DCBB3E3-F64F-47F2-930E-C4D75D67DACE}"/>
    <pc:docChg chg="modSld">
      <pc:chgData name="" userId="" providerId="" clId="Web-{7DCBB3E3-F64F-47F2-930E-C4D75D67DACE}" dt="2023-02-24T20:00:35.596" v="1" actId="20577"/>
      <pc:docMkLst>
        <pc:docMk/>
      </pc:docMkLst>
      <pc:sldChg chg="modSp">
        <pc:chgData name="" userId="" providerId="" clId="Web-{7DCBB3E3-F64F-47F2-930E-C4D75D67DACE}" dt="2023-02-24T20:00:35.596" v="1" actId="20577"/>
        <pc:sldMkLst>
          <pc:docMk/>
          <pc:sldMk cId="363734938" sldId="450"/>
        </pc:sldMkLst>
        <pc:spChg chg="mod">
          <ac:chgData name="" userId="" providerId="" clId="Web-{7DCBB3E3-F64F-47F2-930E-C4D75D67DACE}" dt="2023-02-24T20:00:35.596" v="1" actId="20577"/>
          <ac:spMkLst>
            <pc:docMk/>
            <pc:sldMk cId="363734938" sldId="450"/>
            <ac:spMk id="7" creationId="{7EBA17EC-68BE-5A68-472A-4B0E6C21DA87}"/>
          </ac:spMkLst>
        </pc:spChg>
      </pc:sldChg>
    </pc:docChg>
  </pc:docChgLst>
  <pc:docChgLst>
    <pc:chgData name="CHEN, KATHY (PGR)" userId="S::u2267086@live.warwick.ac.uk::33ad319c-faab-44e7-b730-ab3160d18fae" providerId="AD" clId="Web-{20D6E57C-60A4-46C5-A9BD-78B1DC1D52D3}"/>
    <pc:docChg chg="addSld delSld modSld sldOrd">
      <pc:chgData name="CHEN, KATHY (PGR)" userId="S::u2267086@live.warwick.ac.uk::33ad319c-faab-44e7-b730-ab3160d18fae" providerId="AD" clId="Web-{20D6E57C-60A4-46C5-A9BD-78B1DC1D52D3}" dt="2023-02-23T18:06:07.667" v="1949"/>
      <pc:docMkLst>
        <pc:docMk/>
      </pc:docMkLst>
      <pc:sldChg chg="addSp delSp modSp">
        <pc:chgData name="CHEN, KATHY (PGR)" userId="S::u2267086@live.warwick.ac.uk::33ad319c-faab-44e7-b730-ab3160d18fae" providerId="AD" clId="Web-{20D6E57C-60A4-46C5-A9BD-78B1DC1D52D3}" dt="2023-02-23T02:45:24.810" v="63" actId="20577"/>
        <pc:sldMkLst>
          <pc:docMk/>
          <pc:sldMk cId="65993257" sldId="321"/>
        </pc:sldMkLst>
        <pc:spChg chg="mod">
          <ac:chgData name="CHEN, KATHY (PGR)" userId="S::u2267086@live.warwick.ac.uk::33ad319c-faab-44e7-b730-ab3160d18fae" providerId="AD" clId="Web-{20D6E57C-60A4-46C5-A9BD-78B1DC1D52D3}" dt="2023-02-23T02:40:55.970" v="11" actId="20577"/>
          <ac:spMkLst>
            <pc:docMk/>
            <pc:sldMk cId="65993257" sldId="321"/>
            <ac:spMk id="11" creationId="{5C505776-AE6A-2844-A938-AB36487FE916}"/>
          </ac:spMkLst>
        </pc:spChg>
        <pc:spChg chg="mod">
          <ac:chgData name="CHEN, KATHY (PGR)" userId="S::u2267086@live.warwick.ac.uk::33ad319c-faab-44e7-b730-ab3160d18fae" providerId="AD" clId="Web-{20D6E57C-60A4-46C5-A9BD-78B1DC1D52D3}" dt="2023-02-23T02:45:24.810" v="63" actId="20577"/>
          <ac:spMkLst>
            <pc:docMk/>
            <pc:sldMk cId="65993257" sldId="321"/>
            <ac:spMk id="12" creationId="{796C367C-4D63-2549-A2AE-45A2324F2165}"/>
          </ac:spMkLst>
        </pc:spChg>
        <pc:spChg chg="del mod">
          <ac:chgData name="CHEN, KATHY (PGR)" userId="S::u2267086@live.warwick.ac.uk::33ad319c-faab-44e7-b730-ab3160d18fae" providerId="AD" clId="Web-{20D6E57C-60A4-46C5-A9BD-78B1DC1D52D3}" dt="2023-02-23T02:44:48.479" v="51"/>
          <ac:spMkLst>
            <pc:docMk/>
            <pc:sldMk cId="65993257" sldId="321"/>
            <ac:spMk id="13" creationId="{18CB9449-126B-9249-B6C3-6F117669002C}"/>
          </ac:spMkLst>
        </pc:spChg>
        <pc:picChg chg="add del mod">
          <ac:chgData name="CHEN, KATHY (PGR)" userId="S::u2267086@live.warwick.ac.uk::33ad319c-faab-44e7-b730-ab3160d18fae" providerId="AD" clId="Web-{20D6E57C-60A4-46C5-A9BD-78B1DC1D52D3}" dt="2023-02-23T02:44:01.078" v="47"/>
          <ac:picMkLst>
            <pc:docMk/>
            <pc:sldMk cId="65993257" sldId="321"/>
            <ac:picMk id="2" creationId="{048CCD29-A04C-BCA5-4EF7-05126C761B30}"/>
          </ac:picMkLst>
        </pc:picChg>
        <pc:picChg chg="add mod">
          <ac:chgData name="CHEN, KATHY (PGR)" userId="S::u2267086@live.warwick.ac.uk::33ad319c-faab-44e7-b730-ab3160d18fae" providerId="AD" clId="Web-{20D6E57C-60A4-46C5-A9BD-78B1DC1D52D3}" dt="2023-02-23T02:44:58.839" v="53" actId="1076"/>
          <ac:picMkLst>
            <pc:docMk/>
            <pc:sldMk cId="65993257" sldId="321"/>
            <ac:picMk id="3" creationId="{B3770E5E-6E3E-D88B-2C04-1E5E6AAC81D0}"/>
          </ac:picMkLst>
        </pc:picChg>
      </pc:sldChg>
      <pc:sldChg chg="del ord">
        <pc:chgData name="CHEN, KATHY (PGR)" userId="S::u2267086@live.warwick.ac.uk::33ad319c-faab-44e7-b730-ab3160d18fae" providerId="AD" clId="Web-{20D6E57C-60A4-46C5-A9BD-78B1DC1D52D3}" dt="2023-02-23T18:06:07.667" v="1948"/>
        <pc:sldMkLst>
          <pc:docMk/>
          <pc:sldMk cId="2511291706" sldId="393"/>
        </pc:sldMkLst>
      </pc:sldChg>
      <pc:sldChg chg="addSp modSp">
        <pc:chgData name="CHEN, KATHY (PGR)" userId="S::u2267086@live.warwick.ac.uk::33ad319c-faab-44e7-b730-ab3160d18fae" providerId="AD" clId="Web-{20D6E57C-60A4-46C5-A9BD-78B1DC1D52D3}" dt="2023-02-23T03:00:58.685" v="242" actId="20577"/>
        <pc:sldMkLst>
          <pc:docMk/>
          <pc:sldMk cId="793636182" sldId="394"/>
        </pc:sldMkLst>
        <pc:spChg chg="add mod">
          <ac:chgData name="CHEN, KATHY (PGR)" userId="S::u2267086@live.warwick.ac.uk::33ad319c-faab-44e7-b730-ab3160d18fae" providerId="AD" clId="Web-{20D6E57C-60A4-46C5-A9BD-78B1DC1D52D3}" dt="2023-02-23T03:00:58.685" v="242" actId="20577"/>
          <ac:spMkLst>
            <pc:docMk/>
            <pc:sldMk cId="793636182" sldId="394"/>
            <ac:spMk id="3" creationId="{87F07B02-9471-C91B-C482-B01038C95C79}"/>
          </ac:spMkLst>
        </pc:spChg>
        <pc:spChg chg="add mod">
          <ac:chgData name="CHEN, KATHY (PGR)" userId="S::u2267086@live.warwick.ac.uk::33ad319c-faab-44e7-b730-ab3160d18fae" providerId="AD" clId="Web-{20D6E57C-60A4-46C5-A9BD-78B1DC1D52D3}" dt="2023-02-23T02:54:00.303" v="125" actId="20577"/>
          <ac:spMkLst>
            <pc:docMk/>
            <pc:sldMk cId="793636182" sldId="394"/>
            <ac:spMk id="7" creationId="{D817532B-645B-768C-6969-D2B03572B712}"/>
          </ac:spMkLst>
        </pc:spChg>
        <pc:spChg chg="add mod">
          <ac:chgData name="CHEN, KATHY (PGR)" userId="S::u2267086@live.warwick.ac.uk::33ad319c-faab-44e7-b730-ab3160d18fae" providerId="AD" clId="Web-{20D6E57C-60A4-46C5-A9BD-78B1DC1D52D3}" dt="2023-02-23T02:54:07.507" v="126" actId="1076"/>
          <ac:spMkLst>
            <pc:docMk/>
            <pc:sldMk cId="793636182" sldId="394"/>
            <ac:spMk id="9" creationId="{FC12B5BA-2EC9-7392-817C-A7460473D125}"/>
          </ac:spMkLst>
        </pc:spChg>
      </pc:sldChg>
      <pc:sldChg chg="addSp delSp modSp">
        <pc:chgData name="CHEN, KATHY (PGR)" userId="S::u2267086@live.warwick.ac.uk::33ad319c-faab-44e7-b730-ab3160d18fae" providerId="AD" clId="Web-{20D6E57C-60A4-46C5-A9BD-78B1DC1D52D3}" dt="2023-02-23T04:27:15.855" v="649" actId="20577"/>
        <pc:sldMkLst>
          <pc:docMk/>
          <pc:sldMk cId="732399145" sldId="395"/>
        </pc:sldMkLst>
        <pc:spChg chg="add">
          <ac:chgData name="CHEN, KATHY (PGR)" userId="S::u2267086@live.warwick.ac.uk::33ad319c-faab-44e7-b730-ab3160d18fae" providerId="AD" clId="Web-{20D6E57C-60A4-46C5-A9BD-78B1DC1D52D3}" dt="2023-02-23T04:16:47.333" v="386"/>
          <ac:spMkLst>
            <pc:docMk/>
            <pc:sldMk cId="732399145" sldId="395"/>
            <ac:spMk id="3" creationId="{566F852D-3A18-F95E-0216-B122A5FBDDEE}"/>
          </ac:spMkLst>
        </pc:spChg>
        <pc:spChg chg="add del">
          <ac:chgData name="CHEN, KATHY (PGR)" userId="S::u2267086@live.warwick.ac.uk::33ad319c-faab-44e7-b730-ab3160d18fae" providerId="AD" clId="Web-{20D6E57C-60A4-46C5-A9BD-78B1DC1D52D3}" dt="2023-02-23T04:17:02.022" v="388"/>
          <ac:spMkLst>
            <pc:docMk/>
            <pc:sldMk cId="732399145" sldId="395"/>
            <ac:spMk id="7" creationId="{56595E67-957A-2A9A-782B-64A934D4D859}"/>
          </ac:spMkLst>
        </pc:spChg>
        <pc:spChg chg="add mod">
          <ac:chgData name="CHEN, KATHY (PGR)" userId="S::u2267086@live.warwick.ac.uk::33ad319c-faab-44e7-b730-ab3160d18fae" providerId="AD" clId="Web-{20D6E57C-60A4-46C5-A9BD-78B1DC1D52D3}" dt="2023-02-23T04:27:15.855" v="649" actId="20577"/>
          <ac:spMkLst>
            <pc:docMk/>
            <pc:sldMk cId="732399145" sldId="395"/>
            <ac:spMk id="9" creationId="{2A066D4D-79A4-E460-43D8-25690CA5E21D}"/>
          </ac:spMkLst>
        </pc:spChg>
        <pc:spChg chg="add mod">
          <ac:chgData name="CHEN, KATHY (PGR)" userId="S::u2267086@live.warwick.ac.uk::33ad319c-faab-44e7-b730-ab3160d18fae" providerId="AD" clId="Web-{20D6E57C-60A4-46C5-A9BD-78B1DC1D52D3}" dt="2023-02-23T04:24:50.480" v="617" actId="1076"/>
          <ac:spMkLst>
            <pc:docMk/>
            <pc:sldMk cId="732399145" sldId="395"/>
            <ac:spMk id="11" creationId="{9393CC88-CE99-9691-5779-97782C9D7005}"/>
          </ac:spMkLst>
        </pc:spChg>
        <pc:spChg chg="add del">
          <ac:chgData name="CHEN, KATHY (PGR)" userId="S::u2267086@live.warwick.ac.uk::33ad319c-faab-44e7-b730-ab3160d18fae" providerId="AD" clId="Web-{20D6E57C-60A4-46C5-A9BD-78B1DC1D52D3}" dt="2023-02-23T04:22:09.486" v="474"/>
          <ac:spMkLst>
            <pc:docMk/>
            <pc:sldMk cId="732399145" sldId="395"/>
            <ac:spMk id="13" creationId="{D23A7F0B-03B5-76A4-A180-0CB4B1B50DA3}"/>
          </ac:spMkLst>
        </pc:spChg>
        <pc:picChg chg="add mod">
          <ac:chgData name="CHEN, KATHY (PGR)" userId="S::u2267086@live.warwick.ac.uk::33ad319c-faab-44e7-b730-ab3160d18fae" providerId="AD" clId="Web-{20D6E57C-60A4-46C5-A9BD-78B1DC1D52D3}" dt="2023-02-23T04:27:11.526" v="640" actId="1076"/>
          <ac:picMkLst>
            <pc:docMk/>
            <pc:sldMk cId="732399145" sldId="395"/>
            <ac:picMk id="15" creationId="{E334D77B-A55B-B91E-DA55-4A69AE4ED526}"/>
          </ac:picMkLst>
        </pc:picChg>
      </pc:sldChg>
      <pc:sldChg chg="addSp modSp">
        <pc:chgData name="CHEN, KATHY (PGR)" userId="S::u2267086@live.warwick.ac.uk::33ad319c-faab-44e7-b730-ab3160d18fae" providerId="AD" clId="Web-{20D6E57C-60A4-46C5-A9BD-78B1DC1D52D3}" dt="2023-02-23T04:30:06.947" v="689" actId="20577"/>
        <pc:sldMkLst>
          <pc:docMk/>
          <pc:sldMk cId="784652870" sldId="396"/>
        </pc:sldMkLst>
        <pc:spChg chg="add">
          <ac:chgData name="CHEN, KATHY (PGR)" userId="S::u2267086@live.warwick.ac.uk::33ad319c-faab-44e7-b730-ab3160d18fae" providerId="AD" clId="Web-{20D6E57C-60A4-46C5-A9BD-78B1DC1D52D3}" dt="2023-02-23T04:27:38.387" v="650"/>
          <ac:spMkLst>
            <pc:docMk/>
            <pc:sldMk cId="784652870" sldId="396"/>
            <ac:spMk id="3" creationId="{6BBFEDCC-1B51-5E8D-72D3-3AE797F1178F}"/>
          </ac:spMkLst>
        </pc:spChg>
        <pc:spChg chg="add">
          <ac:chgData name="CHEN, KATHY (PGR)" userId="S::u2267086@live.warwick.ac.uk::33ad319c-faab-44e7-b730-ab3160d18fae" providerId="AD" clId="Web-{20D6E57C-60A4-46C5-A9BD-78B1DC1D52D3}" dt="2023-02-23T04:27:46.466" v="651"/>
          <ac:spMkLst>
            <pc:docMk/>
            <pc:sldMk cId="784652870" sldId="396"/>
            <ac:spMk id="7" creationId="{7EBA17EC-68BE-5A68-472A-4B0E6C21DA87}"/>
          </ac:spMkLst>
        </pc:spChg>
        <pc:spChg chg="add mod">
          <ac:chgData name="CHEN, KATHY (PGR)" userId="S::u2267086@live.warwick.ac.uk::33ad319c-faab-44e7-b730-ab3160d18fae" providerId="AD" clId="Web-{20D6E57C-60A4-46C5-A9BD-78B1DC1D52D3}" dt="2023-02-23T04:30:06.947" v="689" actId="20577"/>
          <ac:spMkLst>
            <pc:docMk/>
            <pc:sldMk cId="784652870" sldId="396"/>
            <ac:spMk id="9" creationId="{F5544383-E7DE-004E-E6F9-8DAAE6F8BBB7}"/>
          </ac:spMkLst>
        </pc:spChg>
        <pc:picChg chg="add mod">
          <ac:chgData name="CHEN, KATHY (PGR)" userId="S::u2267086@live.warwick.ac.uk::33ad319c-faab-44e7-b730-ab3160d18fae" providerId="AD" clId="Web-{20D6E57C-60A4-46C5-A9BD-78B1DC1D52D3}" dt="2023-02-23T04:28:34.078" v="663" actId="1076"/>
          <ac:picMkLst>
            <pc:docMk/>
            <pc:sldMk cId="784652870" sldId="396"/>
            <ac:picMk id="11" creationId="{C2CBAAE7-D100-ADAD-8FE0-EF5E0872FB50}"/>
          </ac:picMkLst>
        </pc:picChg>
      </pc:sldChg>
      <pc:sldChg chg="del">
        <pc:chgData name="CHEN, KATHY (PGR)" userId="S::u2267086@live.warwick.ac.uk::33ad319c-faab-44e7-b730-ab3160d18fae" providerId="AD" clId="Web-{20D6E57C-60A4-46C5-A9BD-78B1DC1D52D3}" dt="2023-02-23T18:06:07.667" v="1949"/>
        <pc:sldMkLst>
          <pc:docMk/>
          <pc:sldMk cId="1947567658" sldId="397"/>
        </pc:sldMkLst>
      </pc:sldChg>
      <pc:sldChg chg="del">
        <pc:chgData name="CHEN, KATHY (PGR)" userId="S::u2267086@live.warwick.ac.uk::33ad319c-faab-44e7-b730-ab3160d18fae" providerId="AD" clId="Web-{20D6E57C-60A4-46C5-A9BD-78B1DC1D52D3}" dt="2023-02-23T18:06:07.667" v="1947"/>
        <pc:sldMkLst>
          <pc:docMk/>
          <pc:sldMk cId="3831439082" sldId="398"/>
        </pc:sldMkLst>
      </pc:sldChg>
      <pc:sldChg chg="del">
        <pc:chgData name="CHEN, KATHY (PGR)" userId="S::u2267086@live.warwick.ac.uk::33ad319c-faab-44e7-b730-ab3160d18fae" providerId="AD" clId="Web-{20D6E57C-60A4-46C5-A9BD-78B1DC1D52D3}" dt="2023-02-23T18:06:07.667" v="1946"/>
        <pc:sldMkLst>
          <pc:docMk/>
          <pc:sldMk cId="2039142655" sldId="399"/>
        </pc:sldMkLst>
      </pc:sldChg>
      <pc:sldChg chg="del">
        <pc:chgData name="CHEN, KATHY (PGR)" userId="S::u2267086@live.warwick.ac.uk::33ad319c-faab-44e7-b730-ab3160d18fae" providerId="AD" clId="Web-{20D6E57C-60A4-46C5-A9BD-78B1DC1D52D3}" dt="2023-02-23T18:06:07.667" v="1945"/>
        <pc:sldMkLst>
          <pc:docMk/>
          <pc:sldMk cId="2687450377" sldId="400"/>
        </pc:sldMkLst>
      </pc:sldChg>
      <pc:sldChg chg="del">
        <pc:chgData name="CHEN, KATHY (PGR)" userId="S::u2267086@live.warwick.ac.uk::33ad319c-faab-44e7-b730-ab3160d18fae" providerId="AD" clId="Web-{20D6E57C-60A4-46C5-A9BD-78B1DC1D52D3}" dt="2023-02-23T18:06:07.667" v="1944"/>
        <pc:sldMkLst>
          <pc:docMk/>
          <pc:sldMk cId="1942520189" sldId="401"/>
        </pc:sldMkLst>
      </pc:sldChg>
      <pc:sldChg chg="del">
        <pc:chgData name="CHEN, KATHY (PGR)" userId="S::u2267086@live.warwick.ac.uk::33ad319c-faab-44e7-b730-ab3160d18fae" providerId="AD" clId="Web-{20D6E57C-60A4-46C5-A9BD-78B1DC1D52D3}" dt="2023-02-23T18:06:07.667" v="1943"/>
        <pc:sldMkLst>
          <pc:docMk/>
          <pc:sldMk cId="2955521520" sldId="402"/>
        </pc:sldMkLst>
      </pc:sldChg>
      <pc:sldChg chg="del">
        <pc:chgData name="CHEN, KATHY (PGR)" userId="S::u2267086@live.warwick.ac.uk::33ad319c-faab-44e7-b730-ab3160d18fae" providerId="AD" clId="Web-{20D6E57C-60A4-46C5-A9BD-78B1DC1D52D3}" dt="2023-02-23T18:06:07.667" v="1942"/>
        <pc:sldMkLst>
          <pc:docMk/>
          <pc:sldMk cId="2157844620" sldId="403"/>
        </pc:sldMkLst>
      </pc:sldChg>
      <pc:sldChg chg="del">
        <pc:chgData name="CHEN, KATHY (PGR)" userId="S::u2267086@live.warwick.ac.uk::33ad319c-faab-44e7-b730-ab3160d18fae" providerId="AD" clId="Web-{20D6E57C-60A4-46C5-A9BD-78B1DC1D52D3}" dt="2023-02-23T18:06:07.667" v="1941"/>
        <pc:sldMkLst>
          <pc:docMk/>
          <pc:sldMk cId="3175610880" sldId="404"/>
        </pc:sldMkLst>
      </pc:sldChg>
      <pc:sldChg chg="del">
        <pc:chgData name="CHEN, KATHY (PGR)" userId="S::u2267086@live.warwick.ac.uk::33ad319c-faab-44e7-b730-ab3160d18fae" providerId="AD" clId="Web-{20D6E57C-60A4-46C5-A9BD-78B1DC1D52D3}" dt="2023-02-23T18:06:07.651" v="1940"/>
        <pc:sldMkLst>
          <pc:docMk/>
          <pc:sldMk cId="3512310891" sldId="405"/>
        </pc:sldMkLst>
      </pc:sldChg>
      <pc:sldChg chg="del">
        <pc:chgData name="CHEN, KATHY (PGR)" userId="S::u2267086@live.warwick.ac.uk::33ad319c-faab-44e7-b730-ab3160d18fae" providerId="AD" clId="Web-{20D6E57C-60A4-46C5-A9BD-78B1DC1D52D3}" dt="2023-02-23T18:06:07.651" v="1939"/>
        <pc:sldMkLst>
          <pc:docMk/>
          <pc:sldMk cId="213401637" sldId="406"/>
        </pc:sldMkLst>
      </pc:sldChg>
      <pc:sldChg chg="del">
        <pc:chgData name="CHEN, KATHY (PGR)" userId="S::u2267086@live.warwick.ac.uk::33ad319c-faab-44e7-b730-ab3160d18fae" providerId="AD" clId="Web-{20D6E57C-60A4-46C5-A9BD-78B1DC1D52D3}" dt="2023-02-23T18:06:07.651" v="1938"/>
        <pc:sldMkLst>
          <pc:docMk/>
          <pc:sldMk cId="282237866" sldId="407"/>
        </pc:sldMkLst>
      </pc:sldChg>
      <pc:sldChg chg="del">
        <pc:chgData name="CHEN, KATHY (PGR)" userId="S::u2267086@live.warwick.ac.uk::33ad319c-faab-44e7-b730-ab3160d18fae" providerId="AD" clId="Web-{20D6E57C-60A4-46C5-A9BD-78B1DC1D52D3}" dt="2023-02-23T18:06:07.651" v="1937"/>
        <pc:sldMkLst>
          <pc:docMk/>
          <pc:sldMk cId="3380771227" sldId="408"/>
        </pc:sldMkLst>
      </pc:sldChg>
      <pc:sldChg chg="del">
        <pc:chgData name="CHEN, KATHY (PGR)" userId="S::u2267086@live.warwick.ac.uk::33ad319c-faab-44e7-b730-ab3160d18fae" providerId="AD" clId="Web-{20D6E57C-60A4-46C5-A9BD-78B1DC1D52D3}" dt="2023-02-23T18:06:07.651" v="1936"/>
        <pc:sldMkLst>
          <pc:docMk/>
          <pc:sldMk cId="4248116490" sldId="409"/>
        </pc:sldMkLst>
      </pc:sldChg>
      <pc:sldChg chg="del">
        <pc:chgData name="CHEN, KATHY (PGR)" userId="S::u2267086@live.warwick.ac.uk::33ad319c-faab-44e7-b730-ab3160d18fae" providerId="AD" clId="Web-{20D6E57C-60A4-46C5-A9BD-78B1DC1D52D3}" dt="2023-02-23T18:06:07.651" v="1935"/>
        <pc:sldMkLst>
          <pc:docMk/>
          <pc:sldMk cId="699069539" sldId="410"/>
        </pc:sldMkLst>
      </pc:sldChg>
      <pc:sldChg chg="del">
        <pc:chgData name="CHEN, KATHY (PGR)" userId="S::u2267086@live.warwick.ac.uk::33ad319c-faab-44e7-b730-ab3160d18fae" providerId="AD" clId="Web-{20D6E57C-60A4-46C5-A9BD-78B1DC1D52D3}" dt="2023-02-23T18:06:07.651" v="1934"/>
        <pc:sldMkLst>
          <pc:docMk/>
          <pc:sldMk cId="2969142503" sldId="411"/>
        </pc:sldMkLst>
      </pc:sldChg>
      <pc:sldChg chg="del">
        <pc:chgData name="CHEN, KATHY (PGR)" userId="S::u2267086@live.warwick.ac.uk::33ad319c-faab-44e7-b730-ab3160d18fae" providerId="AD" clId="Web-{20D6E57C-60A4-46C5-A9BD-78B1DC1D52D3}" dt="2023-02-23T18:06:07.651" v="1933"/>
        <pc:sldMkLst>
          <pc:docMk/>
          <pc:sldMk cId="1118665395" sldId="412"/>
        </pc:sldMkLst>
      </pc:sldChg>
      <pc:sldChg chg="del">
        <pc:chgData name="CHEN, KATHY (PGR)" userId="S::u2267086@live.warwick.ac.uk::33ad319c-faab-44e7-b730-ab3160d18fae" providerId="AD" clId="Web-{20D6E57C-60A4-46C5-A9BD-78B1DC1D52D3}" dt="2023-02-23T18:06:07.651" v="1932"/>
        <pc:sldMkLst>
          <pc:docMk/>
          <pc:sldMk cId="582173801" sldId="413"/>
        </pc:sldMkLst>
      </pc:sldChg>
      <pc:sldChg chg="del">
        <pc:chgData name="CHEN, KATHY (PGR)" userId="S::u2267086@live.warwick.ac.uk::33ad319c-faab-44e7-b730-ab3160d18fae" providerId="AD" clId="Web-{20D6E57C-60A4-46C5-A9BD-78B1DC1D52D3}" dt="2023-02-23T18:06:07.651" v="1931"/>
        <pc:sldMkLst>
          <pc:docMk/>
          <pc:sldMk cId="450199033" sldId="414"/>
        </pc:sldMkLst>
      </pc:sldChg>
      <pc:sldChg chg="del">
        <pc:chgData name="CHEN, KATHY (PGR)" userId="S::u2267086@live.warwick.ac.uk::33ad319c-faab-44e7-b730-ab3160d18fae" providerId="AD" clId="Web-{20D6E57C-60A4-46C5-A9BD-78B1DC1D52D3}" dt="2023-02-23T18:06:07.651" v="1930"/>
        <pc:sldMkLst>
          <pc:docMk/>
          <pc:sldMk cId="441910076" sldId="415"/>
        </pc:sldMkLst>
      </pc:sldChg>
      <pc:sldChg chg="del">
        <pc:chgData name="CHEN, KATHY (PGR)" userId="S::u2267086@live.warwick.ac.uk::33ad319c-faab-44e7-b730-ab3160d18fae" providerId="AD" clId="Web-{20D6E57C-60A4-46C5-A9BD-78B1DC1D52D3}" dt="2023-02-23T18:06:07.651" v="1929"/>
        <pc:sldMkLst>
          <pc:docMk/>
          <pc:sldMk cId="4067213095" sldId="416"/>
        </pc:sldMkLst>
      </pc:sldChg>
      <pc:sldChg chg="addSp delSp modSp add replId">
        <pc:chgData name="CHEN, KATHY (PGR)" userId="S::u2267086@live.warwick.ac.uk::33ad319c-faab-44e7-b730-ab3160d18fae" providerId="AD" clId="Web-{20D6E57C-60A4-46C5-A9BD-78B1DC1D52D3}" dt="2023-02-23T04:16:13.160" v="384" actId="1076"/>
        <pc:sldMkLst>
          <pc:docMk/>
          <pc:sldMk cId="159862512" sldId="417"/>
        </pc:sldMkLst>
        <pc:spChg chg="del">
          <ac:chgData name="CHEN, KATHY (PGR)" userId="S::u2267086@live.warwick.ac.uk::33ad319c-faab-44e7-b730-ab3160d18fae" providerId="AD" clId="Web-{20D6E57C-60A4-46C5-A9BD-78B1DC1D52D3}" dt="2023-02-23T03:01:15.717" v="243"/>
          <ac:spMkLst>
            <pc:docMk/>
            <pc:sldMk cId="159862512" sldId="417"/>
            <ac:spMk id="3" creationId="{87F07B02-9471-C91B-C482-B01038C95C79}"/>
          </ac:spMkLst>
        </pc:spChg>
        <pc:spChg chg="mod">
          <ac:chgData name="CHEN, KATHY (PGR)" userId="S::u2267086@live.warwick.ac.uk::33ad319c-faab-44e7-b730-ab3160d18fae" providerId="AD" clId="Web-{20D6E57C-60A4-46C5-A9BD-78B1DC1D52D3}" dt="2023-02-23T04:15:47.358" v="381" actId="1076"/>
          <ac:spMkLst>
            <pc:docMk/>
            <pc:sldMk cId="159862512" sldId="417"/>
            <ac:spMk id="7" creationId="{D817532B-645B-768C-6969-D2B03572B712}"/>
          </ac:spMkLst>
        </pc:spChg>
        <pc:spChg chg="add">
          <ac:chgData name="CHEN, KATHY (PGR)" userId="S::u2267086@live.warwick.ac.uk::33ad319c-faab-44e7-b730-ab3160d18fae" providerId="AD" clId="Web-{20D6E57C-60A4-46C5-A9BD-78B1DC1D52D3}" dt="2023-02-23T03:01:16.733" v="244"/>
          <ac:spMkLst>
            <pc:docMk/>
            <pc:sldMk cId="159862512" sldId="417"/>
            <ac:spMk id="12" creationId="{E08C6C40-3CD1-6FB6-5C59-D5B9919A07B0}"/>
          </ac:spMkLst>
        </pc:spChg>
        <pc:grpChg chg="add del">
          <ac:chgData name="CHEN, KATHY (PGR)" userId="S::u2267086@live.warwick.ac.uk::33ad319c-faab-44e7-b730-ab3160d18fae" providerId="AD" clId="Web-{20D6E57C-60A4-46C5-A9BD-78B1DC1D52D3}" dt="2023-02-23T04:15:35.045" v="379"/>
          <ac:grpSpMkLst>
            <pc:docMk/>
            <pc:sldMk cId="159862512" sldId="417"/>
            <ac:grpSpMk id="10" creationId="{A65FE340-6B8B-966A-70D1-E4910988D430}"/>
          </ac:grpSpMkLst>
        </pc:grpChg>
        <pc:picChg chg="add mod">
          <ac:chgData name="CHEN, KATHY (PGR)" userId="S::u2267086@live.warwick.ac.uk::33ad319c-faab-44e7-b730-ab3160d18fae" providerId="AD" clId="Web-{20D6E57C-60A4-46C5-A9BD-78B1DC1D52D3}" dt="2023-02-23T04:15:56.499" v="383" actId="1076"/>
          <ac:picMkLst>
            <pc:docMk/>
            <pc:sldMk cId="159862512" sldId="417"/>
            <ac:picMk id="2" creationId="{43AC9863-3DE0-C31B-253C-7A1BAF1BEA6E}"/>
          </ac:picMkLst>
        </pc:picChg>
        <pc:picChg chg="add mod">
          <ac:chgData name="CHEN, KATHY (PGR)" userId="S::u2267086@live.warwick.ac.uk::33ad319c-faab-44e7-b730-ab3160d18fae" providerId="AD" clId="Web-{20D6E57C-60A4-46C5-A9BD-78B1DC1D52D3}" dt="2023-02-23T04:16:13.160" v="384" actId="1076"/>
          <ac:picMkLst>
            <pc:docMk/>
            <pc:sldMk cId="159862512" sldId="417"/>
            <ac:picMk id="6" creationId="{7AC9972D-FBB0-08E5-4A00-E571F3AB5C50}"/>
          </ac:picMkLst>
        </pc:picChg>
        <pc:picChg chg="add del mod">
          <ac:chgData name="CHEN, KATHY (PGR)" userId="S::u2267086@live.warwick.ac.uk::33ad319c-faab-44e7-b730-ab3160d18fae" providerId="AD" clId="Web-{20D6E57C-60A4-46C5-A9BD-78B1DC1D52D3}" dt="2023-02-23T04:15:38.748" v="380"/>
          <ac:picMkLst>
            <pc:docMk/>
            <pc:sldMk cId="159862512" sldId="417"/>
            <ac:picMk id="8" creationId="{D0C03484-EC0C-211F-5498-37E9EAE76C87}"/>
          </ac:picMkLst>
        </pc:picChg>
      </pc:sldChg>
      <pc:sldChg chg="addSp delSp modSp add ord replId">
        <pc:chgData name="CHEN, KATHY (PGR)" userId="S::u2267086@live.warwick.ac.uk::33ad319c-faab-44e7-b730-ab3160d18fae" providerId="AD" clId="Web-{20D6E57C-60A4-46C5-A9BD-78B1DC1D52D3}" dt="2023-02-23T04:22:29.487" v="556" actId="20577"/>
        <pc:sldMkLst>
          <pc:docMk/>
          <pc:sldMk cId="4008534073" sldId="418"/>
        </pc:sldMkLst>
        <pc:spChg chg="mod">
          <ac:chgData name="CHEN, KATHY (PGR)" userId="S::u2267086@live.warwick.ac.uk::33ad319c-faab-44e7-b730-ab3160d18fae" providerId="AD" clId="Web-{20D6E57C-60A4-46C5-A9BD-78B1DC1D52D3}" dt="2023-02-23T04:22:29.487" v="556" actId="20577"/>
          <ac:spMkLst>
            <pc:docMk/>
            <pc:sldMk cId="4008534073" sldId="418"/>
            <ac:spMk id="7" creationId="{D817532B-645B-768C-6969-D2B03572B712}"/>
          </ac:spMkLst>
        </pc:spChg>
        <pc:grpChg chg="add del mod">
          <ac:chgData name="CHEN, KATHY (PGR)" userId="S::u2267086@live.warwick.ac.uk::33ad319c-faab-44e7-b730-ab3160d18fae" providerId="AD" clId="Web-{20D6E57C-60A4-46C5-A9BD-78B1DC1D52D3}" dt="2023-02-23T04:14:32.338" v="373"/>
          <ac:grpSpMkLst>
            <pc:docMk/>
            <pc:sldMk cId="4008534073" sldId="418"/>
            <ac:grpSpMk id="10" creationId="{A65FE340-6B8B-966A-70D1-E4910988D430}"/>
          </ac:grpSpMkLst>
        </pc:grpChg>
        <pc:picChg chg="add del mod">
          <ac:chgData name="CHEN, KATHY (PGR)" userId="S::u2267086@live.warwick.ac.uk::33ad319c-faab-44e7-b730-ab3160d18fae" providerId="AD" clId="Web-{20D6E57C-60A4-46C5-A9BD-78B1DC1D52D3}" dt="2023-02-23T04:22:22.971" v="531"/>
          <ac:picMkLst>
            <pc:docMk/>
            <pc:sldMk cId="4008534073" sldId="418"/>
            <ac:picMk id="6" creationId="{7AC9972D-FBB0-08E5-4A00-E571F3AB5C50}"/>
          </ac:picMkLst>
        </pc:picChg>
        <pc:picChg chg="del">
          <ac:chgData name="CHEN, KATHY (PGR)" userId="S::u2267086@live.warwick.ac.uk::33ad319c-faab-44e7-b730-ab3160d18fae" providerId="AD" clId="Web-{20D6E57C-60A4-46C5-A9BD-78B1DC1D52D3}" dt="2023-02-23T04:12:34.548" v="334"/>
          <ac:picMkLst>
            <pc:docMk/>
            <pc:sldMk cId="4008534073" sldId="418"/>
            <ac:picMk id="8" creationId="{D0C03484-EC0C-211F-5498-37E9EAE76C87}"/>
          </ac:picMkLst>
        </pc:picChg>
      </pc:sldChg>
      <pc:sldChg chg="modSp add replId">
        <pc:chgData name="CHEN, KATHY (PGR)" userId="S::u2267086@live.warwick.ac.uk::33ad319c-faab-44e7-b730-ab3160d18fae" providerId="AD" clId="Web-{20D6E57C-60A4-46C5-A9BD-78B1DC1D52D3}" dt="2023-02-23T04:34:12.634" v="713" actId="20577"/>
        <pc:sldMkLst>
          <pc:docMk/>
          <pc:sldMk cId="2013556066" sldId="419"/>
        </pc:sldMkLst>
        <pc:spChg chg="mod">
          <ac:chgData name="CHEN, KATHY (PGR)" userId="S::u2267086@live.warwick.ac.uk::33ad319c-faab-44e7-b730-ab3160d18fae" providerId="AD" clId="Web-{20D6E57C-60A4-46C5-A9BD-78B1DC1D52D3}" dt="2023-02-23T04:34:12.634" v="713" actId="20577"/>
          <ac:spMkLst>
            <pc:docMk/>
            <pc:sldMk cId="2013556066" sldId="419"/>
            <ac:spMk id="9" creationId="{F5544383-E7DE-004E-E6F9-8DAAE6F8BBB7}"/>
          </ac:spMkLst>
        </pc:spChg>
      </pc:sldChg>
      <pc:sldChg chg="addSp delSp modSp add replId">
        <pc:chgData name="CHEN, KATHY (PGR)" userId="S::u2267086@live.warwick.ac.uk::33ad319c-faab-44e7-b730-ab3160d18fae" providerId="AD" clId="Web-{20D6E57C-60A4-46C5-A9BD-78B1DC1D52D3}" dt="2023-02-23T04:49:38.009" v="951" actId="20577"/>
        <pc:sldMkLst>
          <pc:docMk/>
          <pc:sldMk cId="2984485247" sldId="420"/>
        </pc:sldMkLst>
        <pc:spChg chg="mod">
          <ac:chgData name="CHEN, KATHY (PGR)" userId="S::u2267086@live.warwick.ac.uk::33ad319c-faab-44e7-b730-ab3160d18fae" providerId="AD" clId="Web-{20D6E57C-60A4-46C5-A9BD-78B1DC1D52D3}" dt="2023-02-23T04:34:30.776" v="718" actId="20577"/>
          <ac:spMkLst>
            <pc:docMk/>
            <pc:sldMk cId="2984485247" sldId="420"/>
            <ac:spMk id="3" creationId="{6BBFEDCC-1B51-5E8D-72D3-3AE797F1178F}"/>
          </ac:spMkLst>
        </pc:spChg>
        <pc:spChg chg="mod">
          <ac:chgData name="CHEN, KATHY (PGR)" userId="S::u2267086@live.warwick.ac.uk::33ad319c-faab-44e7-b730-ab3160d18fae" providerId="AD" clId="Web-{20D6E57C-60A4-46C5-A9BD-78B1DC1D52D3}" dt="2023-02-23T04:49:38.009" v="951" actId="20577"/>
          <ac:spMkLst>
            <pc:docMk/>
            <pc:sldMk cId="2984485247" sldId="420"/>
            <ac:spMk id="9" creationId="{F5544383-E7DE-004E-E6F9-8DAAE6F8BBB7}"/>
          </ac:spMkLst>
        </pc:spChg>
        <pc:graphicFrameChg chg="add del mod modGraphic">
          <ac:chgData name="CHEN, KATHY (PGR)" userId="S::u2267086@live.warwick.ac.uk::33ad319c-faab-44e7-b730-ab3160d18fae" providerId="AD" clId="Web-{20D6E57C-60A4-46C5-A9BD-78B1DC1D52D3}" dt="2023-02-23T04:37:24.199" v="780"/>
          <ac:graphicFrameMkLst>
            <pc:docMk/>
            <pc:sldMk cId="2984485247" sldId="420"/>
            <ac:graphicFrameMk id="2" creationId="{0E403139-CD47-AFBF-B3A0-ECBFA74F98AB}"/>
          </ac:graphicFrameMkLst>
        </pc:graphicFrameChg>
        <pc:picChg chg="del">
          <ac:chgData name="CHEN, KATHY (PGR)" userId="S::u2267086@live.warwick.ac.uk::33ad319c-faab-44e7-b730-ab3160d18fae" providerId="AD" clId="Web-{20D6E57C-60A4-46C5-A9BD-78B1DC1D52D3}" dt="2023-02-23T04:49:25.087" v="941"/>
          <ac:picMkLst>
            <pc:docMk/>
            <pc:sldMk cId="2984485247" sldId="420"/>
            <ac:picMk id="11" creationId="{C2CBAAE7-D100-ADAD-8FE0-EF5E0872FB50}"/>
          </ac:picMkLst>
        </pc:picChg>
        <pc:picChg chg="add mod">
          <ac:chgData name="CHEN, KATHY (PGR)" userId="S::u2267086@live.warwick.ac.uk::33ad319c-faab-44e7-b730-ab3160d18fae" providerId="AD" clId="Web-{20D6E57C-60A4-46C5-A9BD-78B1DC1D52D3}" dt="2023-02-23T04:37:44.700" v="784" actId="1076"/>
          <ac:picMkLst>
            <pc:docMk/>
            <pc:sldMk cId="2984485247" sldId="420"/>
            <ac:picMk id="519" creationId="{B992DBC7-9293-6183-0E65-8ACF020DEE15}"/>
          </ac:picMkLst>
        </pc:picChg>
      </pc:sldChg>
      <pc:sldChg chg="delSp modSp add replId">
        <pc:chgData name="CHEN, KATHY (PGR)" userId="S::u2267086@live.warwick.ac.uk::33ad319c-faab-44e7-b730-ab3160d18fae" providerId="AD" clId="Web-{20D6E57C-60A4-46C5-A9BD-78B1DC1D52D3}" dt="2023-02-23T04:50:02.823" v="965" actId="20577"/>
        <pc:sldMkLst>
          <pc:docMk/>
          <pc:sldMk cId="3511184618" sldId="421"/>
        </pc:sldMkLst>
        <pc:spChg chg="mod">
          <ac:chgData name="CHEN, KATHY (PGR)" userId="S::u2267086@live.warwick.ac.uk::33ad319c-faab-44e7-b730-ab3160d18fae" providerId="AD" clId="Web-{20D6E57C-60A4-46C5-A9BD-78B1DC1D52D3}" dt="2023-02-23T04:39:49.458" v="821" actId="1076"/>
          <ac:spMkLst>
            <pc:docMk/>
            <pc:sldMk cId="3511184618" sldId="421"/>
            <ac:spMk id="3" creationId="{6BBFEDCC-1B51-5E8D-72D3-3AE797F1178F}"/>
          </ac:spMkLst>
        </pc:spChg>
        <pc:spChg chg="mod">
          <ac:chgData name="CHEN, KATHY (PGR)" userId="S::u2267086@live.warwick.ac.uk::33ad319c-faab-44e7-b730-ab3160d18fae" providerId="AD" clId="Web-{20D6E57C-60A4-46C5-A9BD-78B1DC1D52D3}" dt="2023-02-23T04:50:02.823" v="965" actId="20577"/>
          <ac:spMkLst>
            <pc:docMk/>
            <pc:sldMk cId="3511184618" sldId="421"/>
            <ac:spMk id="9" creationId="{F5544383-E7DE-004E-E6F9-8DAAE6F8BBB7}"/>
          </ac:spMkLst>
        </pc:spChg>
        <pc:picChg chg="del mod">
          <ac:chgData name="CHEN, KATHY (PGR)" userId="S::u2267086@live.warwick.ac.uk::33ad319c-faab-44e7-b730-ab3160d18fae" providerId="AD" clId="Web-{20D6E57C-60A4-46C5-A9BD-78B1DC1D52D3}" dt="2023-02-23T04:49:53.776" v="952"/>
          <ac:picMkLst>
            <pc:docMk/>
            <pc:sldMk cId="3511184618" sldId="421"/>
            <ac:picMk id="11" creationId="{C2CBAAE7-D100-ADAD-8FE0-EF5E0872FB50}"/>
          </ac:picMkLst>
        </pc:picChg>
        <pc:picChg chg="del">
          <ac:chgData name="CHEN, KATHY (PGR)" userId="S::u2267086@live.warwick.ac.uk::33ad319c-faab-44e7-b730-ab3160d18fae" providerId="AD" clId="Web-{20D6E57C-60A4-46C5-A9BD-78B1DC1D52D3}" dt="2023-02-23T04:37:54.044" v="786"/>
          <ac:picMkLst>
            <pc:docMk/>
            <pc:sldMk cId="3511184618" sldId="421"/>
            <ac:picMk id="519" creationId="{B992DBC7-9293-6183-0E65-8ACF020DEE15}"/>
          </ac:picMkLst>
        </pc:picChg>
      </pc:sldChg>
      <pc:sldChg chg="modSp add replId">
        <pc:chgData name="CHEN, KATHY (PGR)" userId="S::u2267086@live.warwick.ac.uk::33ad319c-faab-44e7-b730-ab3160d18fae" providerId="AD" clId="Web-{20D6E57C-60A4-46C5-A9BD-78B1DC1D52D3}" dt="2023-02-23T04:41:56.778" v="869" actId="20577"/>
        <pc:sldMkLst>
          <pc:docMk/>
          <pc:sldMk cId="4060234353" sldId="422"/>
        </pc:sldMkLst>
        <pc:spChg chg="mod">
          <ac:chgData name="CHEN, KATHY (PGR)" userId="S::u2267086@live.warwick.ac.uk::33ad319c-faab-44e7-b730-ab3160d18fae" providerId="AD" clId="Web-{20D6E57C-60A4-46C5-A9BD-78B1DC1D52D3}" dt="2023-02-23T04:41:56.778" v="869" actId="20577"/>
          <ac:spMkLst>
            <pc:docMk/>
            <pc:sldMk cId="4060234353" sldId="422"/>
            <ac:spMk id="9" creationId="{F5544383-E7DE-004E-E6F9-8DAAE6F8BBB7}"/>
          </ac:spMkLst>
        </pc:spChg>
      </pc:sldChg>
      <pc:sldChg chg="delSp modSp add replId">
        <pc:chgData name="CHEN, KATHY (PGR)" userId="S::u2267086@live.warwick.ac.uk::33ad319c-faab-44e7-b730-ab3160d18fae" providerId="AD" clId="Web-{20D6E57C-60A4-46C5-A9BD-78B1DC1D52D3}" dt="2023-02-23T04:49:05.632" v="940" actId="20577"/>
        <pc:sldMkLst>
          <pc:docMk/>
          <pc:sldMk cId="1851492217" sldId="423"/>
        </pc:sldMkLst>
        <pc:spChg chg="mod">
          <ac:chgData name="CHEN, KATHY (PGR)" userId="S::u2267086@live.warwick.ac.uk::33ad319c-faab-44e7-b730-ab3160d18fae" providerId="AD" clId="Web-{20D6E57C-60A4-46C5-A9BD-78B1DC1D52D3}" dt="2023-02-23T04:49:05.632" v="940" actId="20577"/>
          <ac:spMkLst>
            <pc:docMk/>
            <pc:sldMk cId="1851492217" sldId="423"/>
            <ac:spMk id="9" creationId="{F5544383-E7DE-004E-E6F9-8DAAE6F8BBB7}"/>
          </ac:spMkLst>
        </pc:spChg>
        <pc:picChg chg="del">
          <ac:chgData name="CHEN, KATHY (PGR)" userId="S::u2267086@live.warwick.ac.uk::33ad319c-faab-44e7-b730-ab3160d18fae" providerId="AD" clId="Web-{20D6E57C-60A4-46C5-A9BD-78B1DC1D52D3}" dt="2023-02-23T04:48:59.710" v="937"/>
          <ac:picMkLst>
            <pc:docMk/>
            <pc:sldMk cId="1851492217" sldId="423"/>
            <ac:picMk id="11" creationId="{C2CBAAE7-D100-ADAD-8FE0-EF5E0872FB50}"/>
          </ac:picMkLst>
        </pc:picChg>
      </pc:sldChg>
      <pc:sldChg chg="delSp modSp add replId">
        <pc:chgData name="CHEN, KATHY (PGR)" userId="S::u2267086@live.warwick.ac.uk::33ad319c-faab-44e7-b730-ab3160d18fae" providerId="AD" clId="Web-{20D6E57C-60A4-46C5-A9BD-78B1DC1D52D3}" dt="2023-02-23T04:46:15.012" v="919" actId="1076"/>
        <pc:sldMkLst>
          <pc:docMk/>
          <pc:sldMk cId="2218539707" sldId="424"/>
        </pc:sldMkLst>
        <pc:spChg chg="mod">
          <ac:chgData name="CHEN, KATHY (PGR)" userId="S::u2267086@live.warwick.ac.uk::33ad319c-faab-44e7-b730-ab3160d18fae" providerId="AD" clId="Web-{20D6E57C-60A4-46C5-A9BD-78B1DC1D52D3}" dt="2023-02-23T04:46:15.012" v="919" actId="1076"/>
          <ac:spMkLst>
            <pc:docMk/>
            <pc:sldMk cId="2218539707" sldId="424"/>
            <ac:spMk id="9" creationId="{F5544383-E7DE-004E-E6F9-8DAAE6F8BBB7}"/>
          </ac:spMkLst>
        </pc:spChg>
        <pc:picChg chg="del mod">
          <ac:chgData name="CHEN, KATHY (PGR)" userId="S::u2267086@live.warwick.ac.uk::33ad319c-faab-44e7-b730-ab3160d18fae" providerId="AD" clId="Web-{20D6E57C-60A4-46C5-A9BD-78B1DC1D52D3}" dt="2023-02-23T04:46:05.731" v="914"/>
          <ac:picMkLst>
            <pc:docMk/>
            <pc:sldMk cId="2218539707" sldId="424"/>
            <ac:picMk id="11" creationId="{C2CBAAE7-D100-ADAD-8FE0-EF5E0872FB50}"/>
          </ac:picMkLst>
        </pc:picChg>
      </pc:sldChg>
      <pc:sldChg chg="delSp modSp add replId">
        <pc:chgData name="CHEN, KATHY (PGR)" userId="S::u2267086@live.warwick.ac.uk::33ad319c-faab-44e7-b730-ab3160d18fae" providerId="AD" clId="Web-{20D6E57C-60A4-46C5-A9BD-78B1DC1D52D3}" dt="2023-02-23T04:46:31.248" v="928" actId="1076"/>
        <pc:sldMkLst>
          <pc:docMk/>
          <pc:sldMk cId="1483834778" sldId="425"/>
        </pc:sldMkLst>
        <pc:spChg chg="mod">
          <ac:chgData name="CHEN, KATHY (PGR)" userId="S::u2267086@live.warwick.ac.uk::33ad319c-faab-44e7-b730-ab3160d18fae" providerId="AD" clId="Web-{20D6E57C-60A4-46C5-A9BD-78B1DC1D52D3}" dt="2023-02-23T04:46:31.248" v="928" actId="1076"/>
          <ac:spMkLst>
            <pc:docMk/>
            <pc:sldMk cId="1483834778" sldId="425"/>
            <ac:spMk id="9" creationId="{F5544383-E7DE-004E-E6F9-8DAAE6F8BBB7}"/>
          </ac:spMkLst>
        </pc:spChg>
        <pc:picChg chg="del">
          <ac:chgData name="CHEN, KATHY (PGR)" userId="S::u2267086@live.warwick.ac.uk::33ad319c-faab-44e7-b730-ab3160d18fae" providerId="AD" clId="Web-{20D6E57C-60A4-46C5-A9BD-78B1DC1D52D3}" dt="2023-02-23T04:46:22.185" v="921"/>
          <ac:picMkLst>
            <pc:docMk/>
            <pc:sldMk cId="1483834778" sldId="425"/>
            <ac:picMk id="11" creationId="{C2CBAAE7-D100-ADAD-8FE0-EF5E0872FB50}"/>
          </ac:picMkLst>
        </pc:picChg>
      </pc:sldChg>
      <pc:sldChg chg="addSp delSp modSp add replId">
        <pc:chgData name="CHEN, KATHY (PGR)" userId="S::u2267086@live.warwick.ac.uk::33ad319c-faab-44e7-b730-ab3160d18fae" providerId="AD" clId="Web-{20D6E57C-60A4-46C5-A9BD-78B1DC1D52D3}" dt="2023-02-23T04:51:10.171" v="978" actId="14100"/>
        <pc:sldMkLst>
          <pc:docMk/>
          <pc:sldMk cId="815797694" sldId="426"/>
        </pc:sldMkLst>
        <pc:spChg chg="mod">
          <ac:chgData name="CHEN, KATHY (PGR)" userId="S::u2267086@live.warwick.ac.uk::33ad319c-faab-44e7-b730-ab3160d18fae" providerId="AD" clId="Web-{20D6E57C-60A4-46C5-A9BD-78B1DC1D52D3}" dt="2023-02-23T04:50:50.373" v="972" actId="20577"/>
          <ac:spMkLst>
            <pc:docMk/>
            <pc:sldMk cId="815797694" sldId="426"/>
            <ac:spMk id="9" creationId="{F5544383-E7DE-004E-E6F9-8DAAE6F8BBB7}"/>
          </ac:spMkLst>
        </pc:spChg>
        <pc:picChg chg="add del">
          <ac:chgData name="CHEN, KATHY (PGR)" userId="S::u2267086@live.warwick.ac.uk::33ad319c-faab-44e7-b730-ab3160d18fae" providerId="AD" clId="Web-{20D6E57C-60A4-46C5-A9BD-78B1DC1D52D3}" dt="2023-02-23T04:48:52.241" v="935"/>
          <ac:picMkLst>
            <pc:docMk/>
            <pc:sldMk cId="815797694" sldId="426"/>
            <ac:picMk id="6" creationId="{99BA3737-1AB3-1C72-FCD6-DC0EEED740A9}"/>
          </ac:picMkLst>
        </pc:picChg>
        <pc:picChg chg="add mod">
          <ac:chgData name="CHEN, KATHY (PGR)" userId="S::u2267086@live.warwick.ac.uk::33ad319c-faab-44e7-b730-ab3160d18fae" providerId="AD" clId="Web-{20D6E57C-60A4-46C5-A9BD-78B1DC1D52D3}" dt="2023-02-23T04:51:10.171" v="978" actId="14100"/>
          <ac:picMkLst>
            <pc:docMk/>
            <pc:sldMk cId="815797694" sldId="426"/>
            <ac:picMk id="8" creationId="{04C21793-53ED-41DC-44C1-FCB54E3A8561}"/>
          </ac:picMkLst>
        </pc:picChg>
      </pc:sldChg>
      <pc:sldChg chg="addSp delSp modSp add replId">
        <pc:chgData name="CHEN, KATHY (PGR)" userId="S::u2267086@live.warwick.ac.uk::33ad319c-faab-44e7-b730-ab3160d18fae" providerId="AD" clId="Web-{20D6E57C-60A4-46C5-A9BD-78B1DC1D52D3}" dt="2023-02-23T04:55:24.284" v="1015" actId="20577"/>
        <pc:sldMkLst>
          <pc:docMk/>
          <pc:sldMk cId="1519609655" sldId="427"/>
        </pc:sldMkLst>
        <pc:spChg chg="add mod">
          <ac:chgData name="CHEN, KATHY (PGR)" userId="S::u2267086@live.warwick.ac.uk::33ad319c-faab-44e7-b730-ab3160d18fae" providerId="AD" clId="Web-{20D6E57C-60A4-46C5-A9BD-78B1DC1D52D3}" dt="2023-02-23T04:55:24.284" v="1015" actId="20577"/>
          <ac:spMkLst>
            <pc:docMk/>
            <pc:sldMk cId="1519609655" sldId="427"/>
            <ac:spMk id="2" creationId="{7606F138-4246-EDC5-2389-2975D5D5A876}"/>
          </ac:spMkLst>
        </pc:spChg>
        <pc:spChg chg="add mod">
          <ac:chgData name="CHEN, KATHY (PGR)" userId="S::u2267086@live.warwick.ac.uk::33ad319c-faab-44e7-b730-ab3160d18fae" providerId="AD" clId="Web-{20D6E57C-60A4-46C5-A9BD-78B1DC1D52D3}" dt="2023-02-23T04:54:13.483" v="1006" actId="1076"/>
          <ac:spMkLst>
            <pc:docMk/>
            <pc:sldMk cId="1519609655" sldId="427"/>
            <ac:spMk id="6" creationId="{2B458F99-C337-30ED-49E5-69828D75D1DA}"/>
          </ac:spMkLst>
        </pc:spChg>
        <pc:spChg chg="mod">
          <ac:chgData name="CHEN, KATHY (PGR)" userId="S::u2267086@live.warwick.ac.uk::33ad319c-faab-44e7-b730-ab3160d18fae" providerId="AD" clId="Web-{20D6E57C-60A4-46C5-A9BD-78B1DC1D52D3}" dt="2023-02-23T04:53:05.135" v="991" actId="14100"/>
          <ac:spMkLst>
            <pc:docMk/>
            <pc:sldMk cId="1519609655" sldId="427"/>
            <ac:spMk id="9" creationId="{F5544383-E7DE-004E-E6F9-8DAAE6F8BBB7}"/>
          </ac:spMkLst>
        </pc:spChg>
        <pc:spChg chg="add mod">
          <ac:chgData name="CHEN, KATHY (PGR)" userId="S::u2267086@live.warwick.ac.uk::33ad319c-faab-44e7-b730-ab3160d18fae" providerId="AD" clId="Web-{20D6E57C-60A4-46C5-A9BD-78B1DC1D52D3}" dt="2023-02-23T04:55:05.096" v="1013" actId="20577"/>
          <ac:spMkLst>
            <pc:docMk/>
            <pc:sldMk cId="1519609655" sldId="427"/>
            <ac:spMk id="10" creationId="{30C58CC9-82EB-56A4-AE5E-98DD8DB0E0DB}"/>
          </ac:spMkLst>
        </pc:spChg>
        <pc:picChg chg="del">
          <ac:chgData name="CHEN, KATHY (PGR)" userId="S::u2267086@live.warwick.ac.uk::33ad319c-faab-44e7-b730-ab3160d18fae" providerId="AD" clId="Web-{20D6E57C-60A4-46C5-A9BD-78B1DC1D52D3}" dt="2023-02-23T04:51:21.141" v="980"/>
          <ac:picMkLst>
            <pc:docMk/>
            <pc:sldMk cId="1519609655" sldId="427"/>
            <ac:picMk id="8" creationId="{04C21793-53ED-41DC-44C1-FCB54E3A8561}"/>
          </ac:picMkLst>
        </pc:picChg>
      </pc:sldChg>
      <pc:sldChg chg="delSp modSp add replId">
        <pc:chgData name="CHEN, KATHY (PGR)" userId="S::u2267086@live.warwick.ac.uk::33ad319c-faab-44e7-b730-ab3160d18fae" providerId="AD" clId="Web-{20D6E57C-60A4-46C5-A9BD-78B1DC1D52D3}" dt="2023-02-23T05:47:26.689" v="1809" actId="20577"/>
        <pc:sldMkLst>
          <pc:docMk/>
          <pc:sldMk cId="101384211" sldId="428"/>
        </pc:sldMkLst>
        <pc:spChg chg="del mod">
          <ac:chgData name="CHEN, KATHY (PGR)" userId="S::u2267086@live.warwick.ac.uk::33ad319c-faab-44e7-b730-ab3160d18fae" providerId="AD" clId="Web-{20D6E57C-60A4-46C5-A9BD-78B1DC1D52D3}" dt="2023-02-23T04:56:58.009" v="1031"/>
          <ac:spMkLst>
            <pc:docMk/>
            <pc:sldMk cId="101384211" sldId="428"/>
            <ac:spMk id="2" creationId="{7606F138-4246-EDC5-2389-2975D5D5A876}"/>
          </ac:spMkLst>
        </pc:spChg>
        <pc:spChg chg="mod">
          <ac:chgData name="CHEN, KATHY (PGR)" userId="S::u2267086@live.warwick.ac.uk::33ad319c-faab-44e7-b730-ab3160d18fae" providerId="AD" clId="Web-{20D6E57C-60A4-46C5-A9BD-78B1DC1D52D3}" dt="2023-02-23T04:56:29.382" v="1026" actId="1076"/>
          <ac:spMkLst>
            <pc:docMk/>
            <pc:sldMk cId="101384211" sldId="428"/>
            <ac:spMk id="3" creationId="{6BBFEDCC-1B51-5E8D-72D3-3AE797F1178F}"/>
          </ac:spMkLst>
        </pc:spChg>
        <pc:spChg chg="del">
          <ac:chgData name="CHEN, KATHY (PGR)" userId="S::u2267086@live.warwick.ac.uk::33ad319c-faab-44e7-b730-ab3160d18fae" providerId="AD" clId="Web-{20D6E57C-60A4-46C5-A9BD-78B1DC1D52D3}" dt="2023-02-23T04:57:00.134" v="1032"/>
          <ac:spMkLst>
            <pc:docMk/>
            <pc:sldMk cId="101384211" sldId="428"/>
            <ac:spMk id="6" creationId="{2B458F99-C337-30ED-49E5-69828D75D1DA}"/>
          </ac:spMkLst>
        </pc:spChg>
        <pc:spChg chg="mod">
          <ac:chgData name="CHEN, KATHY (PGR)" userId="S::u2267086@live.warwick.ac.uk::33ad319c-faab-44e7-b730-ab3160d18fae" providerId="AD" clId="Web-{20D6E57C-60A4-46C5-A9BD-78B1DC1D52D3}" dt="2023-02-23T05:47:10.532" v="1799" actId="20577"/>
          <ac:spMkLst>
            <pc:docMk/>
            <pc:sldMk cId="101384211" sldId="428"/>
            <ac:spMk id="7" creationId="{7EBA17EC-68BE-5A68-472A-4B0E6C21DA87}"/>
          </ac:spMkLst>
        </pc:spChg>
        <pc:spChg chg="mod">
          <ac:chgData name="CHEN, KATHY (PGR)" userId="S::u2267086@live.warwick.ac.uk::33ad319c-faab-44e7-b730-ab3160d18fae" providerId="AD" clId="Web-{20D6E57C-60A4-46C5-A9BD-78B1DC1D52D3}" dt="2023-02-23T05:47:26.689" v="1809" actId="20577"/>
          <ac:spMkLst>
            <pc:docMk/>
            <pc:sldMk cId="101384211" sldId="428"/>
            <ac:spMk id="9" creationId="{F5544383-E7DE-004E-E6F9-8DAAE6F8BBB7}"/>
          </ac:spMkLst>
        </pc:spChg>
        <pc:spChg chg="del">
          <ac:chgData name="CHEN, KATHY (PGR)" userId="S::u2267086@live.warwick.ac.uk::33ad319c-faab-44e7-b730-ab3160d18fae" providerId="AD" clId="Web-{20D6E57C-60A4-46C5-A9BD-78B1DC1D52D3}" dt="2023-02-23T04:57:02.087" v="1033"/>
          <ac:spMkLst>
            <pc:docMk/>
            <pc:sldMk cId="101384211" sldId="428"/>
            <ac:spMk id="10" creationId="{30C58CC9-82EB-56A4-AE5E-98DD8DB0E0DB}"/>
          </ac:spMkLst>
        </pc:spChg>
      </pc:sldChg>
      <pc:sldChg chg="addSp modSp add replId">
        <pc:chgData name="CHEN, KATHY (PGR)" userId="S::u2267086@live.warwick.ac.uk::33ad319c-faab-44e7-b730-ab3160d18fae" providerId="AD" clId="Web-{20D6E57C-60A4-46C5-A9BD-78B1DC1D52D3}" dt="2023-02-23T05:47:02.110" v="1796" actId="20577"/>
        <pc:sldMkLst>
          <pc:docMk/>
          <pc:sldMk cId="3717779244" sldId="429"/>
        </pc:sldMkLst>
        <pc:spChg chg="mod">
          <ac:chgData name="CHEN, KATHY (PGR)" userId="S::u2267086@live.warwick.ac.uk::33ad319c-faab-44e7-b730-ab3160d18fae" providerId="AD" clId="Web-{20D6E57C-60A4-46C5-A9BD-78B1DC1D52D3}" dt="2023-02-23T05:47:02.110" v="1796" actId="20577"/>
          <ac:spMkLst>
            <pc:docMk/>
            <pc:sldMk cId="3717779244" sldId="429"/>
            <ac:spMk id="7" creationId="{7EBA17EC-68BE-5A68-472A-4B0E6C21DA87}"/>
          </ac:spMkLst>
        </pc:spChg>
        <pc:spChg chg="mod">
          <ac:chgData name="CHEN, KATHY (PGR)" userId="S::u2267086@live.warwick.ac.uk::33ad319c-faab-44e7-b730-ab3160d18fae" providerId="AD" clId="Web-{20D6E57C-60A4-46C5-A9BD-78B1DC1D52D3}" dt="2023-02-23T04:59:58.442" v="1083" actId="1076"/>
          <ac:spMkLst>
            <pc:docMk/>
            <pc:sldMk cId="3717779244" sldId="429"/>
            <ac:spMk id="9" creationId="{F5544383-E7DE-004E-E6F9-8DAAE6F8BBB7}"/>
          </ac:spMkLst>
        </pc:spChg>
        <pc:picChg chg="add mod">
          <ac:chgData name="CHEN, KATHY (PGR)" userId="S::u2267086@live.warwick.ac.uk::33ad319c-faab-44e7-b730-ab3160d18fae" providerId="AD" clId="Web-{20D6E57C-60A4-46C5-A9BD-78B1DC1D52D3}" dt="2023-02-23T05:00:02.114" v="1084" actId="1076"/>
          <ac:picMkLst>
            <pc:docMk/>
            <pc:sldMk cId="3717779244" sldId="429"/>
            <ac:picMk id="6" creationId="{646E9E0B-75B4-0A90-8A4F-B2C6CD894A00}"/>
          </ac:picMkLst>
        </pc:picChg>
      </pc:sldChg>
      <pc:sldChg chg="addSp delSp modSp add replId">
        <pc:chgData name="CHEN, KATHY (PGR)" userId="S::u2267086@live.warwick.ac.uk::33ad319c-faab-44e7-b730-ab3160d18fae" providerId="AD" clId="Web-{20D6E57C-60A4-46C5-A9BD-78B1DC1D52D3}" dt="2023-02-23T05:47:52.394" v="1822" actId="20577"/>
        <pc:sldMkLst>
          <pc:docMk/>
          <pc:sldMk cId="3036241782" sldId="430"/>
        </pc:sldMkLst>
        <pc:spChg chg="mod">
          <ac:chgData name="CHEN, KATHY (PGR)" userId="S::u2267086@live.warwick.ac.uk::33ad319c-faab-44e7-b730-ab3160d18fae" providerId="AD" clId="Web-{20D6E57C-60A4-46C5-A9BD-78B1DC1D52D3}" dt="2023-02-23T05:46:53.703" v="1793" actId="20577"/>
          <ac:spMkLst>
            <pc:docMk/>
            <pc:sldMk cId="3036241782" sldId="430"/>
            <ac:spMk id="7" creationId="{7EBA17EC-68BE-5A68-472A-4B0E6C21DA87}"/>
          </ac:spMkLst>
        </pc:spChg>
        <pc:spChg chg="mod">
          <ac:chgData name="CHEN, KATHY (PGR)" userId="S::u2267086@live.warwick.ac.uk::33ad319c-faab-44e7-b730-ab3160d18fae" providerId="AD" clId="Web-{20D6E57C-60A4-46C5-A9BD-78B1DC1D52D3}" dt="2023-02-23T05:47:52.394" v="1822" actId="20577"/>
          <ac:spMkLst>
            <pc:docMk/>
            <pc:sldMk cId="3036241782" sldId="430"/>
            <ac:spMk id="9" creationId="{F5544383-E7DE-004E-E6F9-8DAAE6F8BBB7}"/>
          </ac:spMkLst>
        </pc:spChg>
        <pc:picChg chg="del">
          <ac:chgData name="CHEN, KATHY (PGR)" userId="S::u2267086@live.warwick.ac.uk::33ad319c-faab-44e7-b730-ab3160d18fae" providerId="AD" clId="Web-{20D6E57C-60A4-46C5-A9BD-78B1DC1D52D3}" dt="2023-02-23T05:00:52.211" v="1089"/>
          <ac:picMkLst>
            <pc:docMk/>
            <pc:sldMk cId="3036241782" sldId="430"/>
            <ac:picMk id="6" creationId="{646E9E0B-75B4-0A90-8A4F-B2C6CD894A00}"/>
          </ac:picMkLst>
        </pc:picChg>
        <pc:picChg chg="add mod">
          <ac:chgData name="CHEN, KATHY (PGR)" userId="S::u2267086@live.warwick.ac.uk::33ad319c-faab-44e7-b730-ab3160d18fae" providerId="AD" clId="Web-{20D6E57C-60A4-46C5-A9BD-78B1DC1D52D3}" dt="2023-02-23T05:02:56.375" v="1118" actId="1076"/>
          <ac:picMkLst>
            <pc:docMk/>
            <pc:sldMk cId="3036241782" sldId="430"/>
            <ac:picMk id="8" creationId="{47EF9E81-E74E-9FFA-B5FA-777B88E3F23A}"/>
          </ac:picMkLst>
        </pc:picChg>
      </pc:sldChg>
      <pc:sldChg chg="addSp delSp modSp add replId">
        <pc:chgData name="CHEN, KATHY (PGR)" userId="S::u2267086@live.warwick.ac.uk::33ad319c-faab-44e7-b730-ab3160d18fae" providerId="AD" clId="Web-{20D6E57C-60A4-46C5-A9BD-78B1DC1D52D3}" dt="2023-02-23T05:48:01.863" v="1827" actId="20577"/>
        <pc:sldMkLst>
          <pc:docMk/>
          <pc:sldMk cId="358459859" sldId="431"/>
        </pc:sldMkLst>
        <pc:spChg chg="mod">
          <ac:chgData name="CHEN, KATHY (PGR)" userId="S::u2267086@live.warwick.ac.uk::33ad319c-faab-44e7-b730-ab3160d18fae" providerId="AD" clId="Web-{20D6E57C-60A4-46C5-A9BD-78B1DC1D52D3}" dt="2023-02-23T05:46:45.843" v="1791" actId="20577"/>
          <ac:spMkLst>
            <pc:docMk/>
            <pc:sldMk cId="358459859" sldId="431"/>
            <ac:spMk id="7" creationId="{7EBA17EC-68BE-5A68-472A-4B0E6C21DA87}"/>
          </ac:spMkLst>
        </pc:spChg>
        <pc:spChg chg="mod">
          <ac:chgData name="CHEN, KATHY (PGR)" userId="S::u2267086@live.warwick.ac.uk::33ad319c-faab-44e7-b730-ab3160d18fae" providerId="AD" clId="Web-{20D6E57C-60A4-46C5-A9BD-78B1DC1D52D3}" dt="2023-02-23T05:48:01.863" v="1827" actId="20577"/>
          <ac:spMkLst>
            <pc:docMk/>
            <pc:sldMk cId="358459859" sldId="431"/>
            <ac:spMk id="9" creationId="{F5544383-E7DE-004E-E6F9-8DAAE6F8BBB7}"/>
          </ac:spMkLst>
        </pc:spChg>
        <pc:picChg chg="add mod">
          <ac:chgData name="CHEN, KATHY (PGR)" userId="S::u2267086@live.warwick.ac.uk::33ad319c-faab-44e7-b730-ab3160d18fae" providerId="AD" clId="Web-{20D6E57C-60A4-46C5-A9BD-78B1DC1D52D3}" dt="2023-02-23T05:03:58.867" v="1134" actId="1076"/>
          <ac:picMkLst>
            <pc:docMk/>
            <pc:sldMk cId="358459859" sldId="431"/>
            <ac:picMk id="6" creationId="{BB17A74E-088B-46E9-B76C-8BE4CE9415D3}"/>
          </ac:picMkLst>
        </pc:picChg>
        <pc:picChg chg="del">
          <ac:chgData name="CHEN, KATHY (PGR)" userId="S::u2267086@live.warwick.ac.uk::33ad319c-faab-44e7-b730-ab3160d18fae" providerId="AD" clId="Web-{20D6E57C-60A4-46C5-A9BD-78B1DC1D52D3}" dt="2023-02-23T05:03:13.688" v="1122"/>
          <ac:picMkLst>
            <pc:docMk/>
            <pc:sldMk cId="358459859" sldId="431"/>
            <ac:picMk id="8" creationId="{47EF9E81-E74E-9FFA-B5FA-777B88E3F23A}"/>
          </ac:picMkLst>
        </pc:picChg>
      </pc:sldChg>
      <pc:sldChg chg="delSp modSp add replId">
        <pc:chgData name="CHEN, KATHY (PGR)" userId="S::u2267086@live.warwick.ac.uk::33ad319c-faab-44e7-b730-ab3160d18fae" providerId="AD" clId="Web-{20D6E57C-60A4-46C5-A9BD-78B1DC1D52D3}" dt="2023-02-23T05:51:02.889" v="1860" actId="20577"/>
        <pc:sldMkLst>
          <pc:docMk/>
          <pc:sldMk cId="3044707406" sldId="432"/>
        </pc:sldMkLst>
        <pc:spChg chg="mod">
          <ac:chgData name="CHEN, KATHY (PGR)" userId="S::u2267086@live.warwick.ac.uk::33ad319c-faab-44e7-b730-ab3160d18fae" providerId="AD" clId="Web-{20D6E57C-60A4-46C5-A9BD-78B1DC1D52D3}" dt="2023-02-23T05:07:48.663" v="1205" actId="20577"/>
          <ac:spMkLst>
            <pc:docMk/>
            <pc:sldMk cId="3044707406" sldId="432"/>
            <ac:spMk id="3" creationId="{6BBFEDCC-1B51-5E8D-72D3-3AE797F1178F}"/>
          </ac:spMkLst>
        </pc:spChg>
        <pc:spChg chg="mod">
          <ac:chgData name="CHEN, KATHY (PGR)" userId="S::u2267086@live.warwick.ac.uk::33ad319c-faab-44e7-b730-ab3160d18fae" providerId="AD" clId="Web-{20D6E57C-60A4-46C5-A9BD-78B1DC1D52D3}" dt="2023-02-23T05:51:02.889" v="1860" actId="20577"/>
          <ac:spMkLst>
            <pc:docMk/>
            <pc:sldMk cId="3044707406" sldId="432"/>
            <ac:spMk id="7" creationId="{7EBA17EC-68BE-5A68-472A-4B0E6C21DA87}"/>
          </ac:spMkLst>
        </pc:spChg>
        <pc:spChg chg="mod">
          <ac:chgData name="CHEN, KATHY (PGR)" userId="S::u2267086@live.warwick.ac.uk::33ad319c-faab-44e7-b730-ab3160d18fae" providerId="AD" clId="Web-{20D6E57C-60A4-46C5-A9BD-78B1DC1D52D3}" dt="2023-02-23T05:08:46.635" v="1218" actId="20577"/>
          <ac:spMkLst>
            <pc:docMk/>
            <pc:sldMk cId="3044707406" sldId="432"/>
            <ac:spMk id="9" creationId="{F5544383-E7DE-004E-E6F9-8DAAE6F8BBB7}"/>
          </ac:spMkLst>
        </pc:spChg>
        <pc:picChg chg="del">
          <ac:chgData name="CHEN, KATHY (PGR)" userId="S::u2267086@live.warwick.ac.uk::33ad319c-faab-44e7-b730-ab3160d18fae" providerId="AD" clId="Web-{20D6E57C-60A4-46C5-A9BD-78B1DC1D52D3}" dt="2023-02-23T05:07:21.786" v="1201"/>
          <ac:picMkLst>
            <pc:docMk/>
            <pc:sldMk cId="3044707406" sldId="432"/>
            <ac:picMk id="6" creationId="{BB17A74E-088B-46E9-B76C-8BE4CE9415D3}"/>
          </ac:picMkLst>
        </pc:picChg>
      </pc:sldChg>
      <pc:sldChg chg="addSp modSp add replId">
        <pc:chgData name="CHEN, KATHY (PGR)" userId="S::u2267086@live.warwick.ac.uk::33ad319c-faab-44e7-b730-ab3160d18fae" providerId="AD" clId="Web-{20D6E57C-60A4-46C5-A9BD-78B1DC1D52D3}" dt="2023-02-23T05:51:11.062" v="1862" actId="20577"/>
        <pc:sldMkLst>
          <pc:docMk/>
          <pc:sldMk cId="668251652" sldId="433"/>
        </pc:sldMkLst>
        <pc:spChg chg="mod">
          <ac:chgData name="CHEN, KATHY (PGR)" userId="S::u2267086@live.warwick.ac.uk::33ad319c-faab-44e7-b730-ab3160d18fae" providerId="AD" clId="Web-{20D6E57C-60A4-46C5-A9BD-78B1DC1D52D3}" dt="2023-02-23T05:51:11.062" v="1862" actId="20577"/>
          <ac:spMkLst>
            <pc:docMk/>
            <pc:sldMk cId="668251652" sldId="433"/>
            <ac:spMk id="7" creationId="{7EBA17EC-68BE-5A68-472A-4B0E6C21DA87}"/>
          </ac:spMkLst>
        </pc:spChg>
        <pc:spChg chg="add mod">
          <ac:chgData name="CHEN, KATHY (PGR)" userId="S::u2267086@live.warwick.ac.uk::33ad319c-faab-44e7-b730-ab3160d18fae" providerId="AD" clId="Web-{20D6E57C-60A4-46C5-A9BD-78B1DC1D52D3}" dt="2023-02-23T05:11:55.334" v="1263" actId="14100"/>
          <ac:spMkLst>
            <pc:docMk/>
            <pc:sldMk cId="668251652" sldId="433"/>
            <ac:spMk id="8" creationId="{BB457C30-3F17-2CBD-7AE2-33A9864ECA20}"/>
          </ac:spMkLst>
        </pc:spChg>
        <pc:spChg chg="mod">
          <ac:chgData name="CHEN, KATHY (PGR)" userId="S::u2267086@live.warwick.ac.uk::33ad319c-faab-44e7-b730-ab3160d18fae" providerId="AD" clId="Web-{20D6E57C-60A4-46C5-A9BD-78B1DC1D52D3}" dt="2023-02-23T05:10:58.049" v="1250" actId="20577"/>
          <ac:spMkLst>
            <pc:docMk/>
            <pc:sldMk cId="668251652" sldId="433"/>
            <ac:spMk id="9" creationId="{F5544383-E7DE-004E-E6F9-8DAAE6F8BBB7}"/>
          </ac:spMkLst>
        </pc:spChg>
        <pc:spChg chg="add mod">
          <ac:chgData name="CHEN, KATHY (PGR)" userId="S::u2267086@live.warwick.ac.uk::33ad319c-faab-44e7-b730-ab3160d18fae" providerId="AD" clId="Web-{20D6E57C-60A4-46C5-A9BD-78B1DC1D52D3}" dt="2023-02-23T05:48:36.397" v="1830" actId="20577"/>
          <ac:spMkLst>
            <pc:docMk/>
            <pc:sldMk cId="668251652" sldId="433"/>
            <ac:spMk id="10" creationId="{2936D923-3FE3-0746-A894-6B16AF16358D}"/>
          </ac:spMkLst>
        </pc:spChg>
        <pc:picChg chg="add">
          <ac:chgData name="CHEN, KATHY (PGR)" userId="S::u2267086@live.warwick.ac.uk::33ad319c-faab-44e7-b730-ab3160d18fae" providerId="AD" clId="Web-{20D6E57C-60A4-46C5-A9BD-78B1DC1D52D3}" dt="2023-02-23T05:09:31.232" v="1232"/>
          <ac:picMkLst>
            <pc:docMk/>
            <pc:sldMk cId="668251652" sldId="433"/>
            <ac:picMk id="6" creationId="{C1C69F69-079B-8573-D336-9F9440278935}"/>
          </ac:picMkLst>
        </pc:picChg>
      </pc:sldChg>
      <pc:sldChg chg="addSp delSp modSp add replId">
        <pc:chgData name="CHEN, KATHY (PGR)" userId="S::u2267086@live.warwick.ac.uk::33ad319c-faab-44e7-b730-ab3160d18fae" providerId="AD" clId="Web-{20D6E57C-60A4-46C5-A9BD-78B1DC1D52D3}" dt="2023-02-23T05:51:17" v="1864" actId="20577"/>
        <pc:sldMkLst>
          <pc:docMk/>
          <pc:sldMk cId="1473153215" sldId="434"/>
        </pc:sldMkLst>
        <pc:spChg chg="mod">
          <ac:chgData name="CHEN, KATHY (PGR)" userId="S::u2267086@live.warwick.ac.uk::33ad319c-faab-44e7-b730-ab3160d18fae" providerId="AD" clId="Web-{20D6E57C-60A4-46C5-A9BD-78B1DC1D52D3}" dt="2023-02-23T05:15:42.489" v="1317" actId="1076"/>
          <ac:spMkLst>
            <pc:docMk/>
            <pc:sldMk cId="1473153215" sldId="434"/>
            <ac:spMk id="3" creationId="{6BBFEDCC-1B51-5E8D-72D3-3AE797F1178F}"/>
          </ac:spMkLst>
        </pc:spChg>
        <pc:spChg chg="mod">
          <ac:chgData name="CHEN, KATHY (PGR)" userId="S::u2267086@live.warwick.ac.uk::33ad319c-faab-44e7-b730-ab3160d18fae" providerId="AD" clId="Web-{20D6E57C-60A4-46C5-A9BD-78B1DC1D52D3}" dt="2023-02-23T05:51:17" v="1864" actId="20577"/>
          <ac:spMkLst>
            <pc:docMk/>
            <pc:sldMk cId="1473153215" sldId="434"/>
            <ac:spMk id="7" creationId="{7EBA17EC-68BE-5A68-472A-4B0E6C21DA87}"/>
          </ac:spMkLst>
        </pc:spChg>
        <pc:spChg chg="del mod">
          <ac:chgData name="CHEN, KATHY (PGR)" userId="S::u2267086@live.warwick.ac.uk::33ad319c-faab-44e7-b730-ab3160d18fae" providerId="AD" clId="Web-{20D6E57C-60A4-46C5-A9BD-78B1DC1D52D3}" dt="2023-02-23T05:13:00.760" v="1275"/>
          <ac:spMkLst>
            <pc:docMk/>
            <pc:sldMk cId="1473153215" sldId="434"/>
            <ac:spMk id="8" creationId="{BB457C30-3F17-2CBD-7AE2-33A9864ECA20}"/>
          </ac:spMkLst>
        </pc:spChg>
        <pc:spChg chg="mod">
          <ac:chgData name="CHEN, KATHY (PGR)" userId="S::u2267086@live.warwick.ac.uk::33ad319c-faab-44e7-b730-ab3160d18fae" providerId="AD" clId="Web-{20D6E57C-60A4-46C5-A9BD-78B1DC1D52D3}" dt="2023-02-23T05:15:06.283" v="1311" actId="1076"/>
          <ac:spMkLst>
            <pc:docMk/>
            <pc:sldMk cId="1473153215" sldId="434"/>
            <ac:spMk id="9" creationId="{F5544383-E7DE-004E-E6F9-8DAAE6F8BBB7}"/>
          </ac:spMkLst>
        </pc:spChg>
        <pc:spChg chg="del">
          <ac:chgData name="CHEN, KATHY (PGR)" userId="S::u2267086@live.warwick.ac.uk::33ad319c-faab-44e7-b730-ab3160d18fae" providerId="AD" clId="Web-{20D6E57C-60A4-46C5-A9BD-78B1DC1D52D3}" dt="2023-02-23T05:13:06.307" v="1276"/>
          <ac:spMkLst>
            <pc:docMk/>
            <pc:sldMk cId="1473153215" sldId="434"/>
            <ac:spMk id="10" creationId="{2936D923-3FE3-0746-A894-6B16AF16358D}"/>
          </ac:spMkLst>
        </pc:spChg>
        <pc:spChg chg="add mod">
          <ac:chgData name="CHEN, KATHY (PGR)" userId="S::u2267086@live.warwick.ac.uk::33ad319c-faab-44e7-b730-ab3160d18fae" providerId="AD" clId="Web-{20D6E57C-60A4-46C5-A9BD-78B1DC1D52D3}" dt="2023-02-23T05:15:32.347" v="1316" actId="1076"/>
          <ac:spMkLst>
            <pc:docMk/>
            <pc:sldMk cId="1473153215" sldId="434"/>
            <ac:spMk id="11" creationId="{4FABC690-D047-F40F-B80B-636BE1564B96}"/>
          </ac:spMkLst>
        </pc:spChg>
        <pc:picChg chg="add mod">
          <ac:chgData name="CHEN, KATHY (PGR)" userId="S::u2267086@live.warwick.ac.uk::33ad319c-faab-44e7-b730-ab3160d18fae" providerId="AD" clId="Web-{20D6E57C-60A4-46C5-A9BD-78B1DC1D52D3}" dt="2023-02-23T05:13:43.935" v="1290" actId="1076"/>
          <ac:picMkLst>
            <pc:docMk/>
            <pc:sldMk cId="1473153215" sldId="434"/>
            <ac:picMk id="2" creationId="{3A35DF64-BF9C-94C4-27C9-C7C4A03E086D}"/>
          </ac:picMkLst>
        </pc:picChg>
        <pc:picChg chg="del">
          <ac:chgData name="CHEN, KATHY (PGR)" userId="S::u2267086@live.warwick.ac.uk::33ad319c-faab-44e7-b730-ab3160d18fae" providerId="AD" clId="Web-{20D6E57C-60A4-46C5-A9BD-78B1DC1D52D3}" dt="2023-02-23T05:13:12.058" v="1279"/>
          <ac:picMkLst>
            <pc:docMk/>
            <pc:sldMk cId="1473153215" sldId="434"/>
            <ac:picMk id="6" creationId="{C1C69F69-079B-8573-D336-9F9440278935}"/>
          </ac:picMkLst>
        </pc:picChg>
      </pc:sldChg>
      <pc:sldChg chg="delSp modSp add replId">
        <pc:chgData name="CHEN, KATHY (PGR)" userId="S::u2267086@live.warwick.ac.uk::33ad319c-faab-44e7-b730-ab3160d18fae" providerId="AD" clId="Web-{20D6E57C-60A4-46C5-A9BD-78B1DC1D52D3}" dt="2023-02-23T05:51:23.344" v="1867" actId="20577"/>
        <pc:sldMkLst>
          <pc:docMk/>
          <pc:sldMk cId="939915102" sldId="435"/>
        </pc:sldMkLst>
        <pc:spChg chg="mod">
          <ac:chgData name="CHEN, KATHY (PGR)" userId="S::u2267086@live.warwick.ac.uk::33ad319c-faab-44e7-b730-ab3160d18fae" providerId="AD" clId="Web-{20D6E57C-60A4-46C5-A9BD-78B1DC1D52D3}" dt="2023-02-23T05:51:23.344" v="1867" actId="20577"/>
          <ac:spMkLst>
            <pc:docMk/>
            <pc:sldMk cId="939915102" sldId="435"/>
            <ac:spMk id="7" creationId="{7EBA17EC-68BE-5A68-472A-4B0E6C21DA87}"/>
          </ac:spMkLst>
        </pc:spChg>
        <pc:spChg chg="mod">
          <ac:chgData name="CHEN, KATHY (PGR)" userId="S::u2267086@live.warwick.ac.uk::33ad319c-faab-44e7-b730-ab3160d18fae" providerId="AD" clId="Web-{20D6E57C-60A4-46C5-A9BD-78B1DC1D52D3}" dt="2023-02-23T05:16:53.149" v="1336" actId="20577"/>
          <ac:spMkLst>
            <pc:docMk/>
            <pc:sldMk cId="939915102" sldId="435"/>
            <ac:spMk id="9" creationId="{F5544383-E7DE-004E-E6F9-8DAAE6F8BBB7}"/>
          </ac:spMkLst>
        </pc:spChg>
        <pc:spChg chg="del">
          <ac:chgData name="CHEN, KATHY (PGR)" userId="S::u2267086@live.warwick.ac.uk::33ad319c-faab-44e7-b730-ab3160d18fae" providerId="AD" clId="Web-{20D6E57C-60A4-46C5-A9BD-78B1DC1D52D3}" dt="2023-02-23T05:15:52.942" v="1319"/>
          <ac:spMkLst>
            <pc:docMk/>
            <pc:sldMk cId="939915102" sldId="435"/>
            <ac:spMk id="11" creationId="{4FABC690-D047-F40F-B80B-636BE1564B96}"/>
          </ac:spMkLst>
        </pc:spChg>
        <pc:picChg chg="del">
          <ac:chgData name="CHEN, KATHY (PGR)" userId="S::u2267086@live.warwick.ac.uk::33ad319c-faab-44e7-b730-ab3160d18fae" providerId="AD" clId="Web-{20D6E57C-60A4-46C5-A9BD-78B1DC1D52D3}" dt="2023-02-23T05:15:54.318" v="1320"/>
          <ac:picMkLst>
            <pc:docMk/>
            <pc:sldMk cId="939915102" sldId="435"/>
            <ac:picMk id="2" creationId="{3A35DF64-BF9C-94C4-27C9-C7C4A03E086D}"/>
          </ac:picMkLst>
        </pc:picChg>
      </pc:sldChg>
      <pc:sldChg chg="modSp add replId">
        <pc:chgData name="CHEN, KATHY (PGR)" userId="S::u2267086@live.warwick.ac.uk::33ad319c-faab-44e7-b730-ab3160d18fae" providerId="AD" clId="Web-{20D6E57C-60A4-46C5-A9BD-78B1DC1D52D3}" dt="2023-02-23T05:51:29.453" v="1870" actId="20577"/>
        <pc:sldMkLst>
          <pc:docMk/>
          <pc:sldMk cId="1958658494" sldId="436"/>
        </pc:sldMkLst>
        <pc:spChg chg="mod">
          <ac:chgData name="CHEN, KATHY (PGR)" userId="S::u2267086@live.warwick.ac.uk::33ad319c-faab-44e7-b730-ab3160d18fae" providerId="AD" clId="Web-{20D6E57C-60A4-46C5-A9BD-78B1DC1D52D3}" dt="2023-02-23T05:51:29.453" v="1870" actId="20577"/>
          <ac:spMkLst>
            <pc:docMk/>
            <pc:sldMk cId="1958658494" sldId="436"/>
            <ac:spMk id="7" creationId="{7EBA17EC-68BE-5A68-472A-4B0E6C21DA87}"/>
          </ac:spMkLst>
        </pc:spChg>
        <pc:spChg chg="mod">
          <ac:chgData name="CHEN, KATHY (PGR)" userId="S::u2267086@live.warwick.ac.uk::33ad319c-faab-44e7-b730-ab3160d18fae" providerId="AD" clId="Web-{20D6E57C-60A4-46C5-A9BD-78B1DC1D52D3}" dt="2023-02-23T05:17:37.856" v="1350" actId="1076"/>
          <ac:spMkLst>
            <pc:docMk/>
            <pc:sldMk cId="1958658494" sldId="436"/>
            <ac:spMk id="9" creationId="{F5544383-E7DE-004E-E6F9-8DAAE6F8BBB7}"/>
          </ac:spMkLst>
        </pc:spChg>
      </pc:sldChg>
      <pc:sldChg chg="modSp add replId">
        <pc:chgData name="CHEN, KATHY (PGR)" userId="S::u2267086@live.warwick.ac.uk::33ad319c-faab-44e7-b730-ab3160d18fae" providerId="AD" clId="Web-{20D6E57C-60A4-46C5-A9BD-78B1DC1D52D3}" dt="2023-02-23T05:51:35.407" v="1872" actId="20577"/>
        <pc:sldMkLst>
          <pc:docMk/>
          <pc:sldMk cId="784896293" sldId="437"/>
        </pc:sldMkLst>
        <pc:spChg chg="mod">
          <ac:chgData name="CHEN, KATHY (PGR)" userId="S::u2267086@live.warwick.ac.uk::33ad319c-faab-44e7-b730-ab3160d18fae" providerId="AD" clId="Web-{20D6E57C-60A4-46C5-A9BD-78B1DC1D52D3}" dt="2023-02-23T05:51:35.407" v="1872" actId="20577"/>
          <ac:spMkLst>
            <pc:docMk/>
            <pc:sldMk cId="784896293" sldId="437"/>
            <ac:spMk id="7" creationId="{7EBA17EC-68BE-5A68-472A-4B0E6C21DA87}"/>
          </ac:spMkLst>
        </pc:spChg>
        <pc:spChg chg="mod">
          <ac:chgData name="CHEN, KATHY (PGR)" userId="S::u2267086@live.warwick.ac.uk::33ad319c-faab-44e7-b730-ab3160d18fae" providerId="AD" clId="Web-{20D6E57C-60A4-46C5-A9BD-78B1DC1D52D3}" dt="2023-02-23T05:18:22.046" v="1372" actId="1076"/>
          <ac:spMkLst>
            <pc:docMk/>
            <pc:sldMk cId="784896293" sldId="437"/>
            <ac:spMk id="9" creationId="{F5544383-E7DE-004E-E6F9-8DAAE6F8BBB7}"/>
          </ac:spMkLst>
        </pc:spChg>
      </pc:sldChg>
      <pc:sldChg chg="addSp modSp add replId">
        <pc:chgData name="CHEN, KATHY (PGR)" userId="S::u2267086@live.warwick.ac.uk::33ad319c-faab-44e7-b730-ab3160d18fae" providerId="AD" clId="Web-{20D6E57C-60A4-46C5-A9BD-78B1DC1D52D3}" dt="2023-02-23T05:51:41.735" v="1874" actId="20577"/>
        <pc:sldMkLst>
          <pc:docMk/>
          <pc:sldMk cId="1132989262" sldId="438"/>
        </pc:sldMkLst>
        <pc:spChg chg="mod">
          <ac:chgData name="CHEN, KATHY (PGR)" userId="S::u2267086@live.warwick.ac.uk::33ad319c-faab-44e7-b730-ab3160d18fae" providerId="AD" clId="Web-{20D6E57C-60A4-46C5-A9BD-78B1DC1D52D3}" dt="2023-02-23T05:51:41.735" v="1874" actId="20577"/>
          <ac:spMkLst>
            <pc:docMk/>
            <pc:sldMk cId="1132989262" sldId="438"/>
            <ac:spMk id="7" creationId="{7EBA17EC-68BE-5A68-472A-4B0E6C21DA87}"/>
          </ac:spMkLst>
        </pc:spChg>
        <pc:spChg chg="mod">
          <ac:chgData name="CHEN, KATHY (PGR)" userId="S::u2267086@live.warwick.ac.uk::33ad319c-faab-44e7-b730-ab3160d18fae" providerId="AD" clId="Web-{20D6E57C-60A4-46C5-A9BD-78B1DC1D52D3}" dt="2023-02-23T05:19:55.224" v="1395" actId="20577"/>
          <ac:spMkLst>
            <pc:docMk/>
            <pc:sldMk cId="1132989262" sldId="438"/>
            <ac:spMk id="9" creationId="{F5544383-E7DE-004E-E6F9-8DAAE6F8BBB7}"/>
          </ac:spMkLst>
        </pc:spChg>
        <pc:picChg chg="add">
          <ac:chgData name="CHEN, KATHY (PGR)" userId="S::u2267086@live.warwick.ac.uk::33ad319c-faab-44e7-b730-ab3160d18fae" providerId="AD" clId="Web-{20D6E57C-60A4-46C5-A9BD-78B1DC1D52D3}" dt="2023-02-23T05:19:10.643" v="1383"/>
          <ac:picMkLst>
            <pc:docMk/>
            <pc:sldMk cId="1132989262" sldId="438"/>
            <ac:picMk id="6" creationId="{857D0353-7C29-AFC2-477F-0669FC358F38}"/>
          </ac:picMkLst>
        </pc:picChg>
      </pc:sldChg>
      <pc:sldChg chg="addSp delSp modSp add replId">
        <pc:chgData name="CHEN, KATHY (PGR)" userId="S::u2267086@live.warwick.ac.uk::33ad319c-faab-44e7-b730-ab3160d18fae" providerId="AD" clId="Web-{20D6E57C-60A4-46C5-A9BD-78B1DC1D52D3}" dt="2023-02-23T05:51:48.330" v="1876" actId="20577"/>
        <pc:sldMkLst>
          <pc:docMk/>
          <pc:sldMk cId="808743633" sldId="439"/>
        </pc:sldMkLst>
        <pc:spChg chg="mod">
          <ac:chgData name="CHEN, KATHY (PGR)" userId="S::u2267086@live.warwick.ac.uk::33ad319c-faab-44e7-b730-ab3160d18fae" providerId="AD" clId="Web-{20D6E57C-60A4-46C5-A9BD-78B1DC1D52D3}" dt="2023-02-23T05:51:48.330" v="1876" actId="20577"/>
          <ac:spMkLst>
            <pc:docMk/>
            <pc:sldMk cId="808743633" sldId="439"/>
            <ac:spMk id="7" creationId="{7EBA17EC-68BE-5A68-472A-4B0E6C21DA87}"/>
          </ac:spMkLst>
        </pc:spChg>
        <pc:spChg chg="mod">
          <ac:chgData name="CHEN, KATHY (PGR)" userId="S::u2267086@live.warwick.ac.uk::33ad319c-faab-44e7-b730-ab3160d18fae" providerId="AD" clId="Web-{20D6E57C-60A4-46C5-A9BD-78B1DC1D52D3}" dt="2023-02-23T05:21:39.371" v="1415" actId="14100"/>
          <ac:spMkLst>
            <pc:docMk/>
            <pc:sldMk cId="808743633" sldId="439"/>
            <ac:spMk id="9" creationId="{F5544383-E7DE-004E-E6F9-8DAAE6F8BBB7}"/>
          </ac:spMkLst>
        </pc:spChg>
        <pc:picChg chg="add del mod">
          <ac:chgData name="CHEN, KATHY (PGR)" userId="S::u2267086@live.warwick.ac.uk::33ad319c-faab-44e7-b730-ab3160d18fae" providerId="AD" clId="Web-{20D6E57C-60A4-46C5-A9BD-78B1DC1D52D3}" dt="2023-02-23T05:22:35.405" v="1422"/>
          <ac:picMkLst>
            <pc:docMk/>
            <pc:sldMk cId="808743633" sldId="439"/>
            <ac:picMk id="2" creationId="{21E80C7F-6FB5-CB1B-0D2E-F71511F99D4A}"/>
          </ac:picMkLst>
        </pc:picChg>
        <pc:picChg chg="del">
          <ac:chgData name="CHEN, KATHY (PGR)" userId="S::u2267086@live.warwick.ac.uk::33ad319c-faab-44e7-b730-ab3160d18fae" providerId="AD" clId="Web-{20D6E57C-60A4-46C5-A9BD-78B1DC1D52D3}" dt="2023-02-23T05:20:02.818" v="1399"/>
          <ac:picMkLst>
            <pc:docMk/>
            <pc:sldMk cId="808743633" sldId="439"/>
            <ac:picMk id="6" creationId="{857D0353-7C29-AFC2-477F-0669FC358F38}"/>
          </ac:picMkLst>
        </pc:picChg>
      </pc:sldChg>
      <pc:sldChg chg="modSp add replId">
        <pc:chgData name="CHEN, KATHY (PGR)" userId="S::u2267086@live.warwick.ac.uk::33ad319c-faab-44e7-b730-ab3160d18fae" providerId="AD" clId="Web-{20D6E57C-60A4-46C5-A9BD-78B1DC1D52D3}" dt="2023-02-23T05:51:54.611" v="1879" actId="20577"/>
        <pc:sldMkLst>
          <pc:docMk/>
          <pc:sldMk cId="95705229" sldId="440"/>
        </pc:sldMkLst>
        <pc:spChg chg="mod">
          <ac:chgData name="CHEN, KATHY (PGR)" userId="S::u2267086@live.warwick.ac.uk::33ad319c-faab-44e7-b730-ab3160d18fae" providerId="AD" clId="Web-{20D6E57C-60A4-46C5-A9BD-78B1DC1D52D3}" dt="2023-02-23T05:51:54.611" v="1879" actId="20577"/>
          <ac:spMkLst>
            <pc:docMk/>
            <pc:sldMk cId="95705229" sldId="440"/>
            <ac:spMk id="7" creationId="{7EBA17EC-68BE-5A68-472A-4B0E6C21DA87}"/>
          </ac:spMkLst>
        </pc:spChg>
        <pc:spChg chg="mod">
          <ac:chgData name="CHEN, KATHY (PGR)" userId="S::u2267086@live.warwick.ac.uk::33ad319c-faab-44e7-b730-ab3160d18fae" providerId="AD" clId="Web-{20D6E57C-60A4-46C5-A9BD-78B1DC1D52D3}" dt="2023-02-23T05:21:56.809" v="1418" actId="20577"/>
          <ac:spMkLst>
            <pc:docMk/>
            <pc:sldMk cId="95705229" sldId="440"/>
            <ac:spMk id="9" creationId="{F5544383-E7DE-004E-E6F9-8DAAE6F8BBB7}"/>
          </ac:spMkLst>
        </pc:spChg>
        <pc:picChg chg="mod">
          <ac:chgData name="CHEN, KATHY (PGR)" userId="S::u2267086@live.warwick.ac.uk::33ad319c-faab-44e7-b730-ab3160d18fae" providerId="AD" clId="Web-{20D6E57C-60A4-46C5-A9BD-78B1DC1D52D3}" dt="2023-02-23T05:22:08.169" v="1421" actId="1076"/>
          <ac:picMkLst>
            <pc:docMk/>
            <pc:sldMk cId="95705229" sldId="440"/>
            <ac:picMk id="2" creationId="{21E80C7F-6FB5-CB1B-0D2E-F71511F99D4A}"/>
          </ac:picMkLst>
        </pc:picChg>
      </pc:sldChg>
      <pc:sldChg chg="delSp modSp add replId">
        <pc:chgData name="CHEN, KATHY (PGR)" userId="S::u2267086@live.warwick.ac.uk::33ad319c-faab-44e7-b730-ab3160d18fae" providerId="AD" clId="Web-{20D6E57C-60A4-46C5-A9BD-78B1DC1D52D3}" dt="2023-02-23T05:52:02.502" v="1882" actId="20577"/>
        <pc:sldMkLst>
          <pc:docMk/>
          <pc:sldMk cId="875510010" sldId="441"/>
        </pc:sldMkLst>
        <pc:spChg chg="mod">
          <ac:chgData name="CHEN, KATHY (PGR)" userId="S::u2267086@live.warwick.ac.uk::33ad319c-faab-44e7-b730-ab3160d18fae" providerId="AD" clId="Web-{20D6E57C-60A4-46C5-A9BD-78B1DC1D52D3}" dt="2023-02-23T05:52:02.502" v="1882" actId="20577"/>
          <ac:spMkLst>
            <pc:docMk/>
            <pc:sldMk cId="875510010" sldId="441"/>
            <ac:spMk id="7" creationId="{7EBA17EC-68BE-5A68-472A-4B0E6C21DA87}"/>
          </ac:spMkLst>
        </pc:spChg>
        <pc:spChg chg="mod">
          <ac:chgData name="CHEN, KATHY (PGR)" userId="S::u2267086@live.warwick.ac.uk::33ad319c-faab-44e7-b730-ab3160d18fae" providerId="AD" clId="Web-{20D6E57C-60A4-46C5-A9BD-78B1DC1D52D3}" dt="2023-02-23T05:26:30.095" v="1472" actId="20577"/>
          <ac:spMkLst>
            <pc:docMk/>
            <pc:sldMk cId="875510010" sldId="441"/>
            <ac:spMk id="9" creationId="{F5544383-E7DE-004E-E6F9-8DAAE6F8BBB7}"/>
          </ac:spMkLst>
        </pc:spChg>
        <pc:picChg chg="del">
          <ac:chgData name="CHEN, KATHY (PGR)" userId="S::u2267086@live.warwick.ac.uk::33ad319c-faab-44e7-b730-ab3160d18fae" providerId="AD" clId="Web-{20D6E57C-60A4-46C5-A9BD-78B1DC1D52D3}" dt="2023-02-23T05:22:53.578" v="1424"/>
          <ac:picMkLst>
            <pc:docMk/>
            <pc:sldMk cId="875510010" sldId="441"/>
            <ac:picMk id="2" creationId="{21E80C7F-6FB5-CB1B-0D2E-F71511F99D4A}"/>
          </ac:picMkLst>
        </pc:picChg>
      </pc:sldChg>
      <pc:sldChg chg="modSp add replId">
        <pc:chgData name="CHEN, KATHY (PGR)" userId="S::u2267086@live.warwick.ac.uk::33ad319c-faab-44e7-b730-ab3160d18fae" providerId="AD" clId="Web-{20D6E57C-60A4-46C5-A9BD-78B1DC1D52D3}" dt="2023-02-23T05:52:08.237" v="1885" actId="20577"/>
        <pc:sldMkLst>
          <pc:docMk/>
          <pc:sldMk cId="3415514596" sldId="442"/>
        </pc:sldMkLst>
        <pc:spChg chg="mod">
          <ac:chgData name="CHEN, KATHY (PGR)" userId="S::u2267086@live.warwick.ac.uk::33ad319c-faab-44e7-b730-ab3160d18fae" providerId="AD" clId="Web-{20D6E57C-60A4-46C5-A9BD-78B1DC1D52D3}" dt="2023-02-23T05:52:08.237" v="1885" actId="20577"/>
          <ac:spMkLst>
            <pc:docMk/>
            <pc:sldMk cId="3415514596" sldId="442"/>
            <ac:spMk id="7" creationId="{7EBA17EC-68BE-5A68-472A-4B0E6C21DA87}"/>
          </ac:spMkLst>
        </pc:spChg>
        <pc:spChg chg="mod">
          <ac:chgData name="CHEN, KATHY (PGR)" userId="S::u2267086@live.warwick.ac.uk::33ad319c-faab-44e7-b730-ab3160d18fae" providerId="AD" clId="Web-{20D6E57C-60A4-46C5-A9BD-78B1DC1D52D3}" dt="2023-02-23T05:32:08.945" v="1609" actId="20577"/>
          <ac:spMkLst>
            <pc:docMk/>
            <pc:sldMk cId="3415514596" sldId="442"/>
            <ac:spMk id="9" creationId="{F5544383-E7DE-004E-E6F9-8DAAE6F8BBB7}"/>
          </ac:spMkLst>
        </pc:spChg>
      </pc:sldChg>
      <pc:sldChg chg="modSp add replId">
        <pc:chgData name="CHEN, KATHY (PGR)" userId="S::u2267086@live.warwick.ac.uk::33ad319c-faab-44e7-b730-ab3160d18fae" providerId="AD" clId="Web-{20D6E57C-60A4-46C5-A9BD-78B1DC1D52D3}" dt="2023-02-23T05:52:15.987" v="1887" actId="20577"/>
        <pc:sldMkLst>
          <pc:docMk/>
          <pc:sldMk cId="419812003" sldId="443"/>
        </pc:sldMkLst>
        <pc:spChg chg="mod">
          <ac:chgData name="CHEN, KATHY (PGR)" userId="S::u2267086@live.warwick.ac.uk::33ad319c-faab-44e7-b730-ab3160d18fae" providerId="AD" clId="Web-{20D6E57C-60A4-46C5-A9BD-78B1DC1D52D3}" dt="2023-02-23T05:52:15.987" v="1887" actId="20577"/>
          <ac:spMkLst>
            <pc:docMk/>
            <pc:sldMk cId="419812003" sldId="443"/>
            <ac:spMk id="7" creationId="{7EBA17EC-68BE-5A68-472A-4B0E6C21DA87}"/>
          </ac:spMkLst>
        </pc:spChg>
        <pc:spChg chg="mod">
          <ac:chgData name="CHEN, KATHY (PGR)" userId="S::u2267086@live.warwick.ac.uk::33ad319c-faab-44e7-b730-ab3160d18fae" providerId="AD" clId="Web-{20D6E57C-60A4-46C5-A9BD-78B1DC1D52D3}" dt="2023-02-23T05:33:16.636" v="1625" actId="1076"/>
          <ac:spMkLst>
            <pc:docMk/>
            <pc:sldMk cId="419812003" sldId="443"/>
            <ac:spMk id="9" creationId="{F5544383-E7DE-004E-E6F9-8DAAE6F8BBB7}"/>
          </ac:spMkLst>
        </pc:spChg>
      </pc:sldChg>
      <pc:sldChg chg="addSp modSp add replId">
        <pc:chgData name="CHEN, KATHY (PGR)" userId="S::u2267086@live.warwick.ac.uk::33ad319c-faab-44e7-b730-ab3160d18fae" providerId="AD" clId="Web-{20D6E57C-60A4-46C5-A9BD-78B1DC1D52D3}" dt="2023-02-23T05:52:22.597" v="1890" actId="20577"/>
        <pc:sldMkLst>
          <pc:docMk/>
          <pc:sldMk cId="3134378513" sldId="444"/>
        </pc:sldMkLst>
        <pc:spChg chg="mod">
          <ac:chgData name="CHEN, KATHY (PGR)" userId="S::u2267086@live.warwick.ac.uk::33ad319c-faab-44e7-b730-ab3160d18fae" providerId="AD" clId="Web-{20D6E57C-60A4-46C5-A9BD-78B1DC1D52D3}" dt="2023-02-23T05:52:22.597" v="1890" actId="20577"/>
          <ac:spMkLst>
            <pc:docMk/>
            <pc:sldMk cId="3134378513" sldId="444"/>
            <ac:spMk id="7" creationId="{7EBA17EC-68BE-5A68-472A-4B0E6C21DA87}"/>
          </ac:spMkLst>
        </pc:spChg>
        <pc:spChg chg="mod">
          <ac:chgData name="CHEN, KATHY (PGR)" userId="S::u2267086@live.warwick.ac.uk::33ad319c-faab-44e7-b730-ab3160d18fae" providerId="AD" clId="Web-{20D6E57C-60A4-46C5-A9BD-78B1DC1D52D3}" dt="2023-02-23T05:35:14.428" v="1650" actId="1076"/>
          <ac:spMkLst>
            <pc:docMk/>
            <pc:sldMk cId="3134378513" sldId="444"/>
            <ac:spMk id="9" creationId="{F5544383-E7DE-004E-E6F9-8DAAE6F8BBB7}"/>
          </ac:spMkLst>
        </pc:spChg>
        <pc:picChg chg="add mod">
          <ac:chgData name="CHEN, KATHY (PGR)" userId="S::u2267086@live.warwick.ac.uk::33ad319c-faab-44e7-b730-ab3160d18fae" providerId="AD" clId="Web-{20D6E57C-60A4-46C5-A9BD-78B1DC1D52D3}" dt="2023-02-23T05:35:18.194" v="1651" actId="1076"/>
          <ac:picMkLst>
            <pc:docMk/>
            <pc:sldMk cId="3134378513" sldId="444"/>
            <ac:picMk id="2" creationId="{D983BDCE-5BC1-883F-6ECB-4476E4636852}"/>
          </ac:picMkLst>
        </pc:picChg>
      </pc:sldChg>
      <pc:sldChg chg="modSp add replId">
        <pc:chgData name="CHEN, KATHY (PGR)" userId="S::u2267086@live.warwick.ac.uk::33ad319c-faab-44e7-b730-ab3160d18fae" providerId="AD" clId="Web-{20D6E57C-60A4-46C5-A9BD-78B1DC1D52D3}" dt="2023-02-23T05:52:29.113" v="1893" actId="20577"/>
        <pc:sldMkLst>
          <pc:docMk/>
          <pc:sldMk cId="1869768606" sldId="445"/>
        </pc:sldMkLst>
        <pc:spChg chg="mod">
          <ac:chgData name="CHEN, KATHY (PGR)" userId="S::u2267086@live.warwick.ac.uk::33ad319c-faab-44e7-b730-ab3160d18fae" providerId="AD" clId="Web-{20D6E57C-60A4-46C5-A9BD-78B1DC1D52D3}" dt="2023-02-23T05:52:29.113" v="1893" actId="20577"/>
          <ac:spMkLst>
            <pc:docMk/>
            <pc:sldMk cId="1869768606" sldId="445"/>
            <ac:spMk id="7" creationId="{7EBA17EC-68BE-5A68-472A-4B0E6C21DA87}"/>
          </ac:spMkLst>
        </pc:spChg>
        <pc:spChg chg="mod">
          <ac:chgData name="CHEN, KATHY (PGR)" userId="S::u2267086@live.warwick.ac.uk::33ad319c-faab-44e7-b730-ab3160d18fae" providerId="AD" clId="Web-{20D6E57C-60A4-46C5-A9BD-78B1DC1D52D3}" dt="2023-02-23T05:36:18.510" v="1687" actId="20577"/>
          <ac:spMkLst>
            <pc:docMk/>
            <pc:sldMk cId="1869768606" sldId="445"/>
            <ac:spMk id="9" creationId="{F5544383-E7DE-004E-E6F9-8DAAE6F8BBB7}"/>
          </ac:spMkLst>
        </pc:spChg>
        <pc:picChg chg="mod">
          <ac:chgData name="CHEN, KATHY (PGR)" userId="S::u2267086@live.warwick.ac.uk::33ad319c-faab-44e7-b730-ab3160d18fae" providerId="AD" clId="Web-{20D6E57C-60A4-46C5-A9BD-78B1DC1D52D3}" dt="2023-02-23T05:36:23.620" v="1688" actId="1076"/>
          <ac:picMkLst>
            <pc:docMk/>
            <pc:sldMk cId="1869768606" sldId="445"/>
            <ac:picMk id="2" creationId="{D983BDCE-5BC1-883F-6ECB-4476E4636852}"/>
          </ac:picMkLst>
        </pc:picChg>
      </pc:sldChg>
      <pc:sldChg chg="delSp modSp add replId">
        <pc:chgData name="CHEN, KATHY (PGR)" userId="S::u2267086@live.warwick.ac.uk::33ad319c-faab-44e7-b730-ab3160d18fae" providerId="AD" clId="Web-{20D6E57C-60A4-46C5-A9BD-78B1DC1D52D3}" dt="2023-02-23T05:52:35.707" v="1895" actId="20577"/>
        <pc:sldMkLst>
          <pc:docMk/>
          <pc:sldMk cId="60204641" sldId="446"/>
        </pc:sldMkLst>
        <pc:spChg chg="mod">
          <ac:chgData name="CHEN, KATHY (PGR)" userId="S::u2267086@live.warwick.ac.uk::33ad319c-faab-44e7-b730-ab3160d18fae" providerId="AD" clId="Web-{20D6E57C-60A4-46C5-A9BD-78B1DC1D52D3}" dt="2023-02-23T05:52:35.707" v="1895" actId="20577"/>
          <ac:spMkLst>
            <pc:docMk/>
            <pc:sldMk cId="60204641" sldId="446"/>
            <ac:spMk id="7" creationId="{7EBA17EC-68BE-5A68-472A-4B0E6C21DA87}"/>
          </ac:spMkLst>
        </pc:spChg>
        <pc:spChg chg="mod">
          <ac:chgData name="CHEN, KATHY (PGR)" userId="S::u2267086@live.warwick.ac.uk::33ad319c-faab-44e7-b730-ab3160d18fae" providerId="AD" clId="Web-{20D6E57C-60A4-46C5-A9BD-78B1DC1D52D3}" dt="2023-02-23T05:37:23.076" v="1701" actId="20577"/>
          <ac:spMkLst>
            <pc:docMk/>
            <pc:sldMk cId="60204641" sldId="446"/>
            <ac:spMk id="9" creationId="{F5544383-E7DE-004E-E6F9-8DAAE6F8BBB7}"/>
          </ac:spMkLst>
        </pc:spChg>
        <pc:picChg chg="del">
          <ac:chgData name="CHEN, KATHY (PGR)" userId="S::u2267086@live.warwick.ac.uk::33ad319c-faab-44e7-b730-ab3160d18fae" providerId="AD" clId="Web-{20D6E57C-60A4-46C5-A9BD-78B1DC1D52D3}" dt="2023-02-23T05:37:07.028" v="1690"/>
          <ac:picMkLst>
            <pc:docMk/>
            <pc:sldMk cId="60204641" sldId="446"/>
            <ac:picMk id="2" creationId="{D983BDCE-5BC1-883F-6ECB-4476E4636852}"/>
          </ac:picMkLst>
        </pc:picChg>
      </pc:sldChg>
      <pc:sldChg chg="modSp add replId">
        <pc:chgData name="CHEN, KATHY (PGR)" userId="S::u2267086@live.warwick.ac.uk::33ad319c-faab-44e7-b730-ab3160d18fae" providerId="AD" clId="Web-{20D6E57C-60A4-46C5-A9BD-78B1DC1D52D3}" dt="2023-02-23T05:52:59.959" v="1907" actId="14100"/>
        <pc:sldMkLst>
          <pc:docMk/>
          <pc:sldMk cId="3618584411" sldId="447"/>
        </pc:sldMkLst>
        <pc:spChg chg="mod">
          <ac:chgData name="CHEN, KATHY (PGR)" userId="S::u2267086@live.warwick.ac.uk::33ad319c-faab-44e7-b730-ab3160d18fae" providerId="AD" clId="Web-{20D6E57C-60A4-46C5-A9BD-78B1DC1D52D3}" dt="2023-02-23T05:38:58.972" v="1711" actId="14100"/>
          <ac:spMkLst>
            <pc:docMk/>
            <pc:sldMk cId="3618584411" sldId="447"/>
            <ac:spMk id="3" creationId="{6BBFEDCC-1B51-5E8D-72D3-3AE797F1178F}"/>
          </ac:spMkLst>
        </pc:spChg>
        <pc:spChg chg="mod">
          <ac:chgData name="CHEN, KATHY (PGR)" userId="S::u2267086@live.warwick.ac.uk::33ad319c-faab-44e7-b730-ab3160d18fae" providerId="AD" clId="Web-{20D6E57C-60A4-46C5-A9BD-78B1DC1D52D3}" dt="2023-02-23T05:52:59.959" v="1907" actId="14100"/>
          <ac:spMkLst>
            <pc:docMk/>
            <pc:sldMk cId="3618584411" sldId="447"/>
            <ac:spMk id="7" creationId="{7EBA17EC-68BE-5A68-472A-4B0E6C21DA87}"/>
          </ac:spMkLst>
        </pc:spChg>
        <pc:spChg chg="mod">
          <ac:chgData name="CHEN, KATHY (PGR)" userId="S::u2267086@live.warwick.ac.uk::33ad319c-faab-44e7-b730-ab3160d18fae" providerId="AD" clId="Web-{20D6E57C-60A4-46C5-A9BD-78B1DC1D52D3}" dt="2023-02-23T05:39:18.567" v="1716" actId="20577"/>
          <ac:spMkLst>
            <pc:docMk/>
            <pc:sldMk cId="3618584411" sldId="447"/>
            <ac:spMk id="9" creationId="{F5544383-E7DE-004E-E6F9-8DAAE6F8BBB7}"/>
          </ac:spMkLst>
        </pc:spChg>
      </pc:sldChg>
      <pc:sldChg chg="addSp modSp add replId">
        <pc:chgData name="CHEN, KATHY (PGR)" userId="S::u2267086@live.warwick.ac.uk::33ad319c-faab-44e7-b730-ab3160d18fae" providerId="AD" clId="Web-{20D6E57C-60A4-46C5-A9BD-78B1DC1D52D3}" dt="2023-02-23T05:53:16.147" v="1911" actId="20577"/>
        <pc:sldMkLst>
          <pc:docMk/>
          <pc:sldMk cId="3233792729" sldId="448"/>
        </pc:sldMkLst>
        <pc:spChg chg="mod">
          <ac:chgData name="CHEN, KATHY (PGR)" userId="S::u2267086@live.warwick.ac.uk::33ad319c-faab-44e7-b730-ab3160d18fae" providerId="AD" clId="Web-{20D6E57C-60A4-46C5-A9BD-78B1DC1D52D3}" dt="2023-02-23T05:53:16.147" v="1911" actId="20577"/>
          <ac:spMkLst>
            <pc:docMk/>
            <pc:sldMk cId="3233792729" sldId="448"/>
            <ac:spMk id="7" creationId="{7EBA17EC-68BE-5A68-472A-4B0E6C21DA87}"/>
          </ac:spMkLst>
        </pc:spChg>
        <pc:spChg chg="mod">
          <ac:chgData name="CHEN, KATHY (PGR)" userId="S::u2267086@live.warwick.ac.uk::33ad319c-faab-44e7-b730-ab3160d18fae" providerId="AD" clId="Web-{20D6E57C-60A4-46C5-A9BD-78B1DC1D52D3}" dt="2023-02-23T05:40:00.742" v="1728" actId="20577"/>
          <ac:spMkLst>
            <pc:docMk/>
            <pc:sldMk cId="3233792729" sldId="448"/>
            <ac:spMk id="9" creationId="{F5544383-E7DE-004E-E6F9-8DAAE6F8BBB7}"/>
          </ac:spMkLst>
        </pc:spChg>
        <pc:picChg chg="add mod">
          <ac:chgData name="CHEN, KATHY (PGR)" userId="S::u2267086@live.warwick.ac.uk::33ad319c-faab-44e7-b730-ab3160d18fae" providerId="AD" clId="Web-{20D6E57C-60A4-46C5-A9BD-78B1DC1D52D3}" dt="2023-02-23T05:40:09.914" v="1732" actId="1076"/>
          <ac:picMkLst>
            <pc:docMk/>
            <pc:sldMk cId="3233792729" sldId="448"/>
            <ac:picMk id="2" creationId="{364D5BF9-0DCE-F821-9D3D-A643F5AFDD6D}"/>
          </ac:picMkLst>
        </pc:picChg>
      </pc:sldChg>
      <pc:sldChg chg="addSp delSp modSp add del replId">
        <pc:chgData name="CHEN, KATHY (PGR)" userId="S::u2267086@live.warwick.ac.uk::33ad319c-faab-44e7-b730-ab3160d18fae" providerId="AD" clId="Web-{20D6E57C-60A4-46C5-A9BD-78B1DC1D52D3}" dt="2023-02-23T18:05:45.572" v="1928"/>
        <pc:sldMkLst>
          <pc:docMk/>
          <pc:sldMk cId="386450272" sldId="449"/>
        </pc:sldMkLst>
        <pc:spChg chg="mod">
          <ac:chgData name="CHEN, KATHY (PGR)" userId="S::u2267086@live.warwick.ac.uk::33ad319c-faab-44e7-b730-ab3160d18fae" providerId="AD" clId="Web-{20D6E57C-60A4-46C5-A9BD-78B1DC1D52D3}" dt="2023-02-23T18:05:40.447" v="1926" actId="20577"/>
          <ac:spMkLst>
            <pc:docMk/>
            <pc:sldMk cId="386450272" sldId="449"/>
            <ac:spMk id="3" creationId="{6BBFEDCC-1B51-5E8D-72D3-3AE797F1178F}"/>
          </ac:spMkLst>
        </pc:spChg>
        <pc:spChg chg="add del">
          <ac:chgData name="CHEN, KATHY (PGR)" userId="S::u2267086@live.warwick.ac.uk::33ad319c-faab-44e7-b730-ab3160d18fae" providerId="AD" clId="Web-{20D6E57C-60A4-46C5-A9BD-78B1DC1D52D3}" dt="2023-02-23T05:40:52.682" v="1738"/>
          <ac:spMkLst>
            <pc:docMk/>
            <pc:sldMk cId="386450272" sldId="449"/>
            <ac:spMk id="6" creationId="{E4217E72-B90F-A789-E325-80EB0C1C3C43}"/>
          </ac:spMkLst>
        </pc:spChg>
        <pc:spChg chg="mod">
          <ac:chgData name="CHEN, KATHY (PGR)" userId="S::u2267086@live.warwick.ac.uk::33ad319c-faab-44e7-b730-ab3160d18fae" providerId="AD" clId="Web-{20D6E57C-60A4-46C5-A9BD-78B1DC1D52D3}" dt="2023-02-23T05:53:49.555" v="1924" actId="20577"/>
          <ac:spMkLst>
            <pc:docMk/>
            <pc:sldMk cId="386450272" sldId="449"/>
            <ac:spMk id="7" creationId="{7EBA17EC-68BE-5A68-472A-4B0E6C21DA87}"/>
          </ac:spMkLst>
        </pc:spChg>
        <pc:spChg chg="add del mod">
          <ac:chgData name="CHEN, KATHY (PGR)" userId="S::u2267086@live.warwick.ac.uk::33ad319c-faab-44e7-b730-ab3160d18fae" providerId="AD" clId="Web-{20D6E57C-60A4-46C5-A9BD-78B1DC1D52D3}" dt="2023-02-23T05:53:25.491" v="1912"/>
          <ac:spMkLst>
            <pc:docMk/>
            <pc:sldMk cId="386450272" sldId="449"/>
            <ac:spMk id="8" creationId="{0888E754-4075-932B-293C-0D35A2F43B6E}"/>
          </ac:spMkLst>
        </pc:spChg>
        <pc:spChg chg="del mod">
          <ac:chgData name="CHEN, KATHY (PGR)" userId="S::u2267086@live.warwick.ac.uk::33ad319c-faab-44e7-b730-ab3160d18fae" providerId="AD" clId="Web-{20D6E57C-60A4-46C5-A9BD-78B1DC1D52D3}" dt="2023-02-23T05:41:48.717" v="1752"/>
          <ac:spMkLst>
            <pc:docMk/>
            <pc:sldMk cId="386450272" sldId="449"/>
            <ac:spMk id="9" creationId="{F5544383-E7DE-004E-E6F9-8DAAE6F8BBB7}"/>
          </ac:spMkLst>
        </pc:spChg>
        <pc:spChg chg="add del mod">
          <ac:chgData name="CHEN, KATHY (PGR)" userId="S::u2267086@live.warwick.ac.uk::33ad319c-faab-44e7-b730-ab3160d18fae" providerId="AD" clId="Web-{20D6E57C-60A4-46C5-A9BD-78B1DC1D52D3}" dt="2023-02-23T05:41:40.060" v="1748"/>
          <ac:spMkLst>
            <pc:docMk/>
            <pc:sldMk cId="386450272" sldId="449"/>
            <ac:spMk id="10" creationId="{0C345199-A9BD-E283-0E92-7F3EB3D1545D}"/>
          </ac:spMkLst>
        </pc:spChg>
        <pc:spChg chg="add del mod">
          <ac:chgData name="CHEN, KATHY (PGR)" userId="S::u2267086@live.warwick.ac.uk::33ad319c-faab-44e7-b730-ab3160d18fae" providerId="AD" clId="Web-{20D6E57C-60A4-46C5-A9BD-78B1DC1D52D3}" dt="2023-02-23T05:53:27.335" v="1913"/>
          <ac:spMkLst>
            <pc:docMk/>
            <pc:sldMk cId="386450272" sldId="449"/>
            <ac:spMk id="11" creationId="{87594642-13EB-A557-6C2E-4250ADDD0D19}"/>
          </ac:spMkLst>
        </pc:spChg>
        <pc:spChg chg="add del mod">
          <ac:chgData name="CHEN, KATHY (PGR)" userId="S::u2267086@live.warwick.ac.uk::33ad319c-faab-44e7-b730-ab3160d18fae" providerId="AD" clId="Web-{20D6E57C-60A4-46C5-A9BD-78B1DC1D52D3}" dt="2023-02-23T05:53:33.664" v="1915"/>
          <ac:spMkLst>
            <pc:docMk/>
            <pc:sldMk cId="386450272" sldId="449"/>
            <ac:spMk id="12" creationId="{23864213-7F2A-EA95-D05C-7C1A7F281358}"/>
          </ac:spMkLst>
        </pc:spChg>
        <pc:spChg chg="add del mod">
          <ac:chgData name="CHEN, KATHY (PGR)" userId="S::u2267086@live.warwick.ac.uk::33ad319c-faab-44e7-b730-ab3160d18fae" providerId="AD" clId="Web-{20D6E57C-60A4-46C5-A9BD-78B1DC1D52D3}" dt="2023-02-23T05:44:05.365" v="1785"/>
          <ac:spMkLst>
            <pc:docMk/>
            <pc:sldMk cId="386450272" sldId="449"/>
            <ac:spMk id="13" creationId="{7FC18A72-AF67-CE55-E475-FCD2327EF805}"/>
          </ac:spMkLst>
        </pc:spChg>
        <pc:picChg chg="del">
          <ac:chgData name="CHEN, KATHY (PGR)" userId="S::u2267086@live.warwick.ac.uk::33ad319c-faab-44e7-b730-ab3160d18fae" providerId="AD" clId="Web-{20D6E57C-60A4-46C5-A9BD-78B1DC1D52D3}" dt="2023-02-23T05:40:19.321" v="1734"/>
          <ac:picMkLst>
            <pc:docMk/>
            <pc:sldMk cId="386450272" sldId="449"/>
            <ac:picMk id="2" creationId="{364D5BF9-0DCE-F821-9D3D-A643F5AFDD6D}"/>
          </ac:picMkLst>
        </pc:picChg>
      </pc:sldChg>
      <pc:sldChg chg="delSp modSp add del replId">
        <pc:chgData name="CHEN, KATHY (PGR)" userId="S::u2267086@live.warwick.ac.uk::33ad319c-faab-44e7-b730-ab3160d18fae" providerId="AD" clId="Web-{20D6E57C-60A4-46C5-A9BD-78B1DC1D52D3}" dt="2023-02-23T18:05:45.572" v="1927"/>
        <pc:sldMkLst>
          <pc:docMk/>
          <pc:sldMk cId="66304481" sldId="450"/>
        </pc:sldMkLst>
        <pc:spChg chg="mod">
          <ac:chgData name="CHEN, KATHY (PGR)" userId="S::u2267086@live.warwick.ac.uk::33ad319c-faab-44e7-b730-ab3160d18fae" providerId="AD" clId="Web-{20D6E57C-60A4-46C5-A9BD-78B1DC1D52D3}" dt="2023-02-23T05:49:40.869" v="1857" actId="20577"/>
          <ac:spMkLst>
            <pc:docMk/>
            <pc:sldMk cId="66304481" sldId="450"/>
            <ac:spMk id="3" creationId="{6BBFEDCC-1B51-5E8D-72D3-3AE797F1178F}"/>
          </ac:spMkLst>
        </pc:spChg>
        <pc:spChg chg="mod">
          <ac:chgData name="CHEN, KATHY (PGR)" userId="S::u2267086@live.warwick.ac.uk::33ad319c-faab-44e7-b730-ab3160d18fae" providerId="AD" clId="Web-{20D6E57C-60A4-46C5-A9BD-78B1DC1D52D3}" dt="2023-02-23T05:49:20.696" v="1852" actId="14100"/>
          <ac:spMkLst>
            <pc:docMk/>
            <pc:sldMk cId="66304481" sldId="450"/>
            <ac:spMk id="7" creationId="{7EBA17EC-68BE-5A68-472A-4B0E6C21DA87}"/>
          </ac:spMkLst>
        </pc:spChg>
        <pc:spChg chg="del mod">
          <ac:chgData name="CHEN, KATHY (PGR)" userId="S::u2267086@live.warwick.ac.uk::33ad319c-faab-44e7-b730-ab3160d18fae" providerId="AD" clId="Web-{20D6E57C-60A4-46C5-A9BD-78B1DC1D52D3}" dt="2023-02-23T05:49:25.853" v="1854"/>
          <ac:spMkLst>
            <pc:docMk/>
            <pc:sldMk cId="66304481" sldId="450"/>
            <ac:spMk id="8" creationId="{0888E754-4075-932B-293C-0D35A2F43B6E}"/>
          </ac:spMkLst>
        </pc:spChg>
        <pc:spChg chg="del">
          <ac:chgData name="CHEN, KATHY (PGR)" userId="S::u2267086@live.warwick.ac.uk::33ad319c-faab-44e7-b730-ab3160d18fae" providerId="AD" clId="Web-{20D6E57C-60A4-46C5-A9BD-78B1DC1D52D3}" dt="2023-02-23T05:49:27.884" v="1855"/>
          <ac:spMkLst>
            <pc:docMk/>
            <pc:sldMk cId="66304481" sldId="450"/>
            <ac:spMk id="11" creationId="{87594642-13EB-A557-6C2E-4250ADDD0D19}"/>
          </ac:spMkLst>
        </pc:spChg>
        <pc:spChg chg="del">
          <ac:chgData name="CHEN, KATHY (PGR)" userId="S::u2267086@live.warwick.ac.uk::33ad319c-faab-44e7-b730-ab3160d18fae" providerId="AD" clId="Web-{20D6E57C-60A4-46C5-A9BD-78B1DC1D52D3}" dt="2023-02-23T05:49:33.040" v="1856"/>
          <ac:spMkLst>
            <pc:docMk/>
            <pc:sldMk cId="66304481" sldId="450"/>
            <ac:spMk id="12" creationId="{23864213-7F2A-EA95-D05C-7C1A7F281358}"/>
          </ac:spMkLst>
        </pc:spChg>
      </pc:sldChg>
    </pc:docChg>
  </pc:docChgLst>
  <pc:docChgLst>
    <pc:chgData name="CHEN, KATHY (PGR)" userId="S::u2267086@live.warwick.ac.uk::33ad319c-faab-44e7-b730-ab3160d18fae" providerId="AD" clId="Web-{AF593356-4FEB-4F0E-B1F5-8802E36F7A53}"/>
    <pc:docChg chg="addSld delSld modSld sldOrd">
      <pc:chgData name="CHEN, KATHY (PGR)" userId="S::u2267086@live.warwick.ac.uk::33ad319c-faab-44e7-b730-ab3160d18fae" providerId="AD" clId="Web-{AF593356-4FEB-4F0E-B1F5-8802E36F7A53}" dt="2023-02-23T19:08:38.872" v="1015" actId="20577"/>
      <pc:docMkLst>
        <pc:docMk/>
      </pc:docMkLst>
      <pc:sldChg chg="del">
        <pc:chgData name="CHEN, KATHY (PGR)" userId="S::u2267086@live.warwick.ac.uk::33ad319c-faab-44e7-b730-ab3160d18fae" providerId="AD" clId="Web-{AF593356-4FEB-4F0E-B1F5-8802E36F7A53}" dt="2023-02-23T18:14:14.399" v="1"/>
        <pc:sldMkLst>
          <pc:docMk/>
          <pc:sldMk cId="732399145" sldId="395"/>
        </pc:sldMkLst>
      </pc:sldChg>
      <pc:sldChg chg="del">
        <pc:chgData name="CHEN, KATHY (PGR)" userId="S::u2267086@live.warwick.ac.uk::33ad319c-faab-44e7-b730-ab3160d18fae" providerId="AD" clId="Web-{AF593356-4FEB-4F0E-B1F5-8802E36F7A53}" dt="2023-02-23T18:14:15.524" v="2"/>
        <pc:sldMkLst>
          <pc:docMk/>
          <pc:sldMk cId="784652870" sldId="396"/>
        </pc:sldMkLst>
      </pc:sldChg>
      <pc:sldChg chg="del">
        <pc:chgData name="CHEN, KATHY (PGR)" userId="S::u2267086@live.warwick.ac.uk::33ad319c-faab-44e7-b730-ab3160d18fae" providerId="AD" clId="Web-{AF593356-4FEB-4F0E-B1F5-8802E36F7A53}" dt="2023-02-23T18:14:12.305" v="0"/>
        <pc:sldMkLst>
          <pc:docMk/>
          <pc:sldMk cId="4008534073" sldId="418"/>
        </pc:sldMkLst>
      </pc:sldChg>
      <pc:sldChg chg="del">
        <pc:chgData name="CHEN, KATHY (PGR)" userId="S::u2267086@live.warwick.ac.uk::33ad319c-faab-44e7-b730-ab3160d18fae" providerId="AD" clId="Web-{AF593356-4FEB-4F0E-B1F5-8802E36F7A53}" dt="2023-02-23T18:14:16.883" v="3"/>
        <pc:sldMkLst>
          <pc:docMk/>
          <pc:sldMk cId="2013556066" sldId="419"/>
        </pc:sldMkLst>
      </pc:sldChg>
      <pc:sldChg chg="del">
        <pc:chgData name="CHEN, KATHY (PGR)" userId="S::u2267086@live.warwick.ac.uk::33ad319c-faab-44e7-b730-ab3160d18fae" providerId="AD" clId="Web-{AF593356-4FEB-4F0E-B1F5-8802E36F7A53}" dt="2023-02-23T18:14:18.446" v="4"/>
        <pc:sldMkLst>
          <pc:docMk/>
          <pc:sldMk cId="2984485247" sldId="420"/>
        </pc:sldMkLst>
      </pc:sldChg>
      <pc:sldChg chg="del">
        <pc:chgData name="CHEN, KATHY (PGR)" userId="S::u2267086@live.warwick.ac.uk::33ad319c-faab-44e7-b730-ab3160d18fae" providerId="AD" clId="Web-{AF593356-4FEB-4F0E-B1F5-8802E36F7A53}" dt="2023-02-23T18:14:19.805" v="5"/>
        <pc:sldMkLst>
          <pc:docMk/>
          <pc:sldMk cId="3511184618" sldId="421"/>
        </pc:sldMkLst>
      </pc:sldChg>
      <pc:sldChg chg="del">
        <pc:chgData name="CHEN, KATHY (PGR)" userId="S::u2267086@live.warwick.ac.uk::33ad319c-faab-44e7-b730-ab3160d18fae" providerId="AD" clId="Web-{AF593356-4FEB-4F0E-B1F5-8802E36F7A53}" dt="2023-02-23T18:14:21.399" v="6"/>
        <pc:sldMkLst>
          <pc:docMk/>
          <pc:sldMk cId="4060234353" sldId="422"/>
        </pc:sldMkLst>
      </pc:sldChg>
      <pc:sldChg chg="del">
        <pc:chgData name="CHEN, KATHY (PGR)" userId="S::u2267086@live.warwick.ac.uk::33ad319c-faab-44e7-b730-ab3160d18fae" providerId="AD" clId="Web-{AF593356-4FEB-4F0E-B1F5-8802E36F7A53}" dt="2023-02-23T18:14:22.837" v="7"/>
        <pc:sldMkLst>
          <pc:docMk/>
          <pc:sldMk cId="1851492217" sldId="423"/>
        </pc:sldMkLst>
      </pc:sldChg>
      <pc:sldChg chg="del">
        <pc:chgData name="CHEN, KATHY (PGR)" userId="S::u2267086@live.warwick.ac.uk::33ad319c-faab-44e7-b730-ab3160d18fae" providerId="AD" clId="Web-{AF593356-4FEB-4F0E-B1F5-8802E36F7A53}" dt="2023-02-23T18:14:24.227" v="8"/>
        <pc:sldMkLst>
          <pc:docMk/>
          <pc:sldMk cId="2218539707" sldId="424"/>
        </pc:sldMkLst>
      </pc:sldChg>
      <pc:sldChg chg="del">
        <pc:chgData name="CHEN, KATHY (PGR)" userId="S::u2267086@live.warwick.ac.uk::33ad319c-faab-44e7-b730-ab3160d18fae" providerId="AD" clId="Web-{AF593356-4FEB-4F0E-B1F5-8802E36F7A53}" dt="2023-02-23T18:14:26.087" v="9"/>
        <pc:sldMkLst>
          <pc:docMk/>
          <pc:sldMk cId="1483834778" sldId="425"/>
        </pc:sldMkLst>
      </pc:sldChg>
      <pc:sldChg chg="del">
        <pc:chgData name="CHEN, KATHY (PGR)" userId="S::u2267086@live.warwick.ac.uk::33ad319c-faab-44e7-b730-ab3160d18fae" providerId="AD" clId="Web-{AF593356-4FEB-4F0E-B1F5-8802E36F7A53}" dt="2023-02-23T18:14:27.993" v="10"/>
        <pc:sldMkLst>
          <pc:docMk/>
          <pc:sldMk cId="815797694" sldId="426"/>
        </pc:sldMkLst>
      </pc:sldChg>
      <pc:sldChg chg="del">
        <pc:chgData name="CHEN, KATHY (PGR)" userId="S::u2267086@live.warwick.ac.uk::33ad319c-faab-44e7-b730-ab3160d18fae" providerId="AD" clId="Web-{AF593356-4FEB-4F0E-B1F5-8802E36F7A53}" dt="2023-02-23T18:14:29.181" v="11"/>
        <pc:sldMkLst>
          <pc:docMk/>
          <pc:sldMk cId="1519609655" sldId="427"/>
        </pc:sldMkLst>
      </pc:sldChg>
      <pc:sldChg chg="del">
        <pc:chgData name="CHEN, KATHY (PGR)" userId="S::u2267086@live.warwick.ac.uk::33ad319c-faab-44e7-b730-ab3160d18fae" providerId="AD" clId="Web-{AF593356-4FEB-4F0E-B1F5-8802E36F7A53}" dt="2023-02-23T18:14:30.321" v="12"/>
        <pc:sldMkLst>
          <pc:docMk/>
          <pc:sldMk cId="101384211" sldId="428"/>
        </pc:sldMkLst>
      </pc:sldChg>
      <pc:sldChg chg="del">
        <pc:chgData name="CHEN, KATHY (PGR)" userId="S::u2267086@live.warwick.ac.uk::33ad319c-faab-44e7-b730-ab3160d18fae" providerId="AD" clId="Web-{AF593356-4FEB-4F0E-B1F5-8802E36F7A53}" dt="2023-02-23T18:14:31.900" v="13"/>
        <pc:sldMkLst>
          <pc:docMk/>
          <pc:sldMk cId="3717779244" sldId="429"/>
        </pc:sldMkLst>
      </pc:sldChg>
      <pc:sldChg chg="del">
        <pc:chgData name="CHEN, KATHY (PGR)" userId="S::u2267086@live.warwick.ac.uk::33ad319c-faab-44e7-b730-ab3160d18fae" providerId="AD" clId="Web-{AF593356-4FEB-4F0E-B1F5-8802E36F7A53}" dt="2023-02-23T18:14:33.368" v="14"/>
        <pc:sldMkLst>
          <pc:docMk/>
          <pc:sldMk cId="3036241782" sldId="430"/>
        </pc:sldMkLst>
      </pc:sldChg>
      <pc:sldChg chg="del">
        <pc:chgData name="CHEN, KATHY (PGR)" userId="S::u2267086@live.warwick.ac.uk::33ad319c-faab-44e7-b730-ab3160d18fae" providerId="AD" clId="Web-{AF593356-4FEB-4F0E-B1F5-8802E36F7A53}" dt="2023-02-23T18:14:34.353" v="15"/>
        <pc:sldMkLst>
          <pc:docMk/>
          <pc:sldMk cId="358459859" sldId="431"/>
        </pc:sldMkLst>
      </pc:sldChg>
      <pc:sldChg chg="del">
        <pc:chgData name="CHEN, KATHY (PGR)" userId="S::u2267086@live.warwick.ac.uk::33ad319c-faab-44e7-b730-ab3160d18fae" providerId="AD" clId="Web-{AF593356-4FEB-4F0E-B1F5-8802E36F7A53}" dt="2023-02-23T18:14:36.681" v="16"/>
        <pc:sldMkLst>
          <pc:docMk/>
          <pc:sldMk cId="3044707406" sldId="432"/>
        </pc:sldMkLst>
      </pc:sldChg>
      <pc:sldChg chg="del">
        <pc:chgData name="CHEN, KATHY (PGR)" userId="S::u2267086@live.warwick.ac.uk::33ad319c-faab-44e7-b730-ab3160d18fae" providerId="AD" clId="Web-{AF593356-4FEB-4F0E-B1F5-8802E36F7A53}" dt="2023-02-23T18:14:41.494" v="17"/>
        <pc:sldMkLst>
          <pc:docMk/>
          <pc:sldMk cId="668251652" sldId="433"/>
        </pc:sldMkLst>
      </pc:sldChg>
      <pc:sldChg chg="del">
        <pc:chgData name="CHEN, KATHY (PGR)" userId="S::u2267086@live.warwick.ac.uk::33ad319c-faab-44e7-b730-ab3160d18fae" providerId="AD" clId="Web-{AF593356-4FEB-4F0E-B1F5-8802E36F7A53}" dt="2023-02-23T18:14:43.978" v="18"/>
        <pc:sldMkLst>
          <pc:docMk/>
          <pc:sldMk cId="1473153215" sldId="434"/>
        </pc:sldMkLst>
      </pc:sldChg>
      <pc:sldChg chg="del">
        <pc:chgData name="CHEN, KATHY (PGR)" userId="S::u2267086@live.warwick.ac.uk::33ad319c-faab-44e7-b730-ab3160d18fae" providerId="AD" clId="Web-{AF593356-4FEB-4F0E-B1F5-8802E36F7A53}" dt="2023-02-23T18:14:45.463" v="19"/>
        <pc:sldMkLst>
          <pc:docMk/>
          <pc:sldMk cId="939915102" sldId="435"/>
        </pc:sldMkLst>
      </pc:sldChg>
      <pc:sldChg chg="del">
        <pc:chgData name="CHEN, KATHY (PGR)" userId="S::u2267086@live.warwick.ac.uk::33ad319c-faab-44e7-b730-ab3160d18fae" providerId="AD" clId="Web-{AF593356-4FEB-4F0E-B1F5-8802E36F7A53}" dt="2023-02-23T18:14:46.822" v="20"/>
        <pc:sldMkLst>
          <pc:docMk/>
          <pc:sldMk cId="1958658494" sldId="436"/>
        </pc:sldMkLst>
      </pc:sldChg>
      <pc:sldChg chg="del">
        <pc:chgData name="CHEN, KATHY (PGR)" userId="S::u2267086@live.warwick.ac.uk::33ad319c-faab-44e7-b730-ab3160d18fae" providerId="AD" clId="Web-{AF593356-4FEB-4F0E-B1F5-8802E36F7A53}" dt="2023-02-23T18:14:48.510" v="21"/>
        <pc:sldMkLst>
          <pc:docMk/>
          <pc:sldMk cId="784896293" sldId="437"/>
        </pc:sldMkLst>
      </pc:sldChg>
      <pc:sldChg chg="del">
        <pc:chgData name="CHEN, KATHY (PGR)" userId="S::u2267086@live.warwick.ac.uk::33ad319c-faab-44e7-b730-ab3160d18fae" providerId="AD" clId="Web-{AF593356-4FEB-4F0E-B1F5-8802E36F7A53}" dt="2023-02-23T18:14:50.635" v="22"/>
        <pc:sldMkLst>
          <pc:docMk/>
          <pc:sldMk cId="1132989262" sldId="438"/>
        </pc:sldMkLst>
      </pc:sldChg>
      <pc:sldChg chg="del">
        <pc:chgData name="CHEN, KATHY (PGR)" userId="S::u2267086@live.warwick.ac.uk::33ad319c-faab-44e7-b730-ab3160d18fae" providerId="AD" clId="Web-{AF593356-4FEB-4F0E-B1F5-8802E36F7A53}" dt="2023-02-23T18:14:52.916" v="23"/>
        <pc:sldMkLst>
          <pc:docMk/>
          <pc:sldMk cId="808743633" sldId="439"/>
        </pc:sldMkLst>
      </pc:sldChg>
      <pc:sldChg chg="del">
        <pc:chgData name="CHEN, KATHY (PGR)" userId="S::u2267086@live.warwick.ac.uk::33ad319c-faab-44e7-b730-ab3160d18fae" providerId="AD" clId="Web-{AF593356-4FEB-4F0E-B1F5-8802E36F7A53}" dt="2023-02-23T18:14:54.635" v="24"/>
        <pc:sldMkLst>
          <pc:docMk/>
          <pc:sldMk cId="95705229" sldId="440"/>
        </pc:sldMkLst>
      </pc:sldChg>
      <pc:sldChg chg="del">
        <pc:chgData name="CHEN, KATHY (PGR)" userId="S::u2267086@live.warwick.ac.uk::33ad319c-faab-44e7-b730-ab3160d18fae" providerId="AD" clId="Web-{AF593356-4FEB-4F0E-B1F5-8802E36F7A53}" dt="2023-02-23T18:14:56.995" v="25"/>
        <pc:sldMkLst>
          <pc:docMk/>
          <pc:sldMk cId="875510010" sldId="441"/>
        </pc:sldMkLst>
      </pc:sldChg>
      <pc:sldChg chg="del">
        <pc:chgData name="CHEN, KATHY (PGR)" userId="S::u2267086@live.warwick.ac.uk::33ad319c-faab-44e7-b730-ab3160d18fae" providerId="AD" clId="Web-{AF593356-4FEB-4F0E-B1F5-8802E36F7A53}" dt="2023-02-23T18:14:58.416" v="26"/>
        <pc:sldMkLst>
          <pc:docMk/>
          <pc:sldMk cId="3415514596" sldId="442"/>
        </pc:sldMkLst>
      </pc:sldChg>
      <pc:sldChg chg="del">
        <pc:chgData name="CHEN, KATHY (PGR)" userId="S::u2267086@live.warwick.ac.uk::33ad319c-faab-44e7-b730-ab3160d18fae" providerId="AD" clId="Web-{AF593356-4FEB-4F0E-B1F5-8802E36F7A53}" dt="2023-02-23T18:15:00.260" v="27"/>
        <pc:sldMkLst>
          <pc:docMk/>
          <pc:sldMk cId="419812003" sldId="443"/>
        </pc:sldMkLst>
      </pc:sldChg>
      <pc:sldChg chg="del">
        <pc:chgData name="CHEN, KATHY (PGR)" userId="S::u2267086@live.warwick.ac.uk::33ad319c-faab-44e7-b730-ab3160d18fae" providerId="AD" clId="Web-{AF593356-4FEB-4F0E-B1F5-8802E36F7A53}" dt="2023-02-23T18:15:02.823" v="28"/>
        <pc:sldMkLst>
          <pc:docMk/>
          <pc:sldMk cId="3134378513" sldId="444"/>
        </pc:sldMkLst>
      </pc:sldChg>
      <pc:sldChg chg="del">
        <pc:chgData name="CHEN, KATHY (PGR)" userId="S::u2267086@live.warwick.ac.uk::33ad319c-faab-44e7-b730-ab3160d18fae" providerId="AD" clId="Web-{AF593356-4FEB-4F0E-B1F5-8802E36F7A53}" dt="2023-02-23T18:15:05.589" v="29"/>
        <pc:sldMkLst>
          <pc:docMk/>
          <pc:sldMk cId="1869768606" sldId="445"/>
        </pc:sldMkLst>
      </pc:sldChg>
      <pc:sldChg chg="del">
        <pc:chgData name="CHEN, KATHY (PGR)" userId="S::u2267086@live.warwick.ac.uk::33ad319c-faab-44e7-b730-ab3160d18fae" providerId="AD" clId="Web-{AF593356-4FEB-4F0E-B1F5-8802E36F7A53}" dt="2023-02-23T18:15:11.245" v="30"/>
        <pc:sldMkLst>
          <pc:docMk/>
          <pc:sldMk cId="60204641" sldId="446"/>
        </pc:sldMkLst>
      </pc:sldChg>
      <pc:sldChg chg="modSp">
        <pc:chgData name="CHEN, KATHY (PGR)" userId="S::u2267086@live.warwick.ac.uk::33ad319c-faab-44e7-b730-ab3160d18fae" providerId="AD" clId="Web-{AF593356-4FEB-4F0E-B1F5-8802E36F7A53}" dt="2023-02-23T18:15:34.121" v="40" actId="1076"/>
        <pc:sldMkLst>
          <pc:docMk/>
          <pc:sldMk cId="3618584411" sldId="447"/>
        </pc:sldMkLst>
        <pc:spChg chg="mod">
          <ac:chgData name="CHEN, KATHY (PGR)" userId="S::u2267086@live.warwick.ac.uk::33ad319c-faab-44e7-b730-ab3160d18fae" providerId="AD" clId="Web-{AF593356-4FEB-4F0E-B1F5-8802E36F7A53}" dt="2023-02-23T18:15:25.433" v="39" actId="20577"/>
          <ac:spMkLst>
            <pc:docMk/>
            <pc:sldMk cId="3618584411" sldId="447"/>
            <ac:spMk id="3" creationId="{6BBFEDCC-1B51-5E8D-72D3-3AE797F1178F}"/>
          </ac:spMkLst>
        </pc:spChg>
        <pc:spChg chg="mod">
          <ac:chgData name="CHEN, KATHY (PGR)" userId="S::u2267086@live.warwick.ac.uk::33ad319c-faab-44e7-b730-ab3160d18fae" providerId="AD" clId="Web-{AF593356-4FEB-4F0E-B1F5-8802E36F7A53}" dt="2023-02-23T18:15:34.121" v="40" actId="1076"/>
          <ac:spMkLst>
            <pc:docMk/>
            <pc:sldMk cId="3618584411" sldId="447"/>
            <ac:spMk id="9" creationId="{F5544383-E7DE-004E-E6F9-8DAAE6F8BBB7}"/>
          </ac:spMkLst>
        </pc:spChg>
      </pc:sldChg>
      <pc:sldChg chg="modSp">
        <pc:chgData name="CHEN, KATHY (PGR)" userId="S::u2267086@live.warwick.ac.uk::33ad319c-faab-44e7-b730-ab3160d18fae" providerId="AD" clId="Web-{AF593356-4FEB-4F0E-B1F5-8802E36F7A53}" dt="2023-02-23T18:15:49.434" v="47" actId="1076"/>
        <pc:sldMkLst>
          <pc:docMk/>
          <pc:sldMk cId="3233792729" sldId="448"/>
        </pc:sldMkLst>
        <pc:spChg chg="mod">
          <ac:chgData name="CHEN, KATHY (PGR)" userId="S::u2267086@live.warwick.ac.uk::33ad319c-faab-44e7-b730-ab3160d18fae" providerId="AD" clId="Web-{AF593356-4FEB-4F0E-B1F5-8802E36F7A53}" dt="2023-02-23T18:15:41.543" v="45" actId="20577"/>
          <ac:spMkLst>
            <pc:docMk/>
            <pc:sldMk cId="3233792729" sldId="448"/>
            <ac:spMk id="3" creationId="{6BBFEDCC-1B51-5E8D-72D3-3AE797F1178F}"/>
          </ac:spMkLst>
        </pc:spChg>
        <pc:spChg chg="mod">
          <ac:chgData name="CHEN, KATHY (PGR)" userId="S::u2267086@live.warwick.ac.uk::33ad319c-faab-44e7-b730-ab3160d18fae" providerId="AD" clId="Web-{AF593356-4FEB-4F0E-B1F5-8802E36F7A53}" dt="2023-02-23T18:15:46.091" v="46" actId="1076"/>
          <ac:spMkLst>
            <pc:docMk/>
            <pc:sldMk cId="3233792729" sldId="448"/>
            <ac:spMk id="9" creationId="{F5544383-E7DE-004E-E6F9-8DAAE6F8BBB7}"/>
          </ac:spMkLst>
        </pc:spChg>
        <pc:picChg chg="mod">
          <ac:chgData name="CHEN, KATHY (PGR)" userId="S::u2267086@live.warwick.ac.uk::33ad319c-faab-44e7-b730-ab3160d18fae" providerId="AD" clId="Web-{AF593356-4FEB-4F0E-B1F5-8802E36F7A53}" dt="2023-02-23T18:15:49.434" v="47" actId="1076"/>
          <ac:picMkLst>
            <pc:docMk/>
            <pc:sldMk cId="3233792729" sldId="448"/>
            <ac:picMk id="2" creationId="{364D5BF9-0DCE-F821-9D3D-A643F5AFDD6D}"/>
          </ac:picMkLst>
        </pc:picChg>
      </pc:sldChg>
      <pc:sldChg chg="delSp modSp add ord replId">
        <pc:chgData name="CHEN, KATHY (PGR)" userId="S::u2267086@live.warwick.ac.uk::33ad319c-faab-44e7-b730-ab3160d18fae" providerId="AD" clId="Web-{AF593356-4FEB-4F0E-B1F5-8802E36F7A53}" dt="2023-02-23T19:08:38.872" v="1015" actId="20577"/>
        <pc:sldMkLst>
          <pc:docMk/>
          <pc:sldMk cId="419606111" sldId="449"/>
        </pc:sldMkLst>
        <pc:spChg chg="mod">
          <ac:chgData name="CHEN, KATHY (PGR)" userId="S::u2267086@live.warwick.ac.uk::33ad319c-faab-44e7-b730-ab3160d18fae" providerId="AD" clId="Web-{AF593356-4FEB-4F0E-B1F5-8802E36F7A53}" dt="2023-02-23T19:08:38.872" v="1015" actId="20577"/>
          <ac:spMkLst>
            <pc:docMk/>
            <pc:sldMk cId="419606111" sldId="449"/>
            <ac:spMk id="3" creationId="{6BBFEDCC-1B51-5E8D-72D3-3AE797F1178F}"/>
          </ac:spMkLst>
        </pc:spChg>
        <pc:spChg chg="del mod">
          <ac:chgData name="CHEN, KATHY (PGR)" userId="S::u2267086@live.warwick.ac.uk::33ad319c-faab-44e7-b730-ab3160d18fae" providerId="AD" clId="Web-{AF593356-4FEB-4F0E-B1F5-8802E36F7A53}" dt="2023-02-23T18:20:39.041" v="78"/>
          <ac:spMkLst>
            <pc:docMk/>
            <pc:sldMk cId="419606111" sldId="449"/>
            <ac:spMk id="9" creationId="{F5544383-E7DE-004E-E6F9-8DAAE6F8BBB7}"/>
          </ac:spMkLst>
        </pc:spChg>
        <pc:picChg chg="del">
          <ac:chgData name="CHEN, KATHY (PGR)" userId="S::u2267086@live.warwick.ac.uk::33ad319c-faab-44e7-b730-ab3160d18fae" providerId="AD" clId="Web-{AF593356-4FEB-4F0E-B1F5-8802E36F7A53}" dt="2023-02-23T18:19:44.320" v="69"/>
          <ac:picMkLst>
            <pc:docMk/>
            <pc:sldMk cId="419606111" sldId="449"/>
            <ac:picMk id="2" creationId="{364D5BF9-0DCE-F821-9D3D-A643F5AFDD6D}"/>
          </ac:picMkLst>
        </pc:picChg>
      </pc:sldChg>
      <pc:sldChg chg="addSp delSp modSp new del">
        <pc:chgData name="CHEN, KATHY (PGR)" userId="S::u2267086@live.warwick.ac.uk::33ad319c-faab-44e7-b730-ab3160d18fae" providerId="AD" clId="Web-{AF593356-4FEB-4F0E-B1F5-8802E36F7A53}" dt="2023-02-23T18:19:35.523" v="67"/>
        <pc:sldMkLst>
          <pc:docMk/>
          <pc:sldMk cId="3858845616" sldId="449"/>
        </pc:sldMkLst>
        <pc:spChg chg="del">
          <ac:chgData name="CHEN, KATHY (PGR)" userId="S::u2267086@live.warwick.ac.uk::33ad319c-faab-44e7-b730-ab3160d18fae" providerId="AD" clId="Web-{AF593356-4FEB-4F0E-B1F5-8802E36F7A53}" dt="2023-02-23T18:16:25.749" v="51"/>
          <ac:spMkLst>
            <pc:docMk/>
            <pc:sldMk cId="3858845616" sldId="449"/>
            <ac:spMk id="2" creationId="{309EF37A-6325-FB2E-AF74-5FE6A548B7DB}"/>
          </ac:spMkLst>
        </pc:spChg>
        <pc:spChg chg="mod">
          <ac:chgData name="CHEN, KATHY (PGR)" userId="S::u2267086@live.warwick.ac.uk::33ad319c-faab-44e7-b730-ab3160d18fae" providerId="AD" clId="Web-{AF593356-4FEB-4F0E-B1F5-8802E36F7A53}" dt="2023-02-23T18:19:33.632" v="66" actId="20577"/>
          <ac:spMkLst>
            <pc:docMk/>
            <pc:sldMk cId="3858845616" sldId="449"/>
            <ac:spMk id="3" creationId="{E0DF9334-1F83-061A-7791-9F0E6BC272E9}"/>
          </ac:spMkLst>
        </pc:spChg>
        <pc:spChg chg="add mod">
          <ac:chgData name="CHEN, KATHY (PGR)" userId="S::u2267086@live.warwick.ac.uk::33ad319c-faab-44e7-b730-ab3160d18fae" providerId="AD" clId="Web-{AF593356-4FEB-4F0E-B1F5-8802E36F7A53}" dt="2023-02-23T18:16:33.311" v="52" actId="1076"/>
          <ac:spMkLst>
            <pc:docMk/>
            <pc:sldMk cId="3858845616" sldId="449"/>
            <ac:spMk id="7" creationId="{9291A8D2-5BA4-2800-E903-756E2456AAC4}"/>
          </ac:spMkLst>
        </pc:spChg>
      </pc:sldChg>
      <pc:sldChg chg="addSp delSp modSp add replId">
        <pc:chgData name="CHEN, KATHY (PGR)" userId="S::u2267086@live.warwick.ac.uk::33ad319c-faab-44e7-b730-ab3160d18fae" providerId="AD" clId="Web-{AF593356-4FEB-4F0E-B1F5-8802E36F7A53}" dt="2023-02-23T18:26:43.672" v="270" actId="1076"/>
        <pc:sldMkLst>
          <pc:docMk/>
          <pc:sldMk cId="363734938" sldId="450"/>
        </pc:sldMkLst>
        <pc:spChg chg="mod">
          <ac:chgData name="CHEN, KATHY (PGR)" userId="S::u2267086@live.warwick.ac.uk::33ad319c-faab-44e7-b730-ab3160d18fae" providerId="AD" clId="Web-{AF593356-4FEB-4F0E-B1F5-8802E36F7A53}" dt="2023-02-23T18:25:14.168" v="244" actId="14100"/>
          <ac:spMkLst>
            <pc:docMk/>
            <pc:sldMk cId="363734938" sldId="450"/>
            <ac:spMk id="3" creationId="{6BBFEDCC-1B51-5E8D-72D3-3AE797F1178F}"/>
          </ac:spMkLst>
        </pc:spChg>
        <pc:spChg chg="mod">
          <ac:chgData name="CHEN, KATHY (PGR)" userId="S::u2267086@live.warwick.ac.uk::33ad319c-faab-44e7-b730-ab3160d18fae" providerId="AD" clId="Web-{AF593356-4FEB-4F0E-B1F5-8802E36F7A53}" dt="2023-02-23T18:26:28.765" v="268" actId="1076"/>
          <ac:spMkLst>
            <pc:docMk/>
            <pc:sldMk cId="363734938" sldId="450"/>
            <ac:spMk id="9" creationId="{F5544383-E7DE-004E-E6F9-8DAAE6F8BBB7}"/>
          </ac:spMkLst>
        </pc:spChg>
        <pc:picChg chg="del">
          <ac:chgData name="CHEN, KATHY (PGR)" userId="S::u2267086@live.warwick.ac.uk::33ad319c-faab-44e7-b730-ab3160d18fae" providerId="AD" clId="Web-{AF593356-4FEB-4F0E-B1F5-8802E36F7A53}" dt="2023-02-23T18:25:22.199" v="245"/>
          <ac:picMkLst>
            <pc:docMk/>
            <pc:sldMk cId="363734938" sldId="450"/>
            <ac:picMk id="2" creationId="{364D5BF9-0DCE-F821-9D3D-A643F5AFDD6D}"/>
          </ac:picMkLst>
        </pc:picChg>
        <pc:picChg chg="add mod">
          <ac:chgData name="CHEN, KATHY (PGR)" userId="S::u2267086@live.warwick.ac.uk::33ad319c-faab-44e7-b730-ab3160d18fae" providerId="AD" clId="Web-{AF593356-4FEB-4F0E-B1F5-8802E36F7A53}" dt="2023-02-23T18:26:43.672" v="270" actId="1076"/>
          <ac:picMkLst>
            <pc:docMk/>
            <pc:sldMk cId="363734938" sldId="450"/>
            <ac:picMk id="6" creationId="{B1036B48-D6DB-84D9-5BA7-2C9A80556E55}"/>
          </ac:picMkLst>
        </pc:picChg>
      </pc:sldChg>
      <pc:sldChg chg="addSp delSp modSp add replId">
        <pc:chgData name="CHEN, KATHY (PGR)" userId="S::u2267086@live.warwick.ac.uk::33ad319c-faab-44e7-b730-ab3160d18fae" providerId="AD" clId="Web-{AF593356-4FEB-4F0E-B1F5-8802E36F7A53}" dt="2023-02-23T18:29:55.274" v="336" actId="1076"/>
        <pc:sldMkLst>
          <pc:docMk/>
          <pc:sldMk cId="2805012365" sldId="451"/>
        </pc:sldMkLst>
        <pc:spChg chg="mod">
          <ac:chgData name="CHEN, KATHY (PGR)" userId="S::u2267086@live.warwick.ac.uk::33ad319c-faab-44e7-b730-ab3160d18fae" providerId="AD" clId="Web-{AF593356-4FEB-4F0E-B1F5-8802E36F7A53}" dt="2023-02-23T18:29:26.445" v="329" actId="1076"/>
          <ac:spMkLst>
            <pc:docMk/>
            <pc:sldMk cId="2805012365" sldId="451"/>
            <ac:spMk id="9" creationId="{F5544383-E7DE-004E-E6F9-8DAAE6F8BBB7}"/>
          </ac:spMkLst>
        </pc:spChg>
        <pc:picChg chg="add mod">
          <ac:chgData name="CHEN, KATHY (PGR)" userId="S::u2267086@live.warwick.ac.uk::33ad319c-faab-44e7-b730-ab3160d18fae" providerId="AD" clId="Web-{AF593356-4FEB-4F0E-B1F5-8802E36F7A53}" dt="2023-02-23T18:29:44.992" v="332" actId="14100"/>
          <ac:picMkLst>
            <pc:docMk/>
            <pc:sldMk cId="2805012365" sldId="451"/>
            <ac:picMk id="2" creationId="{653F9178-42D7-C702-7F41-B94B87883106}"/>
          </ac:picMkLst>
        </pc:picChg>
        <pc:picChg chg="del">
          <ac:chgData name="CHEN, KATHY (PGR)" userId="S::u2267086@live.warwick.ac.uk::33ad319c-faab-44e7-b730-ab3160d18fae" providerId="AD" clId="Web-{AF593356-4FEB-4F0E-B1F5-8802E36F7A53}" dt="2023-02-23T18:26:59.657" v="272"/>
          <ac:picMkLst>
            <pc:docMk/>
            <pc:sldMk cId="2805012365" sldId="451"/>
            <ac:picMk id="6" creationId="{B1036B48-D6DB-84D9-5BA7-2C9A80556E55}"/>
          </ac:picMkLst>
        </pc:picChg>
        <pc:picChg chg="add mod">
          <ac:chgData name="CHEN, KATHY (PGR)" userId="S::u2267086@live.warwick.ac.uk::33ad319c-faab-44e7-b730-ab3160d18fae" providerId="AD" clId="Web-{AF593356-4FEB-4F0E-B1F5-8802E36F7A53}" dt="2023-02-23T18:29:49.555" v="334" actId="1076"/>
          <ac:picMkLst>
            <pc:docMk/>
            <pc:sldMk cId="2805012365" sldId="451"/>
            <ac:picMk id="8" creationId="{3BB6D694-BE58-FDBF-DEBB-EEB6C33B8ACA}"/>
          </ac:picMkLst>
        </pc:picChg>
        <pc:picChg chg="add mod">
          <ac:chgData name="CHEN, KATHY (PGR)" userId="S::u2267086@live.warwick.ac.uk::33ad319c-faab-44e7-b730-ab3160d18fae" providerId="AD" clId="Web-{AF593356-4FEB-4F0E-B1F5-8802E36F7A53}" dt="2023-02-23T18:29:55.274" v="336" actId="1076"/>
          <ac:picMkLst>
            <pc:docMk/>
            <pc:sldMk cId="2805012365" sldId="451"/>
            <ac:picMk id="10" creationId="{87A33312-BAD3-3E46-D4E0-E2873210215B}"/>
          </ac:picMkLst>
        </pc:picChg>
      </pc:sldChg>
      <pc:sldChg chg="addSp delSp modSp add replId">
        <pc:chgData name="CHEN, KATHY (PGR)" userId="S::u2267086@live.warwick.ac.uk::33ad319c-faab-44e7-b730-ab3160d18fae" providerId="AD" clId="Web-{AF593356-4FEB-4F0E-B1F5-8802E36F7A53}" dt="2023-02-23T18:33:40.461" v="392" actId="20577"/>
        <pc:sldMkLst>
          <pc:docMk/>
          <pc:sldMk cId="2362631837" sldId="452"/>
        </pc:sldMkLst>
        <pc:spChg chg="mod">
          <ac:chgData name="CHEN, KATHY (PGR)" userId="S::u2267086@live.warwick.ac.uk::33ad319c-faab-44e7-b730-ab3160d18fae" providerId="AD" clId="Web-{AF593356-4FEB-4F0E-B1F5-8802E36F7A53}" dt="2023-02-23T18:33:40.461" v="392" actId="20577"/>
          <ac:spMkLst>
            <pc:docMk/>
            <pc:sldMk cId="2362631837" sldId="452"/>
            <ac:spMk id="9" creationId="{F5544383-E7DE-004E-E6F9-8DAAE6F8BBB7}"/>
          </ac:spMkLst>
        </pc:spChg>
        <pc:picChg chg="del">
          <ac:chgData name="CHEN, KATHY (PGR)" userId="S::u2267086@live.warwick.ac.uk::33ad319c-faab-44e7-b730-ab3160d18fae" providerId="AD" clId="Web-{AF593356-4FEB-4F0E-B1F5-8802E36F7A53}" dt="2023-02-23T18:30:02.446" v="338"/>
          <ac:picMkLst>
            <pc:docMk/>
            <pc:sldMk cId="2362631837" sldId="452"/>
            <ac:picMk id="2" creationId="{653F9178-42D7-C702-7F41-B94B87883106}"/>
          </ac:picMkLst>
        </pc:picChg>
        <pc:picChg chg="add mod">
          <ac:chgData name="CHEN, KATHY (PGR)" userId="S::u2267086@live.warwick.ac.uk::33ad319c-faab-44e7-b730-ab3160d18fae" providerId="AD" clId="Web-{AF593356-4FEB-4F0E-B1F5-8802E36F7A53}" dt="2023-02-23T18:33:17.179" v="379" actId="1076"/>
          <ac:picMkLst>
            <pc:docMk/>
            <pc:sldMk cId="2362631837" sldId="452"/>
            <ac:picMk id="6" creationId="{163FE51F-CA53-B34E-1C35-088F65A6C7B8}"/>
          </ac:picMkLst>
        </pc:picChg>
        <pc:picChg chg="del">
          <ac:chgData name="CHEN, KATHY (PGR)" userId="S::u2267086@live.warwick.ac.uk::33ad319c-faab-44e7-b730-ab3160d18fae" providerId="AD" clId="Web-{AF593356-4FEB-4F0E-B1F5-8802E36F7A53}" dt="2023-02-23T18:30:03.587" v="339"/>
          <ac:picMkLst>
            <pc:docMk/>
            <pc:sldMk cId="2362631837" sldId="452"/>
            <ac:picMk id="8" creationId="{3BB6D694-BE58-FDBF-DEBB-EEB6C33B8ACA}"/>
          </ac:picMkLst>
        </pc:picChg>
        <pc:picChg chg="del">
          <ac:chgData name="CHEN, KATHY (PGR)" userId="S::u2267086@live.warwick.ac.uk::33ad319c-faab-44e7-b730-ab3160d18fae" providerId="AD" clId="Web-{AF593356-4FEB-4F0E-B1F5-8802E36F7A53}" dt="2023-02-23T18:30:04.743" v="340"/>
          <ac:picMkLst>
            <pc:docMk/>
            <pc:sldMk cId="2362631837" sldId="452"/>
            <ac:picMk id="10" creationId="{87A33312-BAD3-3E46-D4E0-E2873210215B}"/>
          </ac:picMkLst>
        </pc:picChg>
        <pc:picChg chg="add mod">
          <ac:chgData name="CHEN, KATHY (PGR)" userId="S::u2267086@live.warwick.ac.uk::33ad319c-faab-44e7-b730-ab3160d18fae" providerId="AD" clId="Web-{AF593356-4FEB-4F0E-B1F5-8802E36F7A53}" dt="2023-02-23T18:33:11.444" v="377" actId="1076"/>
          <ac:picMkLst>
            <pc:docMk/>
            <pc:sldMk cId="2362631837" sldId="452"/>
            <ac:picMk id="11" creationId="{2BCDD2CF-EFE6-4EA0-797F-40F75CFAC68B}"/>
          </ac:picMkLst>
        </pc:picChg>
        <pc:picChg chg="add del mod">
          <ac:chgData name="CHEN, KATHY (PGR)" userId="S::u2267086@live.warwick.ac.uk::33ad319c-faab-44e7-b730-ab3160d18fae" providerId="AD" clId="Web-{AF593356-4FEB-4F0E-B1F5-8802E36F7A53}" dt="2023-02-23T18:31:07.871" v="351"/>
          <ac:picMkLst>
            <pc:docMk/>
            <pc:sldMk cId="2362631837" sldId="452"/>
            <ac:picMk id="12" creationId="{85B80B72-F546-D909-7332-1FA43950E0FC}"/>
          </ac:picMkLst>
        </pc:picChg>
      </pc:sldChg>
      <pc:sldChg chg="addSp delSp modSp add replId">
        <pc:chgData name="CHEN, KATHY (PGR)" userId="S::u2267086@live.warwick.ac.uk::33ad319c-faab-44e7-b730-ab3160d18fae" providerId="AD" clId="Web-{AF593356-4FEB-4F0E-B1F5-8802E36F7A53}" dt="2023-02-23T18:34:29.182" v="413" actId="1076"/>
        <pc:sldMkLst>
          <pc:docMk/>
          <pc:sldMk cId="161245366" sldId="453"/>
        </pc:sldMkLst>
        <pc:spChg chg="mod">
          <ac:chgData name="CHEN, KATHY (PGR)" userId="S::u2267086@live.warwick.ac.uk::33ad319c-faab-44e7-b730-ab3160d18fae" providerId="AD" clId="Web-{AF593356-4FEB-4F0E-B1F5-8802E36F7A53}" dt="2023-02-23T18:34:24.479" v="411" actId="20577"/>
          <ac:spMkLst>
            <pc:docMk/>
            <pc:sldMk cId="161245366" sldId="453"/>
            <ac:spMk id="9" creationId="{F5544383-E7DE-004E-E6F9-8DAAE6F8BBB7}"/>
          </ac:spMkLst>
        </pc:spChg>
        <pc:picChg chg="add mod">
          <ac:chgData name="CHEN, KATHY (PGR)" userId="S::u2267086@live.warwick.ac.uk::33ad319c-faab-44e7-b730-ab3160d18fae" providerId="AD" clId="Web-{AF593356-4FEB-4F0E-B1F5-8802E36F7A53}" dt="2023-02-23T18:34:04.681" v="406" actId="1076"/>
          <ac:picMkLst>
            <pc:docMk/>
            <pc:sldMk cId="161245366" sldId="453"/>
            <ac:picMk id="2" creationId="{DC69C057-E939-D3B4-A9FE-0DF6A6B54210}"/>
          </ac:picMkLst>
        </pc:picChg>
        <pc:picChg chg="del">
          <ac:chgData name="CHEN, KATHY (PGR)" userId="S::u2267086@live.warwick.ac.uk::33ad319c-faab-44e7-b730-ab3160d18fae" providerId="AD" clId="Web-{AF593356-4FEB-4F0E-B1F5-8802E36F7A53}" dt="2023-02-23T18:33:49.758" v="403"/>
          <ac:picMkLst>
            <pc:docMk/>
            <pc:sldMk cId="161245366" sldId="453"/>
            <ac:picMk id="6" creationId="{163FE51F-CA53-B34E-1C35-088F65A6C7B8}"/>
          </ac:picMkLst>
        </pc:picChg>
        <pc:picChg chg="add mod">
          <ac:chgData name="CHEN, KATHY (PGR)" userId="S::u2267086@live.warwick.ac.uk::33ad319c-faab-44e7-b730-ab3160d18fae" providerId="AD" clId="Web-{AF593356-4FEB-4F0E-B1F5-8802E36F7A53}" dt="2023-02-23T18:34:29.182" v="413" actId="1076"/>
          <ac:picMkLst>
            <pc:docMk/>
            <pc:sldMk cId="161245366" sldId="453"/>
            <ac:picMk id="8" creationId="{FADCD372-A8F9-CF99-0ECE-B248F2E0D9C7}"/>
          </ac:picMkLst>
        </pc:picChg>
        <pc:picChg chg="del">
          <ac:chgData name="CHEN, KATHY (PGR)" userId="S::u2267086@live.warwick.ac.uk::33ad319c-faab-44e7-b730-ab3160d18fae" providerId="AD" clId="Web-{AF593356-4FEB-4F0E-B1F5-8802E36F7A53}" dt="2023-02-23T18:33:51.415" v="404"/>
          <ac:picMkLst>
            <pc:docMk/>
            <pc:sldMk cId="161245366" sldId="453"/>
            <ac:picMk id="11" creationId="{2BCDD2CF-EFE6-4EA0-797F-40F75CFAC68B}"/>
          </ac:picMkLst>
        </pc:picChg>
      </pc:sldChg>
      <pc:sldChg chg="delSp modSp add replId">
        <pc:chgData name="CHEN, KATHY (PGR)" userId="S::u2267086@live.warwick.ac.uk::33ad319c-faab-44e7-b730-ab3160d18fae" providerId="AD" clId="Web-{AF593356-4FEB-4F0E-B1F5-8802E36F7A53}" dt="2023-02-23T18:36:56.954" v="448" actId="20577"/>
        <pc:sldMkLst>
          <pc:docMk/>
          <pc:sldMk cId="1786498489" sldId="454"/>
        </pc:sldMkLst>
        <pc:spChg chg="mod">
          <ac:chgData name="CHEN, KATHY (PGR)" userId="S::u2267086@live.warwick.ac.uk::33ad319c-faab-44e7-b730-ab3160d18fae" providerId="AD" clId="Web-{AF593356-4FEB-4F0E-B1F5-8802E36F7A53}" dt="2023-02-23T18:36:56.954" v="448" actId="20577"/>
          <ac:spMkLst>
            <pc:docMk/>
            <pc:sldMk cId="1786498489" sldId="454"/>
            <ac:spMk id="9" creationId="{F5544383-E7DE-004E-E6F9-8DAAE6F8BBB7}"/>
          </ac:spMkLst>
        </pc:spChg>
        <pc:picChg chg="del">
          <ac:chgData name="CHEN, KATHY (PGR)" userId="S::u2267086@live.warwick.ac.uk::33ad319c-faab-44e7-b730-ab3160d18fae" providerId="AD" clId="Web-{AF593356-4FEB-4F0E-B1F5-8802E36F7A53}" dt="2023-02-23T18:34:36.886" v="415"/>
          <ac:picMkLst>
            <pc:docMk/>
            <pc:sldMk cId="1786498489" sldId="454"/>
            <ac:picMk id="2" creationId="{DC69C057-E939-D3B4-A9FE-0DF6A6B54210}"/>
          </ac:picMkLst>
        </pc:picChg>
        <pc:picChg chg="del">
          <ac:chgData name="CHEN, KATHY (PGR)" userId="S::u2267086@live.warwick.ac.uk::33ad319c-faab-44e7-b730-ab3160d18fae" providerId="AD" clId="Web-{AF593356-4FEB-4F0E-B1F5-8802E36F7A53}" dt="2023-02-23T18:34:38.120" v="416"/>
          <ac:picMkLst>
            <pc:docMk/>
            <pc:sldMk cId="1786498489" sldId="454"/>
            <ac:picMk id="8" creationId="{FADCD372-A8F9-CF99-0ECE-B248F2E0D9C7}"/>
          </ac:picMkLst>
        </pc:picChg>
      </pc:sldChg>
      <pc:sldChg chg="addSp modSp add replId">
        <pc:chgData name="CHEN, KATHY (PGR)" userId="S::u2267086@live.warwick.ac.uk::33ad319c-faab-44e7-b730-ab3160d18fae" providerId="AD" clId="Web-{AF593356-4FEB-4F0E-B1F5-8802E36F7A53}" dt="2023-02-23T18:41:38.067" v="511" actId="1076"/>
        <pc:sldMkLst>
          <pc:docMk/>
          <pc:sldMk cId="521796259" sldId="455"/>
        </pc:sldMkLst>
        <pc:spChg chg="mod">
          <ac:chgData name="CHEN, KATHY (PGR)" userId="S::u2267086@live.warwick.ac.uk::33ad319c-faab-44e7-b730-ab3160d18fae" providerId="AD" clId="Web-{AF593356-4FEB-4F0E-B1F5-8802E36F7A53}" dt="2023-02-23T18:41:38.067" v="511" actId="1076"/>
          <ac:spMkLst>
            <pc:docMk/>
            <pc:sldMk cId="521796259" sldId="455"/>
            <ac:spMk id="3" creationId="{6BBFEDCC-1B51-5E8D-72D3-3AE797F1178F}"/>
          </ac:spMkLst>
        </pc:spChg>
        <pc:spChg chg="mod">
          <ac:chgData name="CHEN, KATHY (PGR)" userId="S::u2267086@live.warwick.ac.uk::33ad319c-faab-44e7-b730-ab3160d18fae" providerId="AD" clId="Web-{AF593356-4FEB-4F0E-B1F5-8802E36F7A53}" dt="2023-02-23T18:38:35.633" v="474" actId="1076"/>
          <ac:spMkLst>
            <pc:docMk/>
            <pc:sldMk cId="521796259" sldId="455"/>
            <ac:spMk id="9" creationId="{F5544383-E7DE-004E-E6F9-8DAAE6F8BBB7}"/>
          </ac:spMkLst>
        </pc:spChg>
        <pc:picChg chg="add mod">
          <ac:chgData name="CHEN, KATHY (PGR)" userId="S::u2267086@live.warwick.ac.uk::33ad319c-faab-44e7-b730-ab3160d18fae" providerId="AD" clId="Web-{AF593356-4FEB-4F0E-B1F5-8802E36F7A53}" dt="2023-02-23T18:38:38.602" v="475" actId="1076"/>
          <ac:picMkLst>
            <pc:docMk/>
            <pc:sldMk cId="521796259" sldId="455"/>
            <ac:picMk id="2" creationId="{F629CD6F-F5CF-824F-5E35-1DCCF5BF007F}"/>
          </ac:picMkLst>
        </pc:picChg>
      </pc:sldChg>
      <pc:sldChg chg="modSp add replId">
        <pc:chgData name="CHEN, KATHY (PGR)" userId="S::u2267086@live.warwick.ac.uk::33ad319c-faab-44e7-b730-ab3160d18fae" providerId="AD" clId="Web-{AF593356-4FEB-4F0E-B1F5-8802E36F7A53}" dt="2023-02-23T18:41:31.973" v="510" actId="1076"/>
        <pc:sldMkLst>
          <pc:docMk/>
          <pc:sldMk cId="2454601063" sldId="456"/>
        </pc:sldMkLst>
        <pc:spChg chg="mod">
          <ac:chgData name="CHEN, KATHY (PGR)" userId="S::u2267086@live.warwick.ac.uk::33ad319c-faab-44e7-b730-ab3160d18fae" providerId="AD" clId="Web-{AF593356-4FEB-4F0E-B1F5-8802E36F7A53}" dt="2023-02-23T18:41:31.973" v="510" actId="1076"/>
          <ac:spMkLst>
            <pc:docMk/>
            <pc:sldMk cId="2454601063" sldId="456"/>
            <ac:spMk id="3" creationId="{6BBFEDCC-1B51-5E8D-72D3-3AE797F1178F}"/>
          </ac:spMkLst>
        </pc:spChg>
        <pc:spChg chg="mod">
          <ac:chgData name="CHEN, KATHY (PGR)" userId="S::u2267086@live.warwick.ac.uk::33ad319c-faab-44e7-b730-ab3160d18fae" providerId="AD" clId="Web-{AF593356-4FEB-4F0E-B1F5-8802E36F7A53}" dt="2023-02-23T18:39:48.859" v="487" actId="14100"/>
          <ac:spMkLst>
            <pc:docMk/>
            <pc:sldMk cId="2454601063" sldId="456"/>
            <ac:spMk id="9" creationId="{F5544383-E7DE-004E-E6F9-8DAAE6F8BBB7}"/>
          </ac:spMkLst>
        </pc:spChg>
        <pc:picChg chg="mod">
          <ac:chgData name="CHEN, KATHY (PGR)" userId="S::u2267086@live.warwick.ac.uk::33ad319c-faab-44e7-b730-ab3160d18fae" providerId="AD" clId="Web-{AF593356-4FEB-4F0E-B1F5-8802E36F7A53}" dt="2023-02-23T18:39:44.312" v="486" actId="14100"/>
          <ac:picMkLst>
            <pc:docMk/>
            <pc:sldMk cId="2454601063" sldId="456"/>
            <ac:picMk id="2" creationId="{F629CD6F-F5CF-824F-5E35-1DCCF5BF007F}"/>
          </ac:picMkLst>
        </pc:picChg>
      </pc:sldChg>
      <pc:sldChg chg="modSp add replId">
        <pc:chgData name="CHEN, KATHY (PGR)" userId="S::u2267086@live.warwick.ac.uk::33ad319c-faab-44e7-b730-ab3160d18fae" providerId="AD" clId="Web-{AF593356-4FEB-4F0E-B1F5-8802E36F7A53}" dt="2023-02-23T18:41:25.535" v="509" actId="1076"/>
        <pc:sldMkLst>
          <pc:docMk/>
          <pc:sldMk cId="4190766144" sldId="457"/>
        </pc:sldMkLst>
        <pc:spChg chg="mod">
          <ac:chgData name="CHEN, KATHY (PGR)" userId="S::u2267086@live.warwick.ac.uk::33ad319c-faab-44e7-b730-ab3160d18fae" providerId="AD" clId="Web-{AF593356-4FEB-4F0E-B1F5-8802E36F7A53}" dt="2023-02-23T18:41:25.535" v="509" actId="1076"/>
          <ac:spMkLst>
            <pc:docMk/>
            <pc:sldMk cId="4190766144" sldId="457"/>
            <ac:spMk id="3" creationId="{6BBFEDCC-1B51-5E8D-72D3-3AE797F1178F}"/>
          </ac:spMkLst>
        </pc:spChg>
        <pc:spChg chg="mod">
          <ac:chgData name="CHEN, KATHY (PGR)" userId="S::u2267086@live.warwick.ac.uk::33ad319c-faab-44e7-b730-ab3160d18fae" providerId="AD" clId="Web-{AF593356-4FEB-4F0E-B1F5-8802E36F7A53}" dt="2023-02-23T18:40:08.329" v="493" actId="20577"/>
          <ac:spMkLst>
            <pc:docMk/>
            <pc:sldMk cId="4190766144" sldId="457"/>
            <ac:spMk id="9" creationId="{F5544383-E7DE-004E-E6F9-8DAAE6F8BBB7}"/>
          </ac:spMkLst>
        </pc:spChg>
      </pc:sldChg>
      <pc:sldChg chg="modSp add replId">
        <pc:chgData name="CHEN, KATHY (PGR)" userId="S::u2267086@live.warwick.ac.uk::33ad319c-faab-44e7-b730-ab3160d18fae" providerId="AD" clId="Web-{AF593356-4FEB-4F0E-B1F5-8802E36F7A53}" dt="2023-02-23T18:41:20.238" v="508" actId="1076"/>
        <pc:sldMkLst>
          <pc:docMk/>
          <pc:sldMk cId="3918808480" sldId="458"/>
        </pc:sldMkLst>
        <pc:spChg chg="mod">
          <ac:chgData name="CHEN, KATHY (PGR)" userId="S::u2267086@live.warwick.ac.uk::33ad319c-faab-44e7-b730-ab3160d18fae" providerId="AD" clId="Web-{AF593356-4FEB-4F0E-B1F5-8802E36F7A53}" dt="2023-02-23T18:41:20.238" v="508" actId="1076"/>
          <ac:spMkLst>
            <pc:docMk/>
            <pc:sldMk cId="3918808480" sldId="458"/>
            <ac:spMk id="3" creationId="{6BBFEDCC-1B51-5E8D-72D3-3AE797F1178F}"/>
          </ac:spMkLst>
        </pc:spChg>
        <pc:spChg chg="mod">
          <ac:chgData name="CHEN, KATHY (PGR)" userId="S::u2267086@live.warwick.ac.uk::33ad319c-faab-44e7-b730-ab3160d18fae" providerId="AD" clId="Web-{AF593356-4FEB-4F0E-B1F5-8802E36F7A53}" dt="2023-02-23T18:41:12.300" v="507" actId="20577"/>
          <ac:spMkLst>
            <pc:docMk/>
            <pc:sldMk cId="3918808480" sldId="458"/>
            <ac:spMk id="9" creationId="{F5544383-E7DE-004E-E6F9-8DAAE6F8BBB7}"/>
          </ac:spMkLst>
        </pc:spChg>
      </pc:sldChg>
      <pc:sldChg chg="addSp delSp modSp add replId">
        <pc:chgData name="CHEN, KATHY (PGR)" userId="S::u2267086@live.warwick.ac.uk::33ad319c-faab-44e7-b730-ab3160d18fae" providerId="AD" clId="Web-{AF593356-4FEB-4F0E-B1F5-8802E36F7A53}" dt="2023-02-23T18:43:02.852" v="536" actId="1076"/>
        <pc:sldMkLst>
          <pc:docMk/>
          <pc:sldMk cId="2061500008" sldId="459"/>
        </pc:sldMkLst>
        <pc:spChg chg="mod">
          <ac:chgData name="CHEN, KATHY (PGR)" userId="S::u2267086@live.warwick.ac.uk::33ad319c-faab-44e7-b730-ab3160d18fae" providerId="AD" clId="Web-{AF593356-4FEB-4F0E-B1F5-8802E36F7A53}" dt="2023-02-23T18:43:00.665" v="535" actId="20577"/>
          <ac:spMkLst>
            <pc:docMk/>
            <pc:sldMk cId="2061500008" sldId="459"/>
            <ac:spMk id="9" creationId="{F5544383-E7DE-004E-E6F9-8DAAE6F8BBB7}"/>
          </ac:spMkLst>
        </pc:spChg>
        <pc:picChg chg="del">
          <ac:chgData name="CHEN, KATHY (PGR)" userId="S::u2267086@live.warwick.ac.uk::33ad319c-faab-44e7-b730-ab3160d18fae" providerId="AD" clId="Web-{AF593356-4FEB-4F0E-B1F5-8802E36F7A53}" dt="2023-02-23T18:42:16.178" v="513"/>
          <ac:picMkLst>
            <pc:docMk/>
            <pc:sldMk cId="2061500008" sldId="459"/>
            <ac:picMk id="2" creationId="{F629CD6F-F5CF-824F-5E35-1DCCF5BF007F}"/>
          </ac:picMkLst>
        </pc:picChg>
        <pc:picChg chg="add mod">
          <ac:chgData name="CHEN, KATHY (PGR)" userId="S::u2267086@live.warwick.ac.uk::33ad319c-faab-44e7-b730-ab3160d18fae" providerId="AD" clId="Web-{AF593356-4FEB-4F0E-B1F5-8802E36F7A53}" dt="2023-02-23T18:43:02.852" v="536" actId="1076"/>
          <ac:picMkLst>
            <pc:docMk/>
            <pc:sldMk cId="2061500008" sldId="459"/>
            <ac:picMk id="6" creationId="{3E236900-AFE0-5305-96FE-DAB10A5F071C}"/>
          </ac:picMkLst>
        </pc:picChg>
      </pc:sldChg>
      <pc:sldChg chg="delSp modSp add replId">
        <pc:chgData name="CHEN, KATHY (PGR)" userId="S::u2267086@live.warwick.ac.uk::33ad319c-faab-44e7-b730-ab3160d18fae" providerId="AD" clId="Web-{AF593356-4FEB-4F0E-B1F5-8802E36F7A53}" dt="2023-02-23T18:43:56.745" v="551" actId="20577"/>
        <pc:sldMkLst>
          <pc:docMk/>
          <pc:sldMk cId="1722126993" sldId="460"/>
        </pc:sldMkLst>
        <pc:spChg chg="mod">
          <ac:chgData name="CHEN, KATHY (PGR)" userId="S::u2267086@live.warwick.ac.uk::33ad319c-faab-44e7-b730-ab3160d18fae" providerId="AD" clId="Web-{AF593356-4FEB-4F0E-B1F5-8802E36F7A53}" dt="2023-02-23T18:43:56.745" v="551" actId="20577"/>
          <ac:spMkLst>
            <pc:docMk/>
            <pc:sldMk cId="1722126993" sldId="460"/>
            <ac:spMk id="9" creationId="{F5544383-E7DE-004E-E6F9-8DAAE6F8BBB7}"/>
          </ac:spMkLst>
        </pc:spChg>
        <pc:picChg chg="del">
          <ac:chgData name="CHEN, KATHY (PGR)" userId="S::u2267086@live.warwick.ac.uk::33ad319c-faab-44e7-b730-ab3160d18fae" providerId="AD" clId="Web-{AF593356-4FEB-4F0E-B1F5-8802E36F7A53}" dt="2023-02-23T18:43:14.603" v="538"/>
          <ac:picMkLst>
            <pc:docMk/>
            <pc:sldMk cId="1722126993" sldId="460"/>
            <ac:picMk id="6" creationId="{3E236900-AFE0-5305-96FE-DAB10A5F071C}"/>
          </ac:picMkLst>
        </pc:picChg>
      </pc:sldChg>
      <pc:sldChg chg="modSp add replId">
        <pc:chgData name="CHEN, KATHY (PGR)" userId="S::u2267086@live.warwick.ac.uk::33ad319c-faab-44e7-b730-ab3160d18fae" providerId="AD" clId="Web-{AF593356-4FEB-4F0E-B1F5-8802E36F7A53}" dt="2023-02-23T18:53:41.254" v="786" actId="20577"/>
        <pc:sldMkLst>
          <pc:docMk/>
          <pc:sldMk cId="1413279310" sldId="461"/>
        </pc:sldMkLst>
        <pc:spChg chg="mod">
          <ac:chgData name="CHEN, KATHY (PGR)" userId="S::u2267086@live.warwick.ac.uk::33ad319c-faab-44e7-b730-ab3160d18fae" providerId="AD" clId="Web-{AF593356-4FEB-4F0E-B1F5-8802E36F7A53}" dt="2023-02-23T18:44:27.700" v="556" actId="20577"/>
          <ac:spMkLst>
            <pc:docMk/>
            <pc:sldMk cId="1413279310" sldId="461"/>
            <ac:spMk id="3" creationId="{6BBFEDCC-1B51-5E8D-72D3-3AE797F1178F}"/>
          </ac:spMkLst>
        </pc:spChg>
        <pc:spChg chg="mod">
          <ac:chgData name="CHEN, KATHY (PGR)" userId="S::u2267086@live.warwick.ac.uk::33ad319c-faab-44e7-b730-ab3160d18fae" providerId="AD" clId="Web-{AF593356-4FEB-4F0E-B1F5-8802E36F7A53}" dt="2023-02-23T18:53:41.254" v="786" actId="20577"/>
          <ac:spMkLst>
            <pc:docMk/>
            <pc:sldMk cId="1413279310" sldId="461"/>
            <ac:spMk id="9" creationId="{F5544383-E7DE-004E-E6F9-8DAAE6F8BBB7}"/>
          </ac:spMkLst>
        </pc:spChg>
      </pc:sldChg>
      <pc:sldChg chg="modSp add replId">
        <pc:chgData name="CHEN, KATHY (PGR)" userId="S::u2267086@live.warwick.ac.uk::33ad319c-faab-44e7-b730-ab3160d18fae" providerId="AD" clId="Web-{AF593356-4FEB-4F0E-B1F5-8802E36F7A53}" dt="2023-02-23T18:55:51.380" v="812" actId="20577"/>
        <pc:sldMkLst>
          <pc:docMk/>
          <pc:sldMk cId="3110183840" sldId="462"/>
        </pc:sldMkLst>
        <pc:spChg chg="mod">
          <ac:chgData name="CHEN, KATHY (PGR)" userId="S::u2267086@live.warwick.ac.uk::33ad319c-faab-44e7-b730-ab3160d18fae" providerId="AD" clId="Web-{AF593356-4FEB-4F0E-B1F5-8802E36F7A53}" dt="2023-02-23T18:55:51.380" v="812" actId="20577"/>
          <ac:spMkLst>
            <pc:docMk/>
            <pc:sldMk cId="3110183840" sldId="462"/>
            <ac:spMk id="9" creationId="{F5544383-E7DE-004E-E6F9-8DAAE6F8BBB7}"/>
          </ac:spMkLst>
        </pc:spChg>
      </pc:sldChg>
      <pc:sldChg chg="addSp modSp add replId">
        <pc:chgData name="CHEN, KATHY (PGR)" userId="S::u2267086@live.warwick.ac.uk::33ad319c-faab-44e7-b730-ab3160d18fae" providerId="AD" clId="Web-{AF593356-4FEB-4F0E-B1F5-8802E36F7A53}" dt="2023-02-23T18:58:03.699" v="836" actId="20577"/>
        <pc:sldMkLst>
          <pc:docMk/>
          <pc:sldMk cId="2476801771" sldId="463"/>
        </pc:sldMkLst>
        <pc:spChg chg="mod">
          <ac:chgData name="CHEN, KATHY (PGR)" userId="S::u2267086@live.warwick.ac.uk::33ad319c-faab-44e7-b730-ab3160d18fae" providerId="AD" clId="Web-{AF593356-4FEB-4F0E-B1F5-8802E36F7A53}" dt="2023-02-23T18:58:03.699" v="836" actId="20577"/>
          <ac:spMkLst>
            <pc:docMk/>
            <pc:sldMk cId="2476801771" sldId="463"/>
            <ac:spMk id="9" creationId="{F5544383-E7DE-004E-E6F9-8DAAE6F8BBB7}"/>
          </ac:spMkLst>
        </pc:spChg>
        <pc:picChg chg="add mod">
          <ac:chgData name="CHEN, KATHY (PGR)" userId="S::u2267086@live.warwick.ac.uk::33ad319c-faab-44e7-b730-ab3160d18fae" providerId="AD" clId="Web-{AF593356-4FEB-4F0E-B1F5-8802E36F7A53}" dt="2023-02-23T18:57:34.604" v="826" actId="1076"/>
          <ac:picMkLst>
            <pc:docMk/>
            <pc:sldMk cId="2476801771" sldId="463"/>
            <ac:picMk id="2" creationId="{D874D856-AEC9-9632-26F1-635E4DF9FFD0}"/>
          </ac:picMkLst>
        </pc:picChg>
      </pc:sldChg>
      <pc:sldChg chg="delSp modSp add replId">
        <pc:chgData name="CHEN, KATHY (PGR)" userId="S::u2267086@live.warwick.ac.uk::33ad319c-faab-44e7-b730-ab3160d18fae" providerId="AD" clId="Web-{AF593356-4FEB-4F0E-B1F5-8802E36F7A53}" dt="2023-02-23T18:58:50.419" v="856" actId="20577"/>
        <pc:sldMkLst>
          <pc:docMk/>
          <pc:sldMk cId="936946557" sldId="464"/>
        </pc:sldMkLst>
        <pc:spChg chg="mod">
          <ac:chgData name="CHEN, KATHY (PGR)" userId="S::u2267086@live.warwick.ac.uk::33ad319c-faab-44e7-b730-ab3160d18fae" providerId="AD" clId="Web-{AF593356-4FEB-4F0E-B1F5-8802E36F7A53}" dt="2023-02-23T18:58:50.419" v="856" actId="20577"/>
          <ac:spMkLst>
            <pc:docMk/>
            <pc:sldMk cId="936946557" sldId="464"/>
            <ac:spMk id="9" creationId="{F5544383-E7DE-004E-E6F9-8DAAE6F8BBB7}"/>
          </ac:spMkLst>
        </pc:spChg>
        <pc:picChg chg="del">
          <ac:chgData name="CHEN, KATHY (PGR)" userId="S::u2267086@live.warwick.ac.uk::33ad319c-faab-44e7-b730-ab3160d18fae" providerId="AD" clId="Web-{AF593356-4FEB-4F0E-B1F5-8802E36F7A53}" dt="2023-02-23T18:58:08.527" v="838"/>
          <ac:picMkLst>
            <pc:docMk/>
            <pc:sldMk cId="936946557" sldId="464"/>
            <ac:picMk id="2" creationId="{D874D856-AEC9-9632-26F1-635E4DF9FFD0}"/>
          </ac:picMkLst>
        </pc:picChg>
      </pc:sldChg>
      <pc:sldChg chg="addSp modSp add replId">
        <pc:chgData name="CHEN, KATHY (PGR)" userId="S::u2267086@live.warwick.ac.uk::33ad319c-faab-44e7-b730-ab3160d18fae" providerId="AD" clId="Web-{AF593356-4FEB-4F0E-B1F5-8802E36F7A53}" dt="2023-02-23T18:59:42.594" v="872" actId="20577"/>
        <pc:sldMkLst>
          <pc:docMk/>
          <pc:sldMk cId="4072659108" sldId="465"/>
        </pc:sldMkLst>
        <pc:spChg chg="mod">
          <ac:chgData name="CHEN, KATHY (PGR)" userId="S::u2267086@live.warwick.ac.uk::33ad319c-faab-44e7-b730-ab3160d18fae" providerId="AD" clId="Web-{AF593356-4FEB-4F0E-B1F5-8802E36F7A53}" dt="2023-02-23T18:59:42.594" v="872" actId="20577"/>
          <ac:spMkLst>
            <pc:docMk/>
            <pc:sldMk cId="4072659108" sldId="465"/>
            <ac:spMk id="9" creationId="{F5544383-E7DE-004E-E6F9-8DAAE6F8BBB7}"/>
          </ac:spMkLst>
        </pc:spChg>
        <pc:picChg chg="add mod">
          <ac:chgData name="CHEN, KATHY (PGR)" userId="S::u2267086@live.warwick.ac.uk::33ad319c-faab-44e7-b730-ab3160d18fae" providerId="AD" clId="Web-{AF593356-4FEB-4F0E-B1F5-8802E36F7A53}" dt="2023-02-23T18:59:28.452" v="867" actId="1076"/>
          <ac:picMkLst>
            <pc:docMk/>
            <pc:sldMk cId="4072659108" sldId="465"/>
            <ac:picMk id="2" creationId="{6B266A2D-BB25-678D-6938-AAC9180B09FE}"/>
          </ac:picMkLst>
        </pc:picChg>
      </pc:sldChg>
      <pc:sldChg chg="addSp delSp modSp add replId">
        <pc:chgData name="CHEN, KATHY (PGR)" userId="S::u2267086@live.warwick.ac.uk::33ad319c-faab-44e7-b730-ab3160d18fae" providerId="AD" clId="Web-{AF593356-4FEB-4F0E-B1F5-8802E36F7A53}" dt="2023-02-23T19:01:01.944" v="893" actId="20577"/>
        <pc:sldMkLst>
          <pc:docMk/>
          <pc:sldMk cId="3800483511" sldId="466"/>
        </pc:sldMkLst>
        <pc:spChg chg="mod">
          <ac:chgData name="CHEN, KATHY (PGR)" userId="S::u2267086@live.warwick.ac.uk::33ad319c-faab-44e7-b730-ab3160d18fae" providerId="AD" clId="Web-{AF593356-4FEB-4F0E-B1F5-8802E36F7A53}" dt="2023-02-23T19:01:01.944" v="893" actId="20577"/>
          <ac:spMkLst>
            <pc:docMk/>
            <pc:sldMk cId="3800483511" sldId="466"/>
            <ac:spMk id="9" creationId="{F5544383-E7DE-004E-E6F9-8DAAE6F8BBB7}"/>
          </ac:spMkLst>
        </pc:spChg>
        <pc:picChg chg="del">
          <ac:chgData name="CHEN, KATHY (PGR)" userId="S::u2267086@live.warwick.ac.uk::33ad319c-faab-44e7-b730-ab3160d18fae" providerId="AD" clId="Web-{AF593356-4FEB-4F0E-B1F5-8802E36F7A53}" dt="2023-02-23T18:59:49.644" v="874"/>
          <ac:picMkLst>
            <pc:docMk/>
            <pc:sldMk cId="3800483511" sldId="466"/>
            <ac:picMk id="2" creationId="{6B266A2D-BB25-678D-6938-AAC9180B09FE}"/>
          </ac:picMkLst>
        </pc:picChg>
        <pc:picChg chg="add mod">
          <ac:chgData name="CHEN, KATHY (PGR)" userId="S::u2267086@live.warwick.ac.uk::33ad319c-faab-44e7-b730-ab3160d18fae" providerId="AD" clId="Web-{AF593356-4FEB-4F0E-B1F5-8802E36F7A53}" dt="2023-02-23T19:00:42.131" v="885" actId="1076"/>
          <ac:picMkLst>
            <pc:docMk/>
            <pc:sldMk cId="3800483511" sldId="466"/>
            <ac:picMk id="6" creationId="{12BFAA22-4F68-A584-41DF-64AB359A3C61}"/>
          </ac:picMkLst>
        </pc:picChg>
      </pc:sldChg>
      <pc:sldChg chg="addSp delSp modSp add replId">
        <pc:chgData name="CHEN, KATHY (PGR)" userId="S::u2267086@live.warwick.ac.uk::33ad319c-faab-44e7-b730-ab3160d18fae" providerId="AD" clId="Web-{AF593356-4FEB-4F0E-B1F5-8802E36F7A53}" dt="2023-02-23T19:03:35.765" v="958" actId="20577"/>
        <pc:sldMkLst>
          <pc:docMk/>
          <pc:sldMk cId="3682836757" sldId="467"/>
        </pc:sldMkLst>
        <pc:spChg chg="mod">
          <ac:chgData name="CHEN, KATHY (PGR)" userId="S::u2267086@live.warwick.ac.uk::33ad319c-faab-44e7-b730-ab3160d18fae" providerId="AD" clId="Web-{AF593356-4FEB-4F0E-B1F5-8802E36F7A53}" dt="2023-02-23T19:03:35.765" v="958" actId="20577"/>
          <ac:spMkLst>
            <pc:docMk/>
            <pc:sldMk cId="3682836757" sldId="467"/>
            <ac:spMk id="9" creationId="{F5544383-E7DE-004E-E6F9-8DAAE6F8BBB7}"/>
          </ac:spMkLst>
        </pc:spChg>
        <pc:picChg chg="add mod">
          <ac:chgData name="CHEN, KATHY (PGR)" userId="S::u2267086@live.warwick.ac.uk::33ad319c-faab-44e7-b730-ab3160d18fae" providerId="AD" clId="Web-{AF593356-4FEB-4F0E-B1F5-8802E36F7A53}" dt="2023-02-23T19:02:26.167" v="914" actId="1076"/>
          <ac:picMkLst>
            <pc:docMk/>
            <pc:sldMk cId="3682836757" sldId="467"/>
            <ac:picMk id="2" creationId="{D3DB4464-9143-D819-F697-1020F8373C3F}"/>
          </ac:picMkLst>
        </pc:picChg>
        <pc:picChg chg="del">
          <ac:chgData name="CHEN, KATHY (PGR)" userId="S::u2267086@live.warwick.ac.uk::33ad319c-faab-44e7-b730-ab3160d18fae" providerId="AD" clId="Web-{AF593356-4FEB-4F0E-B1F5-8802E36F7A53}" dt="2023-02-23T19:01:12.429" v="895"/>
          <ac:picMkLst>
            <pc:docMk/>
            <pc:sldMk cId="3682836757" sldId="467"/>
            <ac:picMk id="6" creationId="{12BFAA22-4F68-A584-41DF-64AB359A3C61}"/>
          </ac:picMkLst>
        </pc:picChg>
      </pc:sldChg>
      <pc:sldChg chg="addSp modSp add replId">
        <pc:chgData name="CHEN, KATHY (PGR)" userId="S::u2267086@live.warwick.ac.uk::33ad319c-faab-44e7-b730-ab3160d18fae" providerId="AD" clId="Web-{AF593356-4FEB-4F0E-B1F5-8802E36F7A53}" dt="2023-02-23T19:03:30.030" v="948" actId="20577"/>
        <pc:sldMkLst>
          <pc:docMk/>
          <pc:sldMk cId="1402045657" sldId="468"/>
        </pc:sldMkLst>
        <pc:spChg chg="mod">
          <ac:chgData name="CHEN, KATHY (PGR)" userId="S::u2267086@live.warwick.ac.uk::33ad319c-faab-44e7-b730-ab3160d18fae" providerId="AD" clId="Web-{AF593356-4FEB-4F0E-B1F5-8802E36F7A53}" dt="2023-02-23T19:03:30.030" v="948" actId="20577"/>
          <ac:spMkLst>
            <pc:docMk/>
            <pc:sldMk cId="1402045657" sldId="468"/>
            <ac:spMk id="9" creationId="{F5544383-E7DE-004E-E6F9-8DAAE6F8BBB7}"/>
          </ac:spMkLst>
        </pc:spChg>
        <pc:picChg chg="add mod">
          <ac:chgData name="CHEN, KATHY (PGR)" userId="S::u2267086@live.warwick.ac.uk::33ad319c-faab-44e7-b730-ab3160d18fae" providerId="AD" clId="Web-{AF593356-4FEB-4F0E-B1F5-8802E36F7A53}" dt="2023-02-23T19:02:46.964" v="925" actId="1076"/>
          <ac:picMkLst>
            <pc:docMk/>
            <pc:sldMk cId="1402045657" sldId="468"/>
            <ac:picMk id="2" creationId="{10C8571B-7BCB-5DE5-2B43-7A58AEF98DFB}"/>
          </ac:picMkLst>
        </pc:picChg>
      </pc:sldChg>
      <pc:sldChg chg="delSp modSp add replId">
        <pc:chgData name="CHEN, KATHY (PGR)" userId="S::u2267086@live.warwick.ac.uk::33ad319c-faab-44e7-b730-ab3160d18fae" providerId="AD" clId="Web-{AF593356-4FEB-4F0E-B1F5-8802E36F7A53}" dt="2023-02-23T19:04:46.799" v="971" actId="20577"/>
        <pc:sldMkLst>
          <pc:docMk/>
          <pc:sldMk cId="1566135551" sldId="469"/>
        </pc:sldMkLst>
        <pc:spChg chg="mod">
          <ac:chgData name="CHEN, KATHY (PGR)" userId="S::u2267086@live.warwick.ac.uk::33ad319c-faab-44e7-b730-ab3160d18fae" providerId="AD" clId="Web-{AF593356-4FEB-4F0E-B1F5-8802E36F7A53}" dt="2023-02-23T19:04:46.799" v="971" actId="20577"/>
          <ac:spMkLst>
            <pc:docMk/>
            <pc:sldMk cId="1566135551" sldId="469"/>
            <ac:spMk id="9" creationId="{F5544383-E7DE-004E-E6F9-8DAAE6F8BBB7}"/>
          </ac:spMkLst>
        </pc:spChg>
        <pc:picChg chg="del">
          <ac:chgData name="CHEN, KATHY (PGR)" userId="S::u2267086@live.warwick.ac.uk::33ad319c-faab-44e7-b730-ab3160d18fae" providerId="AD" clId="Web-{AF593356-4FEB-4F0E-B1F5-8802E36F7A53}" dt="2023-02-23T19:03:42.718" v="960"/>
          <ac:picMkLst>
            <pc:docMk/>
            <pc:sldMk cId="1566135551" sldId="469"/>
            <ac:picMk id="2" creationId="{10C8571B-7BCB-5DE5-2B43-7A58AEF98DFB}"/>
          </ac:picMkLst>
        </pc:picChg>
      </pc:sldChg>
      <pc:sldChg chg="addSp delSp modSp add del mod replId modClrScheme chgLayout">
        <pc:chgData name="CHEN, KATHY (PGR)" userId="S::u2267086@live.warwick.ac.uk::33ad319c-faab-44e7-b730-ab3160d18fae" providerId="AD" clId="Web-{AF593356-4FEB-4F0E-B1F5-8802E36F7A53}" dt="2023-02-23T19:06:53.039" v="995"/>
        <pc:sldMkLst>
          <pc:docMk/>
          <pc:sldMk cId="2711942996" sldId="470"/>
        </pc:sldMkLst>
        <pc:spChg chg="add del mod ord">
          <ac:chgData name="CHEN, KATHY (PGR)" userId="S::u2267086@live.warwick.ac.uk::33ad319c-faab-44e7-b730-ab3160d18fae" providerId="AD" clId="Web-{AF593356-4FEB-4F0E-B1F5-8802E36F7A53}" dt="2023-02-23T19:05:17.410" v="980"/>
          <ac:spMkLst>
            <pc:docMk/>
            <pc:sldMk cId="2711942996" sldId="470"/>
            <ac:spMk id="2" creationId="{670759B8-9E1C-450F-469A-7451A33442A3}"/>
          </ac:spMkLst>
        </pc:spChg>
        <pc:spChg chg="mod">
          <ac:chgData name="CHEN, KATHY (PGR)" userId="S::u2267086@live.warwick.ac.uk::33ad319c-faab-44e7-b730-ab3160d18fae" providerId="AD" clId="Web-{AF593356-4FEB-4F0E-B1F5-8802E36F7A53}" dt="2023-02-23T19:05:35.598" v="981" actId="1076"/>
          <ac:spMkLst>
            <pc:docMk/>
            <pc:sldMk cId="2711942996" sldId="470"/>
            <ac:spMk id="3" creationId="{6BBFEDCC-1B51-5E8D-72D3-3AE797F1178F}"/>
          </ac:spMkLst>
        </pc:spChg>
        <pc:spChg chg="mod ord">
          <ac:chgData name="CHEN, KATHY (PGR)" userId="S::u2267086@live.warwick.ac.uk::33ad319c-faab-44e7-b730-ab3160d18fae" providerId="AD" clId="Web-{AF593356-4FEB-4F0E-B1F5-8802E36F7A53}" dt="2023-02-23T19:06:25.897" v="989" actId="14100"/>
          <ac:spMkLst>
            <pc:docMk/>
            <pc:sldMk cId="2711942996" sldId="470"/>
            <ac:spMk id="4" creationId="{00000000-0000-0000-0000-000000000000}"/>
          </ac:spMkLst>
        </pc:spChg>
        <pc:spChg chg="mod ord">
          <ac:chgData name="CHEN, KATHY (PGR)" userId="S::u2267086@live.warwick.ac.uk::33ad319c-faab-44e7-b730-ab3160d18fae" providerId="AD" clId="Web-{AF593356-4FEB-4F0E-B1F5-8802E36F7A53}" dt="2023-02-23T19:05:08.003" v="977"/>
          <ac:spMkLst>
            <pc:docMk/>
            <pc:sldMk cId="2711942996" sldId="470"/>
            <ac:spMk id="5" creationId="{00000000-0000-0000-0000-000000000000}"/>
          </ac:spMkLst>
        </pc:spChg>
        <pc:spChg chg="add del mod ord">
          <ac:chgData name="CHEN, KATHY (PGR)" userId="S::u2267086@live.warwick.ac.uk::33ad319c-faab-44e7-b730-ab3160d18fae" providerId="AD" clId="Web-{AF593356-4FEB-4F0E-B1F5-8802E36F7A53}" dt="2023-02-23T19:05:11.003" v="978"/>
          <ac:spMkLst>
            <pc:docMk/>
            <pc:sldMk cId="2711942996" sldId="470"/>
            <ac:spMk id="6" creationId="{99D22ADD-ACFA-9D93-5D10-4B49268D7CB6}"/>
          </ac:spMkLst>
        </pc:spChg>
        <pc:spChg chg="add del mod ord">
          <ac:chgData name="CHEN, KATHY (PGR)" userId="S::u2267086@live.warwick.ac.uk::33ad319c-faab-44e7-b730-ab3160d18fae" providerId="AD" clId="Web-{AF593356-4FEB-4F0E-B1F5-8802E36F7A53}" dt="2023-02-23T19:05:15.363" v="979"/>
          <ac:spMkLst>
            <pc:docMk/>
            <pc:sldMk cId="2711942996" sldId="470"/>
            <ac:spMk id="8" creationId="{4C1BC991-9158-7869-958A-B9C59C052346}"/>
          </ac:spMkLst>
        </pc:spChg>
        <pc:spChg chg="mod">
          <ac:chgData name="CHEN, KATHY (PGR)" userId="S::u2267086@live.warwick.ac.uk::33ad319c-faab-44e7-b730-ab3160d18fae" providerId="AD" clId="Web-{AF593356-4FEB-4F0E-B1F5-8802E36F7A53}" dt="2023-02-23T19:05:57.771" v="985" actId="1076"/>
          <ac:spMkLst>
            <pc:docMk/>
            <pc:sldMk cId="2711942996" sldId="470"/>
            <ac:spMk id="9" creationId="{F5544383-E7DE-004E-E6F9-8DAAE6F8BBB7}"/>
          </ac:spMkLst>
        </pc:spChg>
        <pc:picChg chg="add mod ord modCrop">
          <ac:chgData name="CHEN, KATHY (PGR)" userId="S::u2267086@live.warwick.ac.uk::33ad319c-faab-44e7-b730-ab3160d18fae" providerId="AD" clId="Web-{AF593356-4FEB-4F0E-B1F5-8802E36F7A53}" dt="2023-02-23T19:06:10.287" v="988" actId="1076"/>
          <ac:picMkLst>
            <pc:docMk/>
            <pc:sldMk cId="2711942996" sldId="470"/>
            <ac:picMk id="10" creationId="{2AD2A659-51B9-E355-D6A2-F400A60D5E9B}"/>
          </ac:picMkLst>
        </pc:picChg>
      </pc:sldChg>
      <pc:sldChg chg="addSp modSp add replId">
        <pc:chgData name="CHEN, KATHY (PGR)" userId="S::u2267086@live.warwick.ac.uk::33ad319c-faab-44e7-b730-ab3160d18fae" providerId="AD" clId="Web-{AF593356-4FEB-4F0E-B1F5-8802E36F7A53}" dt="2023-02-23T19:07:11.743" v="1002" actId="20577"/>
        <pc:sldMkLst>
          <pc:docMk/>
          <pc:sldMk cId="1679619970" sldId="471"/>
        </pc:sldMkLst>
        <pc:spChg chg="mod">
          <ac:chgData name="CHEN, KATHY (PGR)" userId="S::u2267086@live.warwick.ac.uk::33ad319c-faab-44e7-b730-ab3160d18fae" providerId="AD" clId="Web-{AF593356-4FEB-4F0E-B1F5-8802E36F7A53}" dt="2023-02-23T19:07:11.743" v="1002" actId="20577"/>
          <ac:spMkLst>
            <pc:docMk/>
            <pc:sldMk cId="1679619970" sldId="471"/>
            <ac:spMk id="9" creationId="{F5544383-E7DE-004E-E6F9-8DAAE6F8BBB7}"/>
          </ac:spMkLst>
        </pc:spChg>
        <pc:picChg chg="add mod">
          <ac:chgData name="CHEN, KATHY (PGR)" userId="S::u2267086@live.warwick.ac.uk::33ad319c-faab-44e7-b730-ab3160d18fae" providerId="AD" clId="Web-{AF593356-4FEB-4F0E-B1F5-8802E36F7A53}" dt="2023-02-23T19:06:57.211" v="996" actId="1076"/>
          <ac:picMkLst>
            <pc:docMk/>
            <pc:sldMk cId="1679619970" sldId="471"/>
            <ac:picMk id="6" creationId="{E9EDD090-024D-4955-B35E-532430EBB91A}"/>
          </ac:picMkLst>
        </pc:picChg>
      </pc:sldChg>
      <pc:sldChg chg="delSp modSp add replId">
        <pc:chgData name="CHEN, KATHY (PGR)" userId="S::u2267086@live.warwick.ac.uk::33ad319c-faab-44e7-b730-ab3160d18fae" providerId="AD" clId="Web-{AF593356-4FEB-4F0E-B1F5-8802E36F7A53}" dt="2023-02-23T19:07:55.839" v="1013" actId="20577"/>
        <pc:sldMkLst>
          <pc:docMk/>
          <pc:sldMk cId="1148195227" sldId="472"/>
        </pc:sldMkLst>
        <pc:spChg chg="mod">
          <ac:chgData name="CHEN, KATHY (PGR)" userId="S::u2267086@live.warwick.ac.uk::33ad319c-faab-44e7-b730-ab3160d18fae" providerId="AD" clId="Web-{AF593356-4FEB-4F0E-B1F5-8802E36F7A53}" dt="2023-02-23T19:07:55.839" v="1013" actId="20577"/>
          <ac:spMkLst>
            <pc:docMk/>
            <pc:sldMk cId="1148195227" sldId="472"/>
            <ac:spMk id="9" creationId="{F5544383-E7DE-004E-E6F9-8DAAE6F8BBB7}"/>
          </ac:spMkLst>
        </pc:spChg>
        <pc:picChg chg="del">
          <ac:chgData name="CHEN, KATHY (PGR)" userId="S::u2267086@live.warwick.ac.uk::33ad319c-faab-44e7-b730-ab3160d18fae" providerId="AD" clId="Web-{AF593356-4FEB-4F0E-B1F5-8802E36F7A53}" dt="2023-02-23T19:07:28.119" v="1004"/>
          <ac:picMkLst>
            <pc:docMk/>
            <pc:sldMk cId="1148195227" sldId="472"/>
            <ac:picMk id="6" creationId="{E9EDD090-024D-4955-B35E-532430EBB91A}"/>
          </ac:picMkLst>
        </pc:picChg>
      </pc:sldChg>
    </pc:docChg>
  </pc:docChgLst>
  <pc:docChgLst>
    <pc:chgData name="CHEN, KATHY (PGR)" userId="S::u2267086@live.warwick.ac.uk::33ad319c-faab-44e7-b730-ab3160d18fae" providerId="AD" clId="Web-{7DCBB3E3-F64F-47F2-930E-C4D75D67DACE}"/>
    <pc:docChg chg="addSld modSld">
      <pc:chgData name="CHEN, KATHY (PGR)" userId="S::u2267086@live.warwick.ac.uk::33ad319c-faab-44e7-b730-ab3160d18fae" providerId="AD" clId="Web-{7DCBB3E3-F64F-47F2-930E-C4D75D67DACE}" dt="2023-02-24T20:03:50.950" v="97" actId="20577"/>
      <pc:docMkLst>
        <pc:docMk/>
      </pc:docMkLst>
      <pc:sldChg chg="delSp modSp">
        <pc:chgData name="CHEN, KATHY (PGR)" userId="S::u2267086@live.warwick.ac.uk::33ad319c-faab-44e7-b730-ab3160d18fae" providerId="AD" clId="Web-{7DCBB3E3-F64F-47F2-930E-C4D75D67DACE}" dt="2023-02-24T20:03:50.950" v="97" actId="20577"/>
        <pc:sldMkLst>
          <pc:docMk/>
          <pc:sldMk cId="363734938" sldId="450"/>
        </pc:sldMkLst>
        <pc:spChg chg="mod">
          <ac:chgData name="CHEN, KATHY (PGR)" userId="S::u2267086@live.warwick.ac.uk::33ad319c-faab-44e7-b730-ab3160d18fae" providerId="AD" clId="Web-{7DCBB3E3-F64F-47F2-930E-C4D75D67DACE}" dt="2023-02-24T20:02:49.136" v="50" actId="20577"/>
          <ac:spMkLst>
            <pc:docMk/>
            <pc:sldMk cId="363734938" sldId="450"/>
            <ac:spMk id="3" creationId="{6BBFEDCC-1B51-5E8D-72D3-3AE797F1178F}"/>
          </ac:spMkLst>
        </pc:spChg>
        <pc:spChg chg="mod">
          <ac:chgData name="CHEN, KATHY (PGR)" userId="S::u2267086@live.warwick.ac.uk::33ad319c-faab-44e7-b730-ab3160d18fae" providerId="AD" clId="Web-{7DCBB3E3-F64F-47F2-930E-C4D75D67DACE}" dt="2023-02-24T20:03:50.950" v="97" actId="20577"/>
          <ac:spMkLst>
            <pc:docMk/>
            <pc:sldMk cId="363734938" sldId="450"/>
            <ac:spMk id="9" creationId="{F5544383-E7DE-004E-E6F9-8DAAE6F8BBB7}"/>
          </ac:spMkLst>
        </pc:spChg>
        <pc:picChg chg="del">
          <ac:chgData name="CHEN, KATHY (PGR)" userId="S::u2267086@live.warwick.ac.uk::33ad319c-faab-44e7-b730-ab3160d18fae" providerId="AD" clId="Web-{7DCBB3E3-F64F-47F2-930E-C4D75D67DACE}" dt="2023-02-24T20:02:28.870" v="37"/>
          <ac:picMkLst>
            <pc:docMk/>
            <pc:sldMk cId="363734938" sldId="450"/>
            <ac:picMk id="2" creationId="{80E8E8DB-B387-B182-C8C9-E4C203C3888A}"/>
          </ac:picMkLst>
        </pc:picChg>
      </pc:sldChg>
      <pc:sldChg chg="modSp">
        <pc:chgData name="CHEN, KATHY (PGR)" userId="S::u2267086@live.warwick.ac.uk::33ad319c-faab-44e7-b730-ab3160d18fae" providerId="AD" clId="Web-{7DCBB3E3-F64F-47F2-930E-C4D75D67DACE}" dt="2023-02-24T20:00:39.518" v="1" actId="20577"/>
        <pc:sldMkLst>
          <pc:docMk/>
          <pc:sldMk cId="1672450895" sldId="451"/>
        </pc:sldMkLst>
        <pc:spChg chg="mod">
          <ac:chgData name="CHEN, KATHY (PGR)" userId="S::u2267086@live.warwick.ac.uk::33ad319c-faab-44e7-b730-ab3160d18fae" providerId="AD" clId="Web-{7DCBB3E3-F64F-47F2-930E-C4D75D67DACE}" dt="2023-02-24T20:00:39.518" v="1" actId="20577"/>
          <ac:spMkLst>
            <pc:docMk/>
            <pc:sldMk cId="1672450895" sldId="451"/>
            <ac:spMk id="7" creationId="{7EBA17EC-68BE-5A68-472A-4B0E6C21DA87}"/>
          </ac:spMkLst>
        </pc:spChg>
      </pc:sldChg>
      <pc:sldChg chg="modSp">
        <pc:chgData name="CHEN, KATHY (PGR)" userId="S::u2267086@live.warwick.ac.uk::33ad319c-faab-44e7-b730-ab3160d18fae" providerId="AD" clId="Web-{7DCBB3E3-F64F-47F2-930E-C4D75D67DACE}" dt="2023-02-24T20:00:43.362" v="3" actId="20577"/>
        <pc:sldMkLst>
          <pc:docMk/>
          <pc:sldMk cId="3122269301" sldId="452"/>
        </pc:sldMkLst>
        <pc:spChg chg="mod">
          <ac:chgData name="CHEN, KATHY (PGR)" userId="S::u2267086@live.warwick.ac.uk::33ad319c-faab-44e7-b730-ab3160d18fae" providerId="AD" clId="Web-{7DCBB3E3-F64F-47F2-930E-C4D75D67DACE}" dt="2023-02-24T20:00:43.362" v="3" actId="20577"/>
          <ac:spMkLst>
            <pc:docMk/>
            <pc:sldMk cId="3122269301" sldId="452"/>
            <ac:spMk id="7" creationId="{7EBA17EC-68BE-5A68-472A-4B0E6C21DA87}"/>
          </ac:spMkLst>
        </pc:spChg>
      </pc:sldChg>
      <pc:sldChg chg="modSp">
        <pc:chgData name="CHEN, KATHY (PGR)" userId="S::u2267086@live.warwick.ac.uk::33ad319c-faab-44e7-b730-ab3160d18fae" providerId="AD" clId="Web-{7DCBB3E3-F64F-47F2-930E-C4D75D67DACE}" dt="2023-02-24T20:00:47.643" v="4" actId="20577"/>
        <pc:sldMkLst>
          <pc:docMk/>
          <pc:sldMk cId="689428942" sldId="453"/>
        </pc:sldMkLst>
        <pc:spChg chg="mod">
          <ac:chgData name="CHEN, KATHY (PGR)" userId="S::u2267086@live.warwick.ac.uk::33ad319c-faab-44e7-b730-ab3160d18fae" providerId="AD" clId="Web-{7DCBB3E3-F64F-47F2-930E-C4D75D67DACE}" dt="2023-02-24T20:00:47.643" v="4" actId="20577"/>
          <ac:spMkLst>
            <pc:docMk/>
            <pc:sldMk cId="689428942" sldId="453"/>
            <ac:spMk id="7" creationId="{7EBA17EC-68BE-5A68-472A-4B0E6C21DA87}"/>
          </ac:spMkLst>
        </pc:spChg>
      </pc:sldChg>
      <pc:sldChg chg="modSp">
        <pc:chgData name="CHEN, KATHY (PGR)" userId="S::u2267086@live.warwick.ac.uk::33ad319c-faab-44e7-b730-ab3160d18fae" providerId="AD" clId="Web-{7DCBB3E3-F64F-47F2-930E-C4D75D67DACE}" dt="2023-02-24T20:00:50.252" v="6" actId="20577"/>
        <pc:sldMkLst>
          <pc:docMk/>
          <pc:sldMk cId="1177022484" sldId="454"/>
        </pc:sldMkLst>
        <pc:spChg chg="mod">
          <ac:chgData name="CHEN, KATHY (PGR)" userId="S::u2267086@live.warwick.ac.uk::33ad319c-faab-44e7-b730-ab3160d18fae" providerId="AD" clId="Web-{7DCBB3E3-F64F-47F2-930E-C4D75D67DACE}" dt="2023-02-24T20:00:50.252" v="6" actId="20577"/>
          <ac:spMkLst>
            <pc:docMk/>
            <pc:sldMk cId="1177022484" sldId="454"/>
            <ac:spMk id="7" creationId="{7EBA17EC-68BE-5A68-472A-4B0E6C21DA87}"/>
          </ac:spMkLst>
        </pc:spChg>
      </pc:sldChg>
      <pc:sldChg chg="modSp">
        <pc:chgData name="CHEN, KATHY (PGR)" userId="S::u2267086@live.warwick.ac.uk::33ad319c-faab-44e7-b730-ab3160d18fae" providerId="AD" clId="Web-{7DCBB3E3-F64F-47F2-930E-C4D75D67DACE}" dt="2023-02-24T20:00:55.174" v="8" actId="20577"/>
        <pc:sldMkLst>
          <pc:docMk/>
          <pc:sldMk cId="1014504458" sldId="455"/>
        </pc:sldMkLst>
        <pc:spChg chg="mod">
          <ac:chgData name="CHEN, KATHY (PGR)" userId="S::u2267086@live.warwick.ac.uk::33ad319c-faab-44e7-b730-ab3160d18fae" providerId="AD" clId="Web-{7DCBB3E3-F64F-47F2-930E-C4D75D67DACE}" dt="2023-02-24T20:00:55.174" v="8" actId="20577"/>
          <ac:spMkLst>
            <pc:docMk/>
            <pc:sldMk cId="1014504458" sldId="455"/>
            <ac:spMk id="7" creationId="{7EBA17EC-68BE-5A68-472A-4B0E6C21DA87}"/>
          </ac:spMkLst>
        </pc:spChg>
      </pc:sldChg>
      <pc:sldChg chg="modSp">
        <pc:chgData name="CHEN, KATHY (PGR)" userId="S::u2267086@live.warwick.ac.uk::33ad319c-faab-44e7-b730-ab3160d18fae" providerId="AD" clId="Web-{7DCBB3E3-F64F-47F2-930E-C4D75D67DACE}" dt="2023-02-24T20:00:58.674" v="10" actId="20577"/>
        <pc:sldMkLst>
          <pc:docMk/>
          <pc:sldMk cId="2893301031" sldId="456"/>
        </pc:sldMkLst>
        <pc:spChg chg="mod">
          <ac:chgData name="CHEN, KATHY (PGR)" userId="S::u2267086@live.warwick.ac.uk::33ad319c-faab-44e7-b730-ab3160d18fae" providerId="AD" clId="Web-{7DCBB3E3-F64F-47F2-930E-C4D75D67DACE}" dt="2023-02-24T20:00:58.674" v="10" actId="20577"/>
          <ac:spMkLst>
            <pc:docMk/>
            <pc:sldMk cId="2893301031" sldId="456"/>
            <ac:spMk id="7" creationId="{7EBA17EC-68BE-5A68-472A-4B0E6C21DA87}"/>
          </ac:spMkLst>
        </pc:spChg>
      </pc:sldChg>
      <pc:sldChg chg="modSp">
        <pc:chgData name="CHEN, KATHY (PGR)" userId="S::u2267086@live.warwick.ac.uk::33ad319c-faab-44e7-b730-ab3160d18fae" providerId="AD" clId="Web-{7DCBB3E3-F64F-47F2-930E-C4D75D67DACE}" dt="2023-02-24T20:01:02.237" v="12" actId="20577"/>
        <pc:sldMkLst>
          <pc:docMk/>
          <pc:sldMk cId="612381292" sldId="457"/>
        </pc:sldMkLst>
        <pc:spChg chg="mod">
          <ac:chgData name="CHEN, KATHY (PGR)" userId="S::u2267086@live.warwick.ac.uk::33ad319c-faab-44e7-b730-ab3160d18fae" providerId="AD" clId="Web-{7DCBB3E3-F64F-47F2-930E-C4D75D67DACE}" dt="2023-02-24T20:01:02.237" v="12" actId="20577"/>
          <ac:spMkLst>
            <pc:docMk/>
            <pc:sldMk cId="612381292" sldId="457"/>
            <ac:spMk id="7" creationId="{7EBA17EC-68BE-5A68-472A-4B0E6C21DA87}"/>
          </ac:spMkLst>
        </pc:spChg>
      </pc:sldChg>
      <pc:sldChg chg="modSp">
        <pc:chgData name="CHEN, KATHY (PGR)" userId="S::u2267086@live.warwick.ac.uk::33ad319c-faab-44e7-b730-ab3160d18fae" providerId="AD" clId="Web-{7DCBB3E3-F64F-47F2-930E-C4D75D67DACE}" dt="2023-02-24T20:01:05.034" v="14" actId="20577"/>
        <pc:sldMkLst>
          <pc:docMk/>
          <pc:sldMk cId="1829953489" sldId="458"/>
        </pc:sldMkLst>
        <pc:spChg chg="mod">
          <ac:chgData name="CHEN, KATHY (PGR)" userId="S::u2267086@live.warwick.ac.uk::33ad319c-faab-44e7-b730-ab3160d18fae" providerId="AD" clId="Web-{7DCBB3E3-F64F-47F2-930E-C4D75D67DACE}" dt="2023-02-24T20:01:05.034" v="14" actId="20577"/>
          <ac:spMkLst>
            <pc:docMk/>
            <pc:sldMk cId="1829953489" sldId="458"/>
            <ac:spMk id="7" creationId="{7EBA17EC-68BE-5A68-472A-4B0E6C21DA87}"/>
          </ac:spMkLst>
        </pc:spChg>
      </pc:sldChg>
      <pc:sldChg chg="modSp">
        <pc:chgData name="CHEN, KATHY (PGR)" userId="S::u2267086@live.warwick.ac.uk::33ad319c-faab-44e7-b730-ab3160d18fae" providerId="AD" clId="Web-{7DCBB3E3-F64F-47F2-930E-C4D75D67DACE}" dt="2023-02-24T20:01:09.409" v="15" actId="20577"/>
        <pc:sldMkLst>
          <pc:docMk/>
          <pc:sldMk cId="3236364565" sldId="459"/>
        </pc:sldMkLst>
        <pc:spChg chg="mod">
          <ac:chgData name="CHEN, KATHY (PGR)" userId="S::u2267086@live.warwick.ac.uk::33ad319c-faab-44e7-b730-ab3160d18fae" providerId="AD" clId="Web-{7DCBB3E3-F64F-47F2-930E-C4D75D67DACE}" dt="2023-02-24T20:01:09.409" v="15" actId="20577"/>
          <ac:spMkLst>
            <pc:docMk/>
            <pc:sldMk cId="3236364565" sldId="459"/>
            <ac:spMk id="7" creationId="{7EBA17EC-68BE-5A68-472A-4B0E6C21DA87}"/>
          </ac:spMkLst>
        </pc:spChg>
      </pc:sldChg>
      <pc:sldChg chg="modSp">
        <pc:chgData name="CHEN, KATHY (PGR)" userId="S::u2267086@live.warwick.ac.uk::33ad319c-faab-44e7-b730-ab3160d18fae" providerId="AD" clId="Web-{7DCBB3E3-F64F-47F2-930E-C4D75D67DACE}" dt="2023-02-24T20:01:16.409" v="17" actId="20577"/>
        <pc:sldMkLst>
          <pc:docMk/>
          <pc:sldMk cId="329614158" sldId="460"/>
        </pc:sldMkLst>
        <pc:spChg chg="mod">
          <ac:chgData name="CHEN, KATHY (PGR)" userId="S::u2267086@live.warwick.ac.uk::33ad319c-faab-44e7-b730-ab3160d18fae" providerId="AD" clId="Web-{7DCBB3E3-F64F-47F2-930E-C4D75D67DACE}" dt="2023-02-24T20:01:16.409" v="17" actId="20577"/>
          <ac:spMkLst>
            <pc:docMk/>
            <pc:sldMk cId="329614158" sldId="460"/>
            <ac:spMk id="7" creationId="{7EBA17EC-68BE-5A68-472A-4B0E6C21DA87}"/>
          </ac:spMkLst>
        </pc:spChg>
      </pc:sldChg>
      <pc:sldChg chg="modSp">
        <pc:chgData name="CHEN, KATHY (PGR)" userId="S::u2267086@live.warwick.ac.uk::33ad319c-faab-44e7-b730-ab3160d18fae" providerId="AD" clId="Web-{7DCBB3E3-F64F-47F2-930E-C4D75D67DACE}" dt="2023-02-24T20:01:12.815" v="16" actId="20577"/>
        <pc:sldMkLst>
          <pc:docMk/>
          <pc:sldMk cId="3744747732" sldId="461"/>
        </pc:sldMkLst>
        <pc:spChg chg="mod">
          <ac:chgData name="CHEN, KATHY (PGR)" userId="S::u2267086@live.warwick.ac.uk::33ad319c-faab-44e7-b730-ab3160d18fae" providerId="AD" clId="Web-{7DCBB3E3-F64F-47F2-930E-C4D75D67DACE}" dt="2023-02-24T20:01:12.815" v="16" actId="20577"/>
          <ac:spMkLst>
            <pc:docMk/>
            <pc:sldMk cId="3744747732" sldId="461"/>
            <ac:spMk id="7" creationId="{7EBA17EC-68BE-5A68-472A-4B0E6C21DA87}"/>
          </ac:spMkLst>
        </pc:spChg>
      </pc:sldChg>
      <pc:sldChg chg="modSp">
        <pc:chgData name="CHEN, KATHY (PGR)" userId="S::u2267086@live.warwick.ac.uk::33ad319c-faab-44e7-b730-ab3160d18fae" providerId="AD" clId="Web-{7DCBB3E3-F64F-47F2-930E-C4D75D67DACE}" dt="2023-02-24T20:01:18.644" v="19" actId="20577"/>
        <pc:sldMkLst>
          <pc:docMk/>
          <pc:sldMk cId="1860903639" sldId="462"/>
        </pc:sldMkLst>
        <pc:spChg chg="mod">
          <ac:chgData name="CHEN, KATHY (PGR)" userId="S::u2267086@live.warwick.ac.uk::33ad319c-faab-44e7-b730-ab3160d18fae" providerId="AD" clId="Web-{7DCBB3E3-F64F-47F2-930E-C4D75D67DACE}" dt="2023-02-24T20:01:18.644" v="19" actId="20577"/>
          <ac:spMkLst>
            <pc:docMk/>
            <pc:sldMk cId="1860903639" sldId="462"/>
            <ac:spMk id="7" creationId="{7EBA17EC-68BE-5A68-472A-4B0E6C21DA87}"/>
          </ac:spMkLst>
        </pc:spChg>
      </pc:sldChg>
      <pc:sldChg chg="modSp">
        <pc:chgData name="CHEN, KATHY (PGR)" userId="S::u2267086@live.warwick.ac.uk::33ad319c-faab-44e7-b730-ab3160d18fae" providerId="AD" clId="Web-{7DCBB3E3-F64F-47F2-930E-C4D75D67DACE}" dt="2023-02-24T20:01:22.097" v="21" actId="20577"/>
        <pc:sldMkLst>
          <pc:docMk/>
          <pc:sldMk cId="1761184995" sldId="463"/>
        </pc:sldMkLst>
        <pc:spChg chg="mod">
          <ac:chgData name="CHEN, KATHY (PGR)" userId="S::u2267086@live.warwick.ac.uk::33ad319c-faab-44e7-b730-ab3160d18fae" providerId="AD" clId="Web-{7DCBB3E3-F64F-47F2-930E-C4D75D67DACE}" dt="2023-02-24T20:01:22.097" v="21" actId="20577"/>
          <ac:spMkLst>
            <pc:docMk/>
            <pc:sldMk cId="1761184995" sldId="463"/>
            <ac:spMk id="7" creationId="{7EBA17EC-68BE-5A68-472A-4B0E6C21DA87}"/>
          </ac:spMkLst>
        </pc:spChg>
      </pc:sldChg>
      <pc:sldChg chg="modSp">
        <pc:chgData name="CHEN, KATHY (PGR)" userId="S::u2267086@live.warwick.ac.uk::33ad319c-faab-44e7-b730-ab3160d18fae" providerId="AD" clId="Web-{7DCBB3E3-F64F-47F2-930E-C4D75D67DACE}" dt="2023-02-24T20:01:26.503" v="22" actId="20577"/>
        <pc:sldMkLst>
          <pc:docMk/>
          <pc:sldMk cId="4028513012" sldId="464"/>
        </pc:sldMkLst>
        <pc:spChg chg="mod">
          <ac:chgData name="CHEN, KATHY (PGR)" userId="S::u2267086@live.warwick.ac.uk::33ad319c-faab-44e7-b730-ab3160d18fae" providerId="AD" clId="Web-{7DCBB3E3-F64F-47F2-930E-C4D75D67DACE}" dt="2023-02-24T20:01:26.503" v="22" actId="20577"/>
          <ac:spMkLst>
            <pc:docMk/>
            <pc:sldMk cId="4028513012" sldId="464"/>
            <ac:spMk id="7" creationId="{7EBA17EC-68BE-5A68-472A-4B0E6C21DA87}"/>
          </ac:spMkLst>
        </pc:spChg>
      </pc:sldChg>
      <pc:sldChg chg="modSp">
        <pc:chgData name="CHEN, KATHY (PGR)" userId="S::u2267086@live.warwick.ac.uk::33ad319c-faab-44e7-b730-ab3160d18fae" providerId="AD" clId="Web-{7DCBB3E3-F64F-47F2-930E-C4D75D67DACE}" dt="2023-02-24T20:01:29.175" v="23" actId="20577"/>
        <pc:sldMkLst>
          <pc:docMk/>
          <pc:sldMk cId="579414303" sldId="465"/>
        </pc:sldMkLst>
        <pc:spChg chg="mod">
          <ac:chgData name="CHEN, KATHY (PGR)" userId="S::u2267086@live.warwick.ac.uk::33ad319c-faab-44e7-b730-ab3160d18fae" providerId="AD" clId="Web-{7DCBB3E3-F64F-47F2-930E-C4D75D67DACE}" dt="2023-02-24T20:01:29.175" v="23" actId="20577"/>
          <ac:spMkLst>
            <pc:docMk/>
            <pc:sldMk cId="579414303" sldId="465"/>
            <ac:spMk id="7" creationId="{7EBA17EC-68BE-5A68-472A-4B0E6C21DA87}"/>
          </ac:spMkLst>
        </pc:spChg>
      </pc:sldChg>
      <pc:sldChg chg="modSp">
        <pc:chgData name="CHEN, KATHY (PGR)" userId="S::u2267086@live.warwick.ac.uk::33ad319c-faab-44e7-b730-ab3160d18fae" providerId="AD" clId="Web-{7DCBB3E3-F64F-47F2-930E-C4D75D67DACE}" dt="2023-02-24T20:01:32.113" v="25" actId="20577"/>
        <pc:sldMkLst>
          <pc:docMk/>
          <pc:sldMk cId="469404890" sldId="466"/>
        </pc:sldMkLst>
        <pc:spChg chg="mod">
          <ac:chgData name="CHEN, KATHY (PGR)" userId="S::u2267086@live.warwick.ac.uk::33ad319c-faab-44e7-b730-ab3160d18fae" providerId="AD" clId="Web-{7DCBB3E3-F64F-47F2-930E-C4D75D67DACE}" dt="2023-02-24T20:01:32.113" v="25" actId="20577"/>
          <ac:spMkLst>
            <pc:docMk/>
            <pc:sldMk cId="469404890" sldId="466"/>
            <ac:spMk id="7" creationId="{7EBA17EC-68BE-5A68-472A-4B0E6C21DA87}"/>
          </ac:spMkLst>
        </pc:spChg>
      </pc:sldChg>
      <pc:sldChg chg="modSp">
        <pc:chgData name="CHEN, KATHY (PGR)" userId="S::u2267086@live.warwick.ac.uk::33ad319c-faab-44e7-b730-ab3160d18fae" providerId="AD" clId="Web-{7DCBB3E3-F64F-47F2-930E-C4D75D67DACE}" dt="2023-02-24T20:01:35.800" v="26" actId="20577"/>
        <pc:sldMkLst>
          <pc:docMk/>
          <pc:sldMk cId="87493407" sldId="467"/>
        </pc:sldMkLst>
        <pc:spChg chg="mod">
          <ac:chgData name="CHEN, KATHY (PGR)" userId="S::u2267086@live.warwick.ac.uk::33ad319c-faab-44e7-b730-ab3160d18fae" providerId="AD" clId="Web-{7DCBB3E3-F64F-47F2-930E-C4D75D67DACE}" dt="2023-02-24T20:01:35.800" v="26" actId="20577"/>
          <ac:spMkLst>
            <pc:docMk/>
            <pc:sldMk cId="87493407" sldId="467"/>
            <ac:spMk id="7" creationId="{7EBA17EC-68BE-5A68-472A-4B0E6C21DA87}"/>
          </ac:spMkLst>
        </pc:spChg>
      </pc:sldChg>
      <pc:sldChg chg="modSp">
        <pc:chgData name="CHEN, KATHY (PGR)" userId="S::u2267086@live.warwick.ac.uk::33ad319c-faab-44e7-b730-ab3160d18fae" providerId="AD" clId="Web-{7DCBB3E3-F64F-47F2-930E-C4D75D67DACE}" dt="2023-02-24T20:01:38.847" v="28" actId="20577"/>
        <pc:sldMkLst>
          <pc:docMk/>
          <pc:sldMk cId="3052112299" sldId="468"/>
        </pc:sldMkLst>
        <pc:spChg chg="mod">
          <ac:chgData name="CHEN, KATHY (PGR)" userId="S::u2267086@live.warwick.ac.uk::33ad319c-faab-44e7-b730-ab3160d18fae" providerId="AD" clId="Web-{7DCBB3E3-F64F-47F2-930E-C4D75D67DACE}" dt="2023-02-24T20:01:38.847" v="28" actId="20577"/>
          <ac:spMkLst>
            <pc:docMk/>
            <pc:sldMk cId="3052112299" sldId="468"/>
            <ac:spMk id="7" creationId="{7EBA17EC-68BE-5A68-472A-4B0E6C21DA87}"/>
          </ac:spMkLst>
        </pc:spChg>
      </pc:sldChg>
      <pc:sldChg chg="modSp">
        <pc:chgData name="CHEN, KATHY (PGR)" userId="S::u2267086@live.warwick.ac.uk::33ad319c-faab-44e7-b730-ab3160d18fae" providerId="AD" clId="Web-{7DCBB3E3-F64F-47F2-930E-C4D75D67DACE}" dt="2023-02-24T20:01:41.535" v="29" actId="20577"/>
        <pc:sldMkLst>
          <pc:docMk/>
          <pc:sldMk cId="3191240645" sldId="469"/>
        </pc:sldMkLst>
        <pc:spChg chg="mod">
          <ac:chgData name="CHEN, KATHY (PGR)" userId="S::u2267086@live.warwick.ac.uk::33ad319c-faab-44e7-b730-ab3160d18fae" providerId="AD" clId="Web-{7DCBB3E3-F64F-47F2-930E-C4D75D67DACE}" dt="2023-02-24T20:01:41.535" v="29" actId="20577"/>
          <ac:spMkLst>
            <pc:docMk/>
            <pc:sldMk cId="3191240645" sldId="469"/>
            <ac:spMk id="7" creationId="{7EBA17EC-68BE-5A68-472A-4B0E6C21DA87}"/>
          </ac:spMkLst>
        </pc:spChg>
      </pc:sldChg>
      <pc:sldChg chg="modSp">
        <pc:chgData name="CHEN, KATHY (PGR)" userId="S::u2267086@live.warwick.ac.uk::33ad319c-faab-44e7-b730-ab3160d18fae" providerId="AD" clId="Web-{7DCBB3E3-F64F-47F2-930E-C4D75D67DACE}" dt="2023-02-24T20:01:46.207" v="30" actId="20577"/>
        <pc:sldMkLst>
          <pc:docMk/>
          <pc:sldMk cId="848507207" sldId="470"/>
        </pc:sldMkLst>
        <pc:spChg chg="mod">
          <ac:chgData name="CHEN, KATHY (PGR)" userId="S::u2267086@live.warwick.ac.uk::33ad319c-faab-44e7-b730-ab3160d18fae" providerId="AD" clId="Web-{7DCBB3E3-F64F-47F2-930E-C4D75D67DACE}" dt="2023-02-24T20:01:46.207" v="30" actId="20577"/>
          <ac:spMkLst>
            <pc:docMk/>
            <pc:sldMk cId="848507207" sldId="470"/>
            <ac:spMk id="7" creationId="{7EBA17EC-68BE-5A68-472A-4B0E6C21DA87}"/>
          </ac:spMkLst>
        </pc:spChg>
      </pc:sldChg>
      <pc:sldChg chg="modSp">
        <pc:chgData name="CHEN, KATHY (PGR)" userId="S::u2267086@live.warwick.ac.uk::33ad319c-faab-44e7-b730-ab3160d18fae" providerId="AD" clId="Web-{7DCBB3E3-F64F-47F2-930E-C4D75D67DACE}" dt="2023-02-24T20:01:48.801" v="32" actId="20577"/>
        <pc:sldMkLst>
          <pc:docMk/>
          <pc:sldMk cId="436284206" sldId="471"/>
        </pc:sldMkLst>
        <pc:spChg chg="mod">
          <ac:chgData name="CHEN, KATHY (PGR)" userId="S::u2267086@live.warwick.ac.uk::33ad319c-faab-44e7-b730-ab3160d18fae" providerId="AD" clId="Web-{7DCBB3E3-F64F-47F2-930E-C4D75D67DACE}" dt="2023-02-24T20:01:48.801" v="32" actId="20577"/>
          <ac:spMkLst>
            <pc:docMk/>
            <pc:sldMk cId="436284206" sldId="471"/>
            <ac:spMk id="7" creationId="{7EBA17EC-68BE-5A68-472A-4B0E6C21DA87}"/>
          </ac:spMkLst>
        </pc:spChg>
      </pc:sldChg>
      <pc:sldChg chg="modSp">
        <pc:chgData name="CHEN, KATHY (PGR)" userId="S::u2267086@live.warwick.ac.uk::33ad319c-faab-44e7-b730-ab3160d18fae" providerId="AD" clId="Web-{7DCBB3E3-F64F-47F2-930E-C4D75D67DACE}" dt="2023-02-24T20:01:51.379" v="34" actId="20577"/>
        <pc:sldMkLst>
          <pc:docMk/>
          <pc:sldMk cId="2476927181" sldId="472"/>
        </pc:sldMkLst>
        <pc:spChg chg="mod">
          <ac:chgData name="CHEN, KATHY (PGR)" userId="S::u2267086@live.warwick.ac.uk::33ad319c-faab-44e7-b730-ab3160d18fae" providerId="AD" clId="Web-{7DCBB3E3-F64F-47F2-930E-C4D75D67DACE}" dt="2023-02-24T20:01:51.379" v="34" actId="20577"/>
          <ac:spMkLst>
            <pc:docMk/>
            <pc:sldMk cId="2476927181" sldId="472"/>
            <ac:spMk id="7" creationId="{7EBA17EC-68BE-5A68-472A-4B0E6C21DA87}"/>
          </ac:spMkLst>
        </pc:spChg>
      </pc:sldChg>
      <pc:sldChg chg="modSp">
        <pc:chgData name="CHEN, KATHY (PGR)" userId="S::u2267086@live.warwick.ac.uk::33ad319c-faab-44e7-b730-ab3160d18fae" providerId="AD" clId="Web-{7DCBB3E3-F64F-47F2-930E-C4D75D67DACE}" dt="2023-02-24T20:01:56.613" v="35" actId="20577"/>
        <pc:sldMkLst>
          <pc:docMk/>
          <pc:sldMk cId="2804290019" sldId="473"/>
        </pc:sldMkLst>
        <pc:spChg chg="mod">
          <ac:chgData name="CHEN, KATHY (PGR)" userId="S::u2267086@live.warwick.ac.uk::33ad319c-faab-44e7-b730-ab3160d18fae" providerId="AD" clId="Web-{7DCBB3E3-F64F-47F2-930E-C4D75D67DACE}" dt="2023-02-24T20:01:56.613" v="35" actId="20577"/>
          <ac:spMkLst>
            <pc:docMk/>
            <pc:sldMk cId="2804290019" sldId="473"/>
            <ac:spMk id="7" creationId="{7EBA17EC-68BE-5A68-472A-4B0E6C21DA87}"/>
          </ac:spMkLst>
        </pc:spChg>
      </pc:sldChg>
      <pc:sldChg chg="add replId">
        <pc:chgData name="CHEN, KATHY (PGR)" userId="S::u2267086@live.warwick.ac.uk::33ad319c-faab-44e7-b730-ab3160d18fae" providerId="AD" clId="Web-{7DCBB3E3-F64F-47F2-930E-C4D75D67DACE}" dt="2023-02-24T20:02:24.027" v="36"/>
        <pc:sldMkLst>
          <pc:docMk/>
          <pc:sldMk cId="2391504006" sldId="474"/>
        </pc:sldMkLst>
      </pc:sldChg>
    </pc:docChg>
  </pc:docChgLst>
  <pc:docChgLst>
    <pc:chgData clId="Web-{AF593356-4FEB-4F0E-B1F5-8802E36F7A53}"/>
    <pc:docChg chg="delSld">
      <pc:chgData name="" userId="" providerId="" clId="Web-{AF593356-4FEB-4F0E-B1F5-8802E36F7A53}" dt="2023-02-23T18:14:09.149" v="1"/>
      <pc:docMkLst>
        <pc:docMk/>
      </pc:docMkLst>
      <pc:sldChg chg="del">
        <pc:chgData name="" userId="" providerId="" clId="Web-{AF593356-4FEB-4F0E-B1F5-8802E36F7A53}" dt="2023-02-23T18:14:05.227" v="0"/>
        <pc:sldMkLst>
          <pc:docMk/>
          <pc:sldMk cId="793636182" sldId="394"/>
        </pc:sldMkLst>
      </pc:sldChg>
      <pc:sldChg chg="del">
        <pc:chgData name="" userId="" providerId="" clId="Web-{AF593356-4FEB-4F0E-B1F5-8802E36F7A53}" dt="2023-02-23T18:14:09.149" v="1"/>
        <pc:sldMkLst>
          <pc:docMk/>
          <pc:sldMk cId="159862512" sldId="417"/>
        </pc:sldMkLst>
      </pc:sldChg>
    </pc:docChg>
  </pc:docChgLst>
  <pc:docChgLst>
    <pc:chgData name="CHEN, KATHY (PGR)" userId="S::u2267086@live.warwick.ac.uk::33ad319c-faab-44e7-b730-ab3160d18fae" providerId="AD" clId="Web-{A6C0657E-4200-4B96-ABB1-B25130788EED}"/>
    <pc:docChg chg="addSld delSld modSld sldOrd">
      <pc:chgData name="CHEN, KATHY (PGR)" userId="S::u2267086@live.warwick.ac.uk::33ad319c-faab-44e7-b730-ab3160d18fae" providerId="AD" clId="Web-{A6C0657E-4200-4B96-ABB1-B25130788EED}" dt="2023-02-23T19:48:06.946" v="699" actId="1076"/>
      <pc:docMkLst>
        <pc:docMk/>
      </pc:docMkLst>
      <pc:sldChg chg="modSp del">
        <pc:chgData name="CHEN, KATHY (PGR)" userId="S::u2267086@live.warwick.ac.uk::33ad319c-faab-44e7-b730-ab3160d18fae" providerId="AD" clId="Web-{A6C0657E-4200-4B96-ABB1-B25130788EED}" dt="2023-02-23T19:13:24.262" v="102"/>
        <pc:sldMkLst>
          <pc:docMk/>
          <pc:sldMk cId="3618584411" sldId="447"/>
        </pc:sldMkLst>
        <pc:spChg chg="mod">
          <ac:chgData name="CHEN, KATHY (PGR)" userId="S::u2267086@live.warwick.ac.uk::33ad319c-faab-44e7-b730-ab3160d18fae" providerId="AD" clId="Web-{A6C0657E-4200-4B96-ABB1-B25130788EED}" dt="2023-02-23T19:13:17.324" v="100" actId="20577"/>
          <ac:spMkLst>
            <pc:docMk/>
            <pc:sldMk cId="3618584411" sldId="447"/>
            <ac:spMk id="3" creationId="{6BBFEDCC-1B51-5E8D-72D3-3AE797F1178F}"/>
          </ac:spMkLst>
        </pc:spChg>
      </pc:sldChg>
      <pc:sldChg chg="del">
        <pc:chgData name="CHEN, KATHY (PGR)" userId="S::u2267086@live.warwick.ac.uk::33ad319c-faab-44e7-b730-ab3160d18fae" providerId="AD" clId="Web-{A6C0657E-4200-4B96-ABB1-B25130788EED}" dt="2023-02-23T19:13:19.746" v="101"/>
        <pc:sldMkLst>
          <pc:docMk/>
          <pc:sldMk cId="3233792729" sldId="448"/>
        </pc:sldMkLst>
      </pc:sldChg>
      <pc:sldChg chg="modSp">
        <pc:chgData name="CHEN, KATHY (PGR)" userId="S::u2267086@live.warwick.ac.uk::33ad319c-faab-44e7-b730-ab3160d18fae" providerId="AD" clId="Web-{A6C0657E-4200-4B96-ABB1-B25130788EED}" dt="2023-02-23T19:12:59.683" v="92" actId="20577"/>
        <pc:sldMkLst>
          <pc:docMk/>
          <pc:sldMk cId="419606111" sldId="449"/>
        </pc:sldMkLst>
        <pc:spChg chg="mod">
          <ac:chgData name="CHEN, KATHY (PGR)" userId="S::u2267086@live.warwick.ac.uk::33ad319c-faab-44e7-b730-ab3160d18fae" providerId="AD" clId="Web-{A6C0657E-4200-4B96-ABB1-B25130788EED}" dt="2023-02-23T19:12:59.683" v="92" actId="20577"/>
          <ac:spMkLst>
            <pc:docMk/>
            <pc:sldMk cId="419606111" sldId="449"/>
            <ac:spMk id="3" creationId="{6BBFEDCC-1B51-5E8D-72D3-3AE797F1178F}"/>
          </ac:spMkLst>
        </pc:spChg>
        <pc:spChg chg="mod">
          <ac:chgData name="CHEN, KATHY (PGR)" userId="S::u2267086@live.warwick.ac.uk::33ad319c-faab-44e7-b730-ab3160d18fae" providerId="AD" clId="Web-{A6C0657E-4200-4B96-ABB1-B25130788EED}" dt="2023-02-23T19:10:31.117" v="3" actId="20577"/>
          <ac:spMkLst>
            <pc:docMk/>
            <pc:sldMk cId="419606111" sldId="449"/>
            <ac:spMk id="7" creationId="{7EBA17EC-68BE-5A68-472A-4B0E6C21DA87}"/>
          </ac:spMkLst>
        </pc:spChg>
      </pc:sldChg>
      <pc:sldChg chg="addSp delSp modSp">
        <pc:chgData name="CHEN, KATHY (PGR)" userId="S::u2267086@live.warwick.ac.uk::33ad319c-faab-44e7-b730-ab3160d18fae" providerId="AD" clId="Web-{A6C0657E-4200-4B96-ABB1-B25130788EED}" dt="2023-02-23T19:15:48.475" v="151" actId="20577"/>
        <pc:sldMkLst>
          <pc:docMk/>
          <pc:sldMk cId="363734938" sldId="450"/>
        </pc:sldMkLst>
        <pc:spChg chg="mod">
          <ac:chgData name="CHEN, KATHY (PGR)" userId="S::u2267086@live.warwick.ac.uk::33ad319c-faab-44e7-b730-ab3160d18fae" providerId="AD" clId="Web-{A6C0657E-4200-4B96-ABB1-B25130788EED}" dt="2023-02-23T19:13:59.654" v="112" actId="20577"/>
          <ac:spMkLst>
            <pc:docMk/>
            <pc:sldMk cId="363734938" sldId="450"/>
            <ac:spMk id="3" creationId="{6BBFEDCC-1B51-5E8D-72D3-3AE797F1178F}"/>
          </ac:spMkLst>
        </pc:spChg>
        <pc:spChg chg="mod">
          <ac:chgData name="CHEN, KATHY (PGR)" userId="S::u2267086@live.warwick.ac.uk::33ad319c-faab-44e7-b730-ab3160d18fae" providerId="AD" clId="Web-{A6C0657E-4200-4B96-ABB1-B25130788EED}" dt="2023-02-23T19:15:48.475" v="151" actId="20577"/>
          <ac:spMkLst>
            <pc:docMk/>
            <pc:sldMk cId="363734938" sldId="450"/>
            <ac:spMk id="9" creationId="{F5544383-E7DE-004E-E6F9-8DAAE6F8BBB7}"/>
          </ac:spMkLst>
        </pc:spChg>
        <pc:picChg chg="add mod">
          <ac:chgData name="CHEN, KATHY (PGR)" userId="S::u2267086@live.warwick.ac.uk::33ad319c-faab-44e7-b730-ab3160d18fae" providerId="AD" clId="Web-{A6C0657E-4200-4B96-ABB1-B25130788EED}" dt="2023-02-23T19:14:43.483" v="134" actId="1076"/>
          <ac:picMkLst>
            <pc:docMk/>
            <pc:sldMk cId="363734938" sldId="450"/>
            <ac:picMk id="2" creationId="{80E8E8DB-B387-B182-C8C9-E4C203C3888A}"/>
          </ac:picMkLst>
        </pc:picChg>
        <pc:picChg chg="del">
          <ac:chgData name="CHEN, KATHY (PGR)" userId="S::u2267086@live.warwick.ac.uk::33ad319c-faab-44e7-b730-ab3160d18fae" providerId="AD" clId="Web-{A6C0657E-4200-4B96-ABB1-B25130788EED}" dt="2023-02-23T19:14:03.872" v="116"/>
          <ac:picMkLst>
            <pc:docMk/>
            <pc:sldMk cId="363734938" sldId="450"/>
            <ac:picMk id="6" creationId="{B1036B48-D6DB-84D9-5BA7-2C9A80556E55}"/>
          </ac:picMkLst>
        </pc:picChg>
      </pc:sldChg>
      <pc:sldChg chg="delSp modSp add replId">
        <pc:chgData name="CHEN, KATHY (PGR)" userId="S::u2267086@live.warwick.ac.uk::33ad319c-faab-44e7-b730-ab3160d18fae" providerId="AD" clId="Web-{A6C0657E-4200-4B96-ABB1-B25130788EED}" dt="2023-02-23T19:17:05.851" v="188" actId="20577"/>
        <pc:sldMkLst>
          <pc:docMk/>
          <pc:sldMk cId="1672450895" sldId="451"/>
        </pc:sldMkLst>
        <pc:spChg chg="mod">
          <ac:chgData name="CHEN, KATHY (PGR)" userId="S::u2267086@live.warwick.ac.uk::33ad319c-faab-44e7-b730-ab3160d18fae" providerId="AD" clId="Web-{A6C0657E-4200-4B96-ABB1-B25130788EED}" dt="2023-02-23T19:17:05.851" v="188" actId="20577"/>
          <ac:spMkLst>
            <pc:docMk/>
            <pc:sldMk cId="1672450895" sldId="451"/>
            <ac:spMk id="9" creationId="{F5544383-E7DE-004E-E6F9-8DAAE6F8BBB7}"/>
          </ac:spMkLst>
        </pc:spChg>
        <pc:picChg chg="del">
          <ac:chgData name="CHEN, KATHY (PGR)" userId="S::u2267086@live.warwick.ac.uk::33ad319c-faab-44e7-b730-ab3160d18fae" providerId="AD" clId="Web-{A6C0657E-4200-4B96-ABB1-B25130788EED}" dt="2023-02-23T19:16:24.038" v="174"/>
          <ac:picMkLst>
            <pc:docMk/>
            <pc:sldMk cId="1672450895" sldId="451"/>
            <ac:picMk id="2" creationId="{80E8E8DB-B387-B182-C8C9-E4C203C3888A}"/>
          </ac:picMkLst>
        </pc:picChg>
      </pc:sldChg>
      <pc:sldChg chg="del">
        <pc:chgData name="CHEN, KATHY (PGR)" userId="S::u2267086@live.warwick.ac.uk::33ad319c-faab-44e7-b730-ab3160d18fae" providerId="AD" clId="Web-{A6C0657E-4200-4B96-ABB1-B25130788EED}" dt="2023-02-23T19:15:49.646" v="152"/>
        <pc:sldMkLst>
          <pc:docMk/>
          <pc:sldMk cId="2805012365" sldId="451"/>
        </pc:sldMkLst>
      </pc:sldChg>
      <pc:sldChg chg="del">
        <pc:chgData name="CHEN, KATHY (PGR)" userId="S::u2267086@live.warwick.ac.uk::33ad319c-faab-44e7-b730-ab3160d18fae" providerId="AD" clId="Web-{A6C0657E-4200-4B96-ABB1-B25130788EED}" dt="2023-02-23T19:15:51.021" v="153"/>
        <pc:sldMkLst>
          <pc:docMk/>
          <pc:sldMk cId="2362631837" sldId="452"/>
        </pc:sldMkLst>
      </pc:sldChg>
      <pc:sldChg chg="modSp add replId">
        <pc:chgData name="CHEN, KATHY (PGR)" userId="S::u2267086@live.warwick.ac.uk::33ad319c-faab-44e7-b730-ab3160d18fae" providerId="AD" clId="Web-{A6C0657E-4200-4B96-ABB1-B25130788EED}" dt="2023-02-23T19:18:12.213" v="213" actId="20577"/>
        <pc:sldMkLst>
          <pc:docMk/>
          <pc:sldMk cId="3122269301" sldId="452"/>
        </pc:sldMkLst>
        <pc:spChg chg="mod">
          <ac:chgData name="CHEN, KATHY (PGR)" userId="S::u2267086@live.warwick.ac.uk::33ad319c-faab-44e7-b730-ab3160d18fae" providerId="AD" clId="Web-{A6C0657E-4200-4B96-ABB1-B25130788EED}" dt="2023-02-23T19:18:12.213" v="213" actId="20577"/>
          <ac:spMkLst>
            <pc:docMk/>
            <pc:sldMk cId="3122269301" sldId="452"/>
            <ac:spMk id="9" creationId="{F5544383-E7DE-004E-E6F9-8DAAE6F8BBB7}"/>
          </ac:spMkLst>
        </pc:spChg>
      </pc:sldChg>
      <pc:sldChg chg="del">
        <pc:chgData name="CHEN, KATHY (PGR)" userId="S::u2267086@live.warwick.ac.uk::33ad319c-faab-44e7-b730-ab3160d18fae" providerId="AD" clId="Web-{A6C0657E-4200-4B96-ABB1-B25130788EED}" dt="2023-02-23T19:15:52.615" v="154"/>
        <pc:sldMkLst>
          <pc:docMk/>
          <pc:sldMk cId="161245366" sldId="453"/>
        </pc:sldMkLst>
      </pc:sldChg>
      <pc:sldChg chg="addSp modSp add replId">
        <pc:chgData name="CHEN, KATHY (PGR)" userId="S::u2267086@live.warwick.ac.uk::33ad319c-faab-44e7-b730-ab3160d18fae" providerId="AD" clId="Web-{A6C0657E-4200-4B96-ABB1-B25130788EED}" dt="2023-02-23T19:19:36.762" v="233" actId="20577"/>
        <pc:sldMkLst>
          <pc:docMk/>
          <pc:sldMk cId="689428942" sldId="453"/>
        </pc:sldMkLst>
        <pc:spChg chg="mod">
          <ac:chgData name="CHEN, KATHY (PGR)" userId="S::u2267086@live.warwick.ac.uk::33ad319c-faab-44e7-b730-ab3160d18fae" providerId="AD" clId="Web-{A6C0657E-4200-4B96-ABB1-B25130788EED}" dt="2023-02-23T19:19:36.762" v="233" actId="20577"/>
          <ac:spMkLst>
            <pc:docMk/>
            <pc:sldMk cId="689428942" sldId="453"/>
            <ac:spMk id="9" creationId="{F5544383-E7DE-004E-E6F9-8DAAE6F8BBB7}"/>
          </ac:spMkLst>
        </pc:spChg>
        <pc:picChg chg="add mod">
          <ac:chgData name="CHEN, KATHY (PGR)" userId="S::u2267086@live.warwick.ac.uk::33ad319c-faab-44e7-b730-ab3160d18fae" providerId="AD" clId="Web-{A6C0657E-4200-4B96-ABB1-B25130788EED}" dt="2023-02-23T19:19:11.605" v="225" actId="1076"/>
          <ac:picMkLst>
            <pc:docMk/>
            <pc:sldMk cId="689428942" sldId="453"/>
            <ac:picMk id="2" creationId="{F7533436-AFA9-57E3-5DFE-6F78D5D7221C}"/>
          </ac:picMkLst>
        </pc:picChg>
      </pc:sldChg>
      <pc:sldChg chg="addSp delSp modSp add replId">
        <pc:chgData name="CHEN, KATHY (PGR)" userId="S::u2267086@live.warwick.ac.uk::33ad319c-faab-44e7-b730-ab3160d18fae" providerId="AD" clId="Web-{A6C0657E-4200-4B96-ABB1-B25130788EED}" dt="2023-02-23T19:20:42.841" v="245" actId="1076"/>
        <pc:sldMkLst>
          <pc:docMk/>
          <pc:sldMk cId="1177022484" sldId="454"/>
        </pc:sldMkLst>
        <pc:spChg chg="mod">
          <ac:chgData name="CHEN, KATHY (PGR)" userId="S::u2267086@live.warwick.ac.uk::33ad319c-faab-44e7-b730-ab3160d18fae" providerId="AD" clId="Web-{A6C0657E-4200-4B96-ABB1-B25130788EED}" dt="2023-02-23T19:20:11.856" v="238" actId="20577"/>
          <ac:spMkLst>
            <pc:docMk/>
            <pc:sldMk cId="1177022484" sldId="454"/>
            <ac:spMk id="9" creationId="{F5544383-E7DE-004E-E6F9-8DAAE6F8BBB7}"/>
          </ac:spMkLst>
        </pc:spChg>
        <pc:picChg chg="del">
          <ac:chgData name="CHEN, KATHY (PGR)" userId="S::u2267086@live.warwick.ac.uk::33ad319c-faab-44e7-b730-ab3160d18fae" providerId="AD" clId="Web-{A6C0657E-4200-4B96-ABB1-B25130788EED}" dt="2023-02-23T19:19:45.918" v="235"/>
          <ac:picMkLst>
            <pc:docMk/>
            <pc:sldMk cId="1177022484" sldId="454"/>
            <ac:picMk id="2" creationId="{F7533436-AFA9-57E3-5DFE-6F78D5D7221C}"/>
          </ac:picMkLst>
        </pc:picChg>
        <pc:picChg chg="add mod">
          <ac:chgData name="CHEN, KATHY (PGR)" userId="S::u2267086@live.warwick.ac.uk::33ad319c-faab-44e7-b730-ab3160d18fae" providerId="AD" clId="Web-{A6C0657E-4200-4B96-ABB1-B25130788EED}" dt="2023-02-23T19:20:42.841" v="245" actId="1076"/>
          <ac:picMkLst>
            <pc:docMk/>
            <pc:sldMk cId="1177022484" sldId="454"/>
            <ac:picMk id="6" creationId="{C3A54558-38F2-4D12-4945-81C0728EEC0D}"/>
          </ac:picMkLst>
        </pc:picChg>
      </pc:sldChg>
      <pc:sldChg chg="del">
        <pc:chgData name="CHEN, KATHY (PGR)" userId="S::u2267086@live.warwick.ac.uk::33ad319c-faab-44e7-b730-ab3160d18fae" providerId="AD" clId="Web-{A6C0657E-4200-4B96-ABB1-B25130788EED}" dt="2023-02-23T19:15:53.693" v="155"/>
        <pc:sldMkLst>
          <pc:docMk/>
          <pc:sldMk cId="1786498489" sldId="454"/>
        </pc:sldMkLst>
      </pc:sldChg>
      <pc:sldChg chg="del">
        <pc:chgData name="CHEN, KATHY (PGR)" userId="S::u2267086@live.warwick.ac.uk::33ad319c-faab-44e7-b730-ab3160d18fae" providerId="AD" clId="Web-{A6C0657E-4200-4B96-ABB1-B25130788EED}" dt="2023-02-23T19:15:54.647" v="156"/>
        <pc:sldMkLst>
          <pc:docMk/>
          <pc:sldMk cId="521796259" sldId="455"/>
        </pc:sldMkLst>
      </pc:sldChg>
      <pc:sldChg chg="addSp delSp modSp add replId">
        <pc:chgData name="CHEN, KATHY (PGR)" userId="S::u2267086@live.warwick.ac.uk::33ad319c-faab-44e7-b730-ab3160d18fae" providerId="AD" clId="Web-{A6C0657E-4200-4B96-ABB1-B25130788EED}" dt="2023-02-23T19:21:27.108" v="256" actId="1076"/>
        <pc:sldMkLst>
          <pc:docMk/>
          <pc:sldMk cId="1014504458" sldId="455"/>
        </pc:sldMkLst>
        <pc:spChg chg="mod">
          <ac:chgData name="CHEN, KATHY (PGR)" userId="S::u2267086@live.warwick.ac.uk::33ad319c-faab-44e7-b730-ab3160d18fae" providerId="AD" clId="Web-{A6C0657E-4200-4B96-ABB1-B25130788EED}" dt="2023-02-23T19:21:18.655" v="252" actId="20577"/>
          <ac:spMkLst>
            <pc:docMk/>
            <pc:sldMk cId="1014504458" sldId="455"/>
            <ac:spMk id="9" creationId="{F5544383-E7DE-004E-E6F9-8DAAE6F8BBB7}"/>
          </ac:spMkLst>
        </pc:spChg>
        <pc:picChg chg="add mod">
          <ac:chgData name="CHEN, KATHY (PGR)" userId="S::u2267086@live.warwick.ac.uk::33ad319c-faab-44e7-b730-ab3160d18fae" providerId="AD" clId="Web-{A6C0657E-4200-4B96-ABB1-B25130788EED}" dt="2023-02-23T19:21:27.108" v="256" actId="1076"/>
          <ac:picMkLst>
            <pc:docMk/>
            <pc:sldMk cId="1014504458" sldId="455"/>
            <ac:picMk id="2" creationId="{AC96CC36-C0D2-C2F4-80FC-FB80F1227AD3}"/>
          </ac:picMkLst>
        </pc:picChg>
        <pc:picChg chg="del">
          <ac:chgData name="CHEN, KATHY (PGR)" userId="S::u2267086@live.warwick.ac.uk::33ad319c-faab-44e7-b730-ab3160d18fae" providerId="AD" clId="Web-{A6C0657E-4200-4B96-ABB1-B25130788EED}" dt="2023-02-23T19:20:55.123" v="247"/>
          <ac:picMkLst>
            <pc:docMk/>
            <pc:sldMk cId="1014504458" sldId="455"/>
            <ac:picMk id="6" creationId="{C3A54558-38F2-4D12-4945-81C0728EEC0D}"/>
          </ac:picMkLst>
        </pc:picChg>
      </pc:sldChg>
      <pc:sldChg chg="del">
        <pc:chgData name="CHEN, KATHY (PGR)" userId="S::u2267086@live.warwick.ac.uk::33ad319c-faab-44e7-b730-ab3160d18fae" providerId="AD" clId="Web-{A6C0657E-4200-4B96-ABB1-B25130788EED}" dt="2023-02-23T19:15:55.647" v="157"/>
        <pc:sldMkLst>
          <pc:docMk/>
          <pc:sldMk cId="2454601063" sldId="456"/>
        </pc:sldMkLst>
      </pc:sldChg>
      <pc:sldChg chg="addSp delSp modSp add replId">
        <pc:chgData name="CHEN, KATHY (PGR)" userId="S::u2267086@live.warwick.ac.uk::33ad319c-faab-44e7-b730-ab3160d18fae" providerId="AD" clId="Web-{A6C0657E-4200-4B96-ABB1-B25130788EED}" dt="2023-02-23T19:22:34.985" v="276" actId="20577"/>
        <pc:sldMkLst>
          <pc:docMk/>
          <pc:sldMk cId="2893301031" sldId="456"/>
        </pc:sldMkLst>
        <pc:spChg chg="mod">
          <ac:chgData name="CHEN, KATHY (PGR)" userId="S::u2267086@live.warwick.ac.uk::33ad319c-faab-44e7-b730-ab3160d18fae" providerId="AD" clId="Web-{A6C0657E-4200-4B96-ABB1-B25130788EED}" dt="2023-02-23T19:22:34.985" v="276" actId="20577"/>
          <ac:spMkLst>
            <pc:docMk/>
            <pc:sldMk cId="2893301031" sldId="456"/>
            <ac:spMk id="9" creationId="{F5544383-E7DE-004E-E6F9-8DAAE6F8BBB7}"/>
          </ac:spMkLst>
        </pc:spChg>
        <pc:picChg chg="del">
          <ac:chgData name="CHEN, KATHY (PGR)" userId="S::u2267086@live.warwick.ac.uk::33ad319c-faab-44e7-b730-ab3160d18fae" providerId="AD" clId="Web-{A6C0657E-4200-4B96-ABB1-B25130788EED}" dt="2023-02-23T19:21:32.374" v="258"/>
          <ac:picMkLst>
            <pc:docMk/>
            <pc:sldMk cId="2893301031" sldId="456"/>
            <ac:picMk id="2" creationId="{AC96CC36-C0D2-C2F4-80FC-FB80F1227AD3}"/>
          </ac:picMkLst>
        </pc:picChg>
        <pc:picChg chg="add mod">
          <ac:chgData name="CHEN, KATHY (PGR)" userId="S::u2267086@live.warwick.ac.uk::33ad319c-faab-44e7-b730-ab3160d18fae" providerId="AD" clId="Web-{A6C0657E-4200-4B96-ABB1-B25130788EED}" dt="2023-02-23T19:22:11.062" v="265" actId="1076"/>
          <ac:picMkLst>
            <pc:docMk/>
            <pc:sldMk cId="2893301031" sldId="456"/>
            <ac:picMk id="6" creationId="{7DF10F92-5D34-E438-9A0F-A75DEB62D934}"/>
          </ac:picMkLst>
        </pc:picChg>
      </pc:sldChg>
      <pc:sldChg chg="addSp delSp modSp add replId">
        <pc:chgData name="CHEN, KATHY (PGR)" userId="S::u2267086@live.warwick.ac.uk::33ad319c-faab-44e7-b730-ab3160d18fae" providerId="AD" clId="Web-{A6C0657E-4200-4B96-ABB1-B25130788EED}" dt="2023-02-23T19:23:50.940" v="299" actId="20577"/>
        <pc:sldMkLst>
          <pc:docMk/>
          <pc:sldMk cId="612381292" sldId="457"/>
        </pc:sldMkLst>
        <pc:spChg chg="mod">
          <ac:chgData name="CHEN, KATHY (PGR)" userId="S::u2267086@live.warwick.ac.uk::33ad319c-faab-44e7-b730-ab3160d18fae" providerId="AD" clId="Web-{A6C0657E-4200-4B96-ABB1-B25130788EED}" dt="2023-02-23T19:23:50.940" v="299" actId="20577"/>
          <ac:spMkLst>
            <pc:docMk/>
            <pc:sldMk cId="612381292" sldId="457"/>
            <ac:spMk id="9" creationId="{F5544383-E7DE-004E-E6F9-8DAAE6F8BBB7}"/>
          </ac:spMkLst>
        </pc:spChg>
        <pc:picChg chg="add mod">
          <ac:chgData name="CHEN, KATHY (PGR)" userId="S::u2267086@live.warwick.ac.uk::33ad319c-faab-44e7-b730-ab3160d18fae" providerId="AD" clId="Web-{A6C0657E-4200-4B96-ABB1-B25130788EED}" dt="2023-02-23T19:23:25.971" v="289" actId="1076"/>
          <ac:picMkLst>
            <pc:docMk/>
            <pc:sldMk cId="612381292" sldId="457"/>
            <ac:picMk id="2" creationId="{66CC77B5-1D34-DEBC-8006-021FB9FC5455}"/>
          </ac:picMkLst>
        </pc:picChg>
        <pc:picChg chg="del">
          <ac:chgData name="CHEN, KATHY (PGR)" userId="S::u2267086@live.warwick.ac.uk::33ad319c-faab-44e7-b730-ab3160d18fae" providerId="AD" clId="Web-{A6C0657E-4200-4B96-ABB1-B25130788EED}" dt="2023-02-23T19:22:38.251" v="278"/>
          <ac:picMkLst>
            <pc:docMk/>
            <pc:sldMk cId="612381292" sldId="457"/>
            <ac:picMk id="6" creationId="{7DF10F92-5D34-E438-9A0F-A75DEB62D934}"/>
          </ac:picMkLst>
        </pc:picChg>
      </pc:sldChg>
      <pc:sldChg chg="del">
        <pc:chgData name="CHEN, KATHY (PGR)" userId="S::u2267086@live.warwick.ac.uk::33ad319c-faab-44e7-b730-ab3160d18fae" providerId="AD" clId="Web-{A6C0657E-4200-4B96-ABB1-B25130788EED}" dt="2023-02-23T19:15:56.568" v="158"/>
        <pc:sldMkLst>
          <pc:docMk/>
          <pc:sldMk cId="4190766144" sldId="457"/>
        </pc:sldMkLst>
      </pc:sldChg>
      <pc:sldChg chg="delSp modSp add replId">
        <pc:chgData name="CHEN, KATHY (PGR)" userId="S::u2267086@live.warwick.ac.uk::33ad319c-faab-44e7-b730-ab3160d18fae" providerId="AD" clId="Web-{A6C0657E-4200-4B96-ABB1-B25130788EED}" dt="2023-02-23T19:24:54.551" v="340" actId="20577"/>
        <pc:sldMkLst>
          <pc:docMk/>
          <pc:sldMk cId="1829953489" sldId="458"/>
        </pc:sldMkLst>
        <pc:spChg chg="mod">
          <ac:chgData name="CHEN, KATHY (PGR)" userId="S::u2267086@live.warwick.ac.uk::33ad319c-faab-44e7-b730-ab3160d18fae" providerId="AD" clId="Web-{A6C0657E-4200-4B96-ABB1-B25130788EED}" dt="2023-02-23T19:24:54.551" v="340" actId="20577"/>
          <ac:spMkLst>
            <pc:docMk/>
            <pc:sldMk cId="1829953489" sldId="458"/>
            <ac:spMk id="9" creationId="{F5544383-E7DE-004E-E6F9-8DAAE6F8BBB7}"/>
          </ac:spMkLst>
        </pc:spChg>
        <pc:picChg chg="del">
          <ac:chgData name="CHEN, KATHY (PGR)" userId="S::u2267086@live.warwick.ac.uk::33ad319c-faab-44e7-b730-ab3160d18fae" providerId="AD" clId="Web-{A6C0657E-4200-4B96-ABB1-B25130788EED}" dt="2023-02-23T19:23:56.096" v="301"/>
          <ac:picMkLst>
            <pc:docMk/>
            <pc:sldMk cId="1829953489" sldId="458"/>
            <ac:picMk id="2" creationId="{66CC77B5-1D34-DEBC-8006-021FB9FC5455}"/>
          </ac:picMkLst>
        </pc:picChg>
      </pc:sldChg>
      <pc:sldChg chg="del">
        <pc:chgData name="CHEN, KATHY (PGR)" userId="S::u2267086@live.warwick.ac.uk::33ad319c-faab-44e7-b730-ab3160d18fae" providerId="AD" clId="Web-{A6C0657E-4200-4B96-ABB1-B25130788EED}" dt="2023-02-23T19:15:57.584" v="159"/>
        <pc:sldMkLst>
          <pc:docMk/>
          <pc:sldMk cId="3918808480" sldId="458"/>
        </pc:sldMkLst>
      </pc:sldChg>
      <pc:sldChg chg="del">
        <pc:chgData name="CHEN, KATHY (PGR)" userId="S::u2267086@live.warwick.ac.uk::33ad319c-faab-44e7-b730-ab3160d18fae" providerId="AD" clId="Web-{A6C0657E-4200-4B96-ABB1-B25130788EED}" dt="2023-02-23T19:15:58.147" v="160"/>
        <pc:sldMkLst>
          <pc:docMk/>
          <pc:sldMk cId="2061500008" sldId="459"/>
        </pc:sldMkLst>
      </pc:sldChg>
      <pc:sldChg chg="modSp add replId">
        <pc:chgData name="CHEN, KATHY (PGR)" userId="S::u2267086@live.warwick.ac.uk::33ad319c-faab-44e7-b730-ab3160d18fae" providerId="AD" clId="Web-{A6C0657E-4200-4B96-ABB1-B25130788EED}" dt="2023-02-23T19:25:58.084" v="351" actId="20577"/>
        <pc:sldMkLst>
          <pc:docMk/>
          <pc:sldMk cId="3236364565" sldId="459"/>
        </pc:sldMkLst>
        <pc:spChg chg="mod">
          <ac:chgData name="CHEN, KATHY (PGR)" userId="S::u2267086@live.warwick.ac.uk::33ad319c-faab-44e7-b730-ab3160d18fae" providerId="AD" clId="Web-{A6C0657E-4200-4B96-ABB1-B25130788EED}" dt="2023-02-23T19:25:30.458" v="345" actId="20577"/>
          <ac:spMkLst>
            <pc:docMk/>
            <pc:sldMk cId="3236364565" sldId="459"/>
            <ac:spMk id="3" creationId="{6BBFEDCC-1B51-5E8D-72D3-3AE797F1178F}"/>
          </ac:spMkLst>
        </pc:spChg>
        <pc:spChg chg="mod">
          <ac:chgData name="CHEN, KATHY (PGR)" userId="S::u2267086@live.warwick.ac.uk::33ad319c-faab-44e7-b730-ab3160d18fae" providerId="AD" clId="Web-{A6C0657E-4200-4B96-ABB1-B25130788EED}" dt="2023-02-23T19:25:58.084" v="351" actId="20577"/>
          <ac:spMkLst>
            <pc:docMk/>
            <pc:sldMk cId="3236364565" sldId="459"/>
            <ac:spMk id="9" creationId="{F5544383-E7DE-004E-E6F9-8DAAE6F8BBB7}"/>
          </ac:spMkLst>
        </pc:spChg>
      </pc:sldChg>
      <pc:sldChg chg="addSp modSp add replId">
        <pc:chgData name="CHEN, KATHY (PGR)" userId="S::u2267086@live.warwick.ac.uk::33ad319c-faab-44e7-b730-ab3160d18fae" providerId="AD" clId="Web-{A6C0657E-4200-4B96-ABB1-B25130788EED}" dt="2023-02-23T19:30:41.669" v="429" actId="20577"/>
        <pc:sldMkLst>
          <pc:docMk/>
          <pc:sldMk cId="329614158" sldId="460"/>
        </pc:sldMkLst>
        <pc:spChg chg="mod">
          <ac:chgData name="CHEN, KATHY (PGR)" userId="S::u2267086@live.warwick.ac.uk::33ad319c-faab-44e7-b730-ab3160d18fae" providerId="AD" clId="Web-{A6C0657E-4200-4B96-ABB1-B25130788EED}" dt="2023-02-23T19:30:41.669" v="429" actId="20577"/>
          <ac:spMkLst>
            <pc:docMk/>
            <pc:sldMk cId="329614158" sldId="460"/>
            <ac:spMk id="9" creationId="{F5544383-E7DE-004E-E6F9-8DAAE6F8BBB7}"/>
          </ac:spMkLst>
        </pc:spChg>
        <pc:picChg chg="add mod">
          <ac:chgData name="CHEN, KATHY (PGR)" userId="S::u2267086@live.warwick.ac.uk::33ad319c-faab-44e7-b730-ab3160d18fae" providerId="AD" clId="Web-{A6C0657E-4200-4B96-ABB1-B25130788EED}" dt="2023-02-23T19:29:47.011" v="419" actId="1076"/>
          <ac:picMkLst>
            <pc:docMk/>
            <pc:sldMk cId="329614158" sldId="460"/>
            <ac:picMk id="2" creationId="{125C3D5B-8ADB-A425-40AA-3F587335832A}"/>
          </ac:picMkLst>
        </pc:picChg>
      </pc:sldChg>
      <pc:sldChg chg="del">
        <pc:chgData name="CHEN, KATHY (PGR)" userId="S::u2267086@live.warwick.ac.uk::33ad319c-faab-44e7-b730-ab3160d18fae" providerId="AD" clId="Web-{A6C0657E-4200-4B96-ABB1-B25130788EED}" dt="2023-02-23T19:15:59.100" v="161"/>
        <pc:sldMkLst>
          <pc:docMk/>
          <pc:sldMk cId="1722126993" sldId="460"/>
        </pc:sldMkLst>
      </pc:sldChg>
      <pc:sldChg chg="del">
        <pc:chgData name="CHEN, KATHY (PGR)" userId="S::u2267086@live.warwick.ac.uk::33ad319c-faab-44e7-b730-ab3160d18fae" providerId="AD" clId="Web-{A6C0657E-4200-4B96-ABB1-B25130788EED}" dt="2023-02-23T19:16:00.678" v="162"/>
        <pc:sldMkLst>
          <pc:docMk/>
          <pc:sldMk cId="1413279310" sldId="461"/>
        </pc:sldMkLst>
      </pc:sldChg>
      <pc:sldChg chg="addSp modSp add ord replId">
        <pc:chgData name="CHEN, KATHY (PGR)" userId="S::u2267086@live.warwick.ac.uk::33ad319c-faab-44e7-b730-ab3160d18fae" providerId="AD" clId="Web-{A6C0657E-4200-4B96-ABB1-B25130788EED}" dt="2023-02-23T19:28:19.681" v="394" actId="1076"/>
        <pc:sldMkLst>
          <pc:docMk/>
          <pc:sldMk cId="3744747732" sldId="461"/>
        </pc:sldMkLst>
        <pc:spChg chg="mod">
          <ac:chgData name="CHEN, KATHY (PGR)" userId="S::u2267086@live.warwick.ac.uk::33ad319c-faab-44e7-b730-ab3160d18fae" providerId="AD" clId="Web-{A6C0657E-4200-4B96-ABB1-B25130788EED}" dt="2023-02-23T19:28:19.681" v="394" actId="1076"/>
          <ac:spMkLst>
            <pc:docMk/>
            <pc:sldMk cId="3744747732" sldId="461"/>
            <ac:spMk id="9" creationId="{F5544383-E7DE-004E-E6F9-8DAAE6F8BBB7}"/>
          </ac:spMkLst>
        </pc:spChg>
        <pc:picChg chg="add mod">
          <ac:chgData name="CHEN, KATHY (PGR)" userId="S::u2267086@live.warwick.ac.uk::33ad319c-faab-44e7-b730-ab3160d18fae" providerId="AD" clId="Web-{A6C0657E-4200-4B96-ABB1-B25130788EED}" dt="2023-02-23T19:27:05.101" v="372" actId="1076"/>
          <ac:picMkLst>
            <pc:docMk/>
            <pc:sldMk cId="3744747732" sldId="461"/>
            <ac:picMk id="2" creationId="{BF7722A8-EF63-2E03-1A38-FEADFC8227F1}"/>
          </ac:picMkLst>
        </pc:picChg>
      </pc:sldChg>
      <pc:sldChg chg="addSp delSp modSp add replId">
        <pc:chgData name="CHEN, KATHY (PGR)" userId="S::u2267086@live.warwick.ac.uk::33ad319c-faab-44e7-b730-ab3160d18fae" providerId="AD" clId="Web-{A6C0657E-4200-4B96-ABB1-B25130788EED}" dt="2023-02-23T19:32:18.015" v="476" actId="1076"/>
        <pc:sldMkLst>
          <pc:docMk/>
          <pc:sldMk cId="1860903639" sldId="462"/>
        </pc:sldMkLst>
        <pc:spChg chg="mod">
          <ac:chgData name="CHEN, KATHY (PGR)" userId="S::u2267086@live.warwick.ac.uk::33ad319c-faab-44e7-b730-ab3160d18fae" providerId="AD" clId="Web-{A6C0657E-4200-4B96-ABB1-B25130788EED}" dt="2023-02-23T19:32:06.937" v="472" actId="20577"/>
          <ac:spMkLst>
            <pc:docMk/>
            <pc:sldMk cId="1860903639" sldId="462"/>
            <ac:spMk id="9" creationId="{F5544383-E7DE-004E-E6F9-8DAAE6F8BBB7}"/>
          </ac:spMkLst>
        </pc:spChg>
        <pc:picChg chg="del">
          <ac:chgData name="CHEN, KATHY (PGR)" userId="S::u2267086@live.warwick.ac.uk::33ad319c-faab-44e7-b730-ab3160d18fae" providerId="AD" clId="Web-{A6C0657E-4200-4B96-ABB1-B25130788EED}" dt="2023-02-23T19:29:49.402" v="420"/>
          <ac:picMkLst>
            <pc:docMk/>
            <pc:sldMk cId="1860903639" sldId="462"/>
            <ac:picMk id="2" creationId="{125C3D5B-8ADB-A425-40AA-3F587335832A}"/>
          </ac:picMkLst>
        </pc:picChg>
        <pc:picChg chg="add mod">
          <ac:chgData name="CHEN, KATHY (PGR)" userId="S::u2267086@live.warwick.ac.uk::33ad319c-faab-44e7-b730-ab3160d18fae" providerId="AD" clId="Web-{A6C0657E-4200-4B96-ABB1-B25130788EED}" dt="2023-02-23T19:32:18.015" v="476" actId="1076"/>
          <ac:picMkLst>
            <pc:docMk/>
            <pc:sldMk cId="1860903639" sldId="462"/>
            <ac:picMk id="6" creationId="{2A4DA7AC-BBF8-EC81-1BA3-2A28E15205CE}"/>
          </ac:picMkLst>
        </pc:picChg>
      </pc:sldChg>
      <pc:sldChg chg="del">
        <pc:chgData name="CHEN, KATHY (PGR)" userId="S::u2267086@live.warwick.ac.uk::33ad319c-faab-44e7-b730-ab3160d18fae" providerId="AD" clId="Web-{A6C0657E-4200-4B96-ABB1-B25130788EED}" dt="2023-02-23T19:16:01.881" v="163"/>
        <pc:sldMkLst>
          <pc:docMk/>
          <pc:sldMk cId="3110183840" sldId="462"/>
        </pc:sldMkLst>
      </pc:sldChg>
      <pc:sldChg chg="addSp delSp modSp add replId">
        <pc:chgData name="CHEN, KATHY (PGR)" userId="S::u2267086@live.warwick.ac.uk::33ad319c-faab-44e7-b730-ab3160d18fae" providerId="AD" clId="Web-{A6C0657E-4200-4B96-ABB1-B25130788EED}" dt="2023-02-23T19:34:01.424" v="505" actId="20577"/>
        <pc:sldMkLst>
          <pc:docMk/>
          <pc:sldMk cId="1761184995" sldId="463"/>
        </pc:sldMkLst>
        <pc:spChg chg="mod">
          <ac:chgData name="CHEN, KATHY (PGR)" userId="S::u2267086@live.warwick.ac.uk::33ad319c-faab-44e7-b730-ab3160d18fae" providerId="AD" clId="Web-{A6C0657E-4200-4B96-ABB1-B25130788EED}" dt="2023-02-23T19:34:01.424" v="505" actId="20577"/>
          <ac:spMkLst>
            <pc:docMk/>
            <pc:sldMk cId="1761184995" sldId="463"/>
            <ac:spMk id="9" creationId="{F5544383-E7DE-004E-E6F9-8DAAE6F8BBB7}"/>
          </ac:spMkLst>
        </pc:spChg>
        <pc:picChg chg="add mod">
          <ac:chgData name="CHEN, KATHY (PGR)" userId="S::u2267086@live.warwick.ac.uk::33ad319c-faab-44e7-b730-ab3160d18fae" providerId="AD" clId="Web-{A6C0657E-4200-4B96-ABB1-B25130788EED}" dt="2023-02-23T19:33:28.892" v="488" actId="1076"/>
          <ac:picMkLst>
            <pc:docMk/>
            <pc:sldMk cId="1761184995" sldId="463"/>
            <ac:picMk id="2" creationId="{E44E2833-00BB-E690-5B1E-7CC8D2CDE7BE}"/>
          </ac:picMkLst>
        </pc:picChg>
        <pc:picChg chg="del">
          <ac:chgData name="CHEN, KATHY (PGR)" userId="S::u2267086@live.warwick.ac.uk::33ad319c-faab-44e7-b730-ab3160d18fae" providerId="AD" clId="Web-{A6C0657E-4200-4B96-ABB1-B25130788EED}" dt="2023-02-23T19:32:24.437" v="478"/>
          <ac:picMkLst>
            <pc:docMk/>
            <pc:sldMk cId="1761184995" sldId="463"/>
            <ac:picMk id="6" creationId="{2A4DA7AC-BBF8-EC81-1BA3-2A28E15205CE}"/>
          </ac:picMkLst>
        </pc:picChg>
      </pc:sldChg>
      <pc:sldChg chg="del">
        <pc:chgData name="CHEN, KATHY (PGR)" userId="S::u2267086@live.warwick.ac.uk::33ad319c-faab-44e7-b730-ab3160d18fae" providerId="AD" clId="Web-{A6C0657E-4200-4B96-ABB1-B25130788EED}" dt="2023-02-23T19:16:02.694" v="164"/>
        <pc:sldMkLst>
          <pc:docMk/>
          <pc:sldMk cId="2476801771" sldId="463"/>
        </pc:sldMkLst>
      </pc:sldChg>
      <pc:sldChg chg="del">
        <pc:chgData name="CHEN, KATHY (PGR)" userId="S::u2267086@live.warwick.ac.uk::33ad319c-faab-44e7-b730-ab3160d18fae" providerId="AD" clId="Web-{A6C0657E-4200-4B96-ABB1-B25130788EED}" dt="2023-02-23T19:16:03.631" v="165"/>
        <pc:sldMkLst>
          <pc:docMk/>
          <pc:sldMk cId="936946557" sldId="464"/>
        </pc:sldMkLst>
      </pc:sldChg>
      <pc:sldChg chg="addSp delSp modSp add replId">
        <pc:chgData name="CHEN, KATHY (PGR)" userId="S::u2267086@live.warwick.ac.uk::33ad319c-faab-44e7-b730-ab3160d18fae" providerId="AD" clId="Web-{A6C0657E-4200-4B96-ABB1-B25130788EED}" dt="2023-02-23T19:34:59.582" v="522" actId="20577"/>
        <pc:sldMkLst>
          <pc:docMk/>
          <pc:sldMk cId="4028513012" sldId="464"/>
        </pc:sldMkLst>
        <pc:spChg chg="mod">
          <ac:chgData name="CHEN, KATHY (PGR)" userId="S::u2267086@live.warwick.ac.uk::33ad319c-faab-44e7-b730-ab3160d18fae" providerId="AD" clId="Web-{A6C0657E-4200-4B96-ABB1-B25130788EED}" dt="2023-02-23T19:34:59.582" v="522" actId="20577"/>
          <ac:spMkLst>
            <pc:docMk/>
            <pc:sldMk cId="4028513012" sldId="464"/>
            <ac:spMk id="9" creationId="{F5544383-E7DE-004E-E6F9-8DAAE6F8BBB7}"/>
          </ac:spMkLst>
        </pc:spChg>
        <pc:picChg chg="del">
          <ac:chgData name="CHEN, KATHY (PGR)" userId="S::u2267086@live.warwick.ac.uk::33ad319c-faab-44e7-b730-ab3160d18fae" providerId="AD" clId="Web-{A6C0657E-4200-4B96-ABB1-B25130788EED}" dt="2023-02-23T19:34:05.080" v="507"/>
          <ac:picMkLst>
            <pc:docMk/>
            <pc:sldMk cId="4028513012" sldId="464"/>
            <ac:picMk id="2" creationId="{E44E2833-00BB-E690-5B1E-7CC8D2CDE7BE}"/>
          </ac:picMkLst>
        </pc:picChg>
        <pc:picChg chg="add mod">
          <ac:chgData name="CHEN, KATHY (PGR)" userId="S::u2267086@live.warwick.ac.uk::33ad319c-faab-44e7-b730-ab3160d18fae" providerId="AD" clId="Web-{A6C0657E-4200-4B96-ABB1-B25130788EED}" dt="2023-02-23T19:34:41.785" v="514" actId="1076"/>
          <ac:picMkLst>
            <pc:docMk/>
            <pc:sldMk cId="4028513012" sldId="464"/>
            <ac:picMk id="6" creationId="{3DF592A7-5701-2DCC-29A4-58505D7CF3F5}"/>
          </ac:picMkLst>
        </pc:picChg>
      </pc:sldChg>
      <pc:sldChg chg="delSp modSp add replId">
        <pc:chgData name="CHEN, KATHY (PGR)" userId="S::u2267086@live.warwick.ac.uk::33ad319c-faab-44e7-b730-ab3160d18fae" providerId="AD" clId="Web-{A6C0657E-4200-4B96-ABB1-B25130788EED}" dt="2023-02-23T19:35:29.926" v="533" actId="20577"/>
        <pc:sldMkLst>
          <pc:docMk/>
          <pc:sldMk cId="579414303" sldId="465"/>
        </pc:sldMkLst>
        <pc:spChg chg="mod">
          <ac:chgData name="CHEN, KATHY (PGR)" userId="S::u2267086@live.warwick.ac.uk::33ad319c-faab-44e7-b730-ab3160d18fae" providerId="AD" clId="Web-{A6C0657E-4200-4B96-ABB1-B25130788EED}" dt="2023-02-23T19:35:29.926" v="533" actId="20577"/>
          <ac:spMkLst>
            <pc:docMk/>
            <pc:sldMk cId="579414303" sldId="465"/>
            <ac:spMk id="9" creationId="{F5544383-E7DE-004E-E6F9-8DAAE6F8BBB7}"/>
          </ac:spMkLst>
        </pc:spChg>
        <pc:picChg chg="del">
          <ac:chgData name="CHEN, KATHY (PGR)" userId="S::u2267086@live.warwick.ac.uk::33ad319c-faab-44e7-b730-ab3160d18fae" providerId="AD" clId="Web-{A6C0657E-4200-4B96-ABB1-B25130788EED}" dt="2023-02-23T19:35:03.973" v="524"/>
          <ac:picMkLst>
            <pc:docMk/>
            <pc:sldMk cId="579414303" sldId="465"/>
            <ac:picMk id="6" creationId="{3DF592A7-5701-2DCC-29A4-58505D7CF3F5}"/>
          </ac:picMkLst>
        </pc:picChg>
      </pc:sldChg>
      <pc:sldChg chg="del">
        <pc:chgData name="CHEN, KATHY (PGR)" userId="S::u2267086@live.warwick.ac.uk::33ad319c-faab-44e7-b730-ab3160d18fae" providerId="AD" clId="Web-{A6C0657E-4200-4B96-ABB1-B25130788EED}" dt="2023-02-23T19:16:04.100" v="166"/>
        <pc:sldMkLst>
          <pc:docMk/>
          <pc:sldMk cId="4072659108" sldId="465"/>
        </pc:sldMkLst>
      </pc:sldChg>
      <pc:sldChg chg="modSp add replId">
        <pc:chgData name="CHEN, KATHY (PGR)" userId="S::u2267086@live.warwick.ac.uk::33ad319c-faab-44e7-b730-ab3160d18fae" providerId="AD" clId="Web-{A6C0657E-4200-4B96-ABB1-B25130788EED}" dt="2023-02-23T19:41:50.530" v="591" actId="20577"/>
        <pc:sldMkLst>
          <pc:docMk/>
          <pc:sldMk cId="469404890" sldId="466"/>
        </pc:sldMkLst>
        <pc:spChg chg="mod">
          <ac:chgData name="CHEN, KATHY (PGR)" userId="S::u2267086@live.warwick.ac.uk::33ad319c-faab-44e7-b730-ab3160d18fae" providerId="AD" clId="Web-{A6C0657E-4200-4B96-ABB1-B25130788EED}" dt="2023-02-23T19:41:50.530" v="591" actId="20577"/>
          <ac:spMkLst>
            <pc:docMk/>
            <pc:sldMk cId="469404890" sldId="466"/>
            <ac:spMk id="3" creationId="{6BBFEDCC-1B51-5E8D-72D3-3AE797F1178F}"/>
          </ac:spMkLst>
        </pc:spChg>
        <pc:spChg chg="mod">
          <ac:chgData name="CHEN, KATHY (PGR)" userId="S::u2267086@live.warwick.ac.uk::33ad319c-faab-44e7-b730-ab3160d18fae" providerId="AD" clId="Web-{A6C0657E-4200-4B96-ABB1-B25130788EED}" dt="2023-02-23T19:39:57.527" v="558" actId="20577"/>
          <ac:spMkLst>
            <pc:docMk/>
            <pc:sldMk cId="469404890" sldId="466"/>
            <ac:spMk id="9" creationId="{F5544383-E7DE-004E-E6F9-8DAAE6F8BBB7}"/>
          </ac:spMkLst>
        </pc:spChg>
      </pc:sldChg>
      <pc:sldChg chg="del">
        <pc:chgData name="CHEN, KATHY (PGR)" userId="S::u2267086@live.warwick.ac.uk::33ad319c-faab-44e7-b730-ab3160d18fae" providerId="AD" clId="Web-{A6C0657E-4200-4B96-ABB1-B25130788EED}" dt="2023-02-23T19:16:05.444" v="167"/>
        <pc:sldMkLst>
          <pc:docMk/>
          <pc:sldMk cId="3800483511" sldId="466"/>
        </pc:sldMkLst>
      </pc:sldChg>
      <pc:sldChg chg="modSp add replId">
        <pc:chgData name="CHEN, KATHY (PGR)" userId="S::u2267086@live.warwick.ac.uk::33ad319c-faab-44e7-b730-ab3160d18fae" providerId="AD" clId="Web-{A6C0657E-4200-4B96-ABB1-B25130788EED}" dt="2023-02-23T19:41:44.920" v="590" actId="20577"/>
        <pc:sldMkLst>
          <pc:docMk/>
          <pc:sldMk cId="87493407" sldId="467"/>
        </pc:sldMkLst>
        <pc:spChg chg="mod">
          <ac:chgData name="CHEN, KATHY (PGR)" userId="S::u2267086@live.warwick.ac.uk::33ad319c-faab-44e7-b730-ab3160d18fae" providerId="AD" clId="Web-{A6C0657E-4200-4B96-ABB1-B25130788EED}" dt="2023-02-23T19:41:44.920" v="590" actId="20577"/>
          <ac:spMkLst>
            <pc:docMk/>
            <pc:sldMk cId="87493407" sldId="467"/>
            <ac:spMk id="3" creationId="{6BBFEDCC-1B51-5E8D-72D3-3AE797F1178F}"/>
          </ac:spMkLst>
        </pc:spChg>
        <pc:spChg chg="mod">
          <ac:chgData name="CHEN, KATHY (PGR)" userId="S::u2267086@live.warwick.ac.uk::33ad319c-faab-44e7-b730-ab3160d18fae" providerId="AD" clId="Web-{A6C0657E-4200-4B96-ABB1-B25130788EED}" dt="2023-02-23T19:40:36.247" v="570" actId="20577"/>
          <ac:spMkLst>
            <pc:docMk/>
            <pc:sldMk cId="87493407" sldId="467"/>
            <ac:spMk id="9" creationId="{F5544383-E7DE-004E-E6F9-8DAAE6F8BBB7}"/>
          </ac:spMkLst>
        </pc:spChg>
      </pc:sldChg>
      <pc:sldChg chg="del">
        <pc:chgData name="CHEN, KATHY (PGR)" userId="S::u2267086@live.warwick.ac.uk::33ad319c-faab-44e7-b730-ab3160d18fae" providerId="AD" clId="Web-{A6C0657E-4200-4B96-ABB1-B25130788EED}" dt="2023-02-23T19:16:06.709" v="168"/>
        <pc:sldMkLst>
          <pc:docMk/>
          <pc:sldMk cId="3682836757" sldId="467"/>
        </pc:sldMkLst>
      </pc:sldChg>
      <pc:sldChg chg="del">
        <pc:chgData name="CHEN, KATHY (PGR)" userId="S::u2267086@live.warwick.ac.uk::33ad319c-faab-44e7-b730-ab3160d18fae" providerId="AD" clId="Web-{A6C0657E-4200-4B96-ABB1-B25130788EED}" dt="2023-02-23T19:16:07.662" v="169"/>
        <pc:sldMkLst>
          <pc:docMk/>
          <pc:sldMk cId="1402045657" sldId="468"/>
        </pc:sldMkLst>
      </pc:sldChg>
      <pc:sldChg chg="modSp add replId">
        <pc:chgData name="CHEN, KATHY (PGR)" userId="S::u2267086@live.warwick.ac.uk::33ad319c-faab-44e7-b730-ab3160d18fae" providerId="AD" clId="Web-{A6C0657E-4200-4B96-ABB1-B25130788EED}" dt="2023-02-23T19:41:40.451" v="589" actId="20577"/>
        <pc:sldMkLst>
          <pc:docMk/>
          <pc:sldMk cId="3052112299" sldId="468"/>
        </pc:sldMkLst>
        <pc:spChg chg="mod">
          <ac:chgData name="CHEN, KATHY (PGR)" userId="S::u2267086@live.warwick.ac.uk::33ad319c-faab-44e7-b730-ab3160d18fae" providerId="AD" clId="Web-{A6C0657E-4200-4B96-ABB1-B25130788EED}" dt="2023-02-23T19:41:40.451" v="589" actId="20577"/>
          <ac:spMkLst>
            <pc:docMk/>
            <pc:sldMk cId="3052112299" sldId="468"/>
            <ac:spMk id="3" creationId="{6BBFEDCC-1B51-5E8D-72D3-3AE797F1178F}"/>
          </ac:spMkLst>
        </pc:spChg>
        <pc:spChg chg="mod">
          <ac:chgData name="CHEN, KATHY (PGR)" userId="S::u2267086@live.warwick.ac.uk::33ad319c-faab-44e7-b730-ab3160d18fae" providerId="AD" clId="Web-{A6C0657E-4200-4B96-ABB1-B25130788EED}" dt="2023-02-23T19:41:08.482" v="583" actId="20577"/>
          <ac:spMkLst>
            <pc:docMk/>
            <pc:sldMk cId="3052112299" sldId="468"/>
            <ac:spMk id="9" creationId="{F5544383-E7DE-004E-E6F9-8DAAE6F8BBB7}"/>
          </ac:spMkLst>
        </pc:spChg>
      </pc:sldChg>
      <pc:sldChg chg="del">
        <pc:chgData name="CHEN, KATHY (PGR)" userId="S::u2267086@live.warwick.ac.uk::33ad319c-faab-44e7-b730-ab3160d18fae" providerId="AD" clId="Web-{A6C0657E-4200-4B96-ABB1-B25130788EED}" dt="2023-02-23T19:16:08.381" v="170"/>
        <pc:sldMkLst>
          <pc:docMk/>
          <pc:sldMk cId="1566135551" sldId="469"/>
        </pc:sldMkLst>
      </pc:sldChg>
      <pc:sldChg chg="addSp modSp add replId">
        <pc:chgData name="CHEN, KATHY (PGR)" userId="S::u2267086@live.warwick.ac.uk::33ad319c-faab-44e7-b730-ab3160d18fae" providerId="AD" clId="Web-{A6C0657E-4200-4B96-ABB1-B25130788EED}" dt="2023-02-23T19:43:27.048" v="608" actId="20577"/>
        <pc:sldMkLst>
          <pc:docMk/>
          <pc:sldMk cId="3191240645" sldId="469"/>
        </pc:sldMkLst>
        <pc:spChg chg="add mod">
          <ac:chgData name="CHEN, KATHY (PGR)" userId="S::u2267086@live.warwick.ac.uk::33ad319c-faab-44e7-b730-ab3160d18fae" providerId="AD" clId="Web-{A6C0657E-4200-4B96-ABB1-B25130788EED}" dt="2023-02-23T19:42:44.859" v="598" actId="20577"/>
          <ac:spMkLst>
            <pc:docMk/>
            <pc:sldMk cId="3191240645" sldId="469"/>
            <ac:spMk id="2" creationId="{1B98746D-12B6-CE42-393C-0A9D8396C5C0}"/>
          </ac:spMkLst>
        </pc:spChg>
        <pc:spChg chg="mod">
          <ac:chgData name="CHEN, KATHY (PGR)" userId="S::u2267086@live.warwick.ac.uk::33ad319c-faab-44e7-b730-ab3160d18fae" providerId="AD" clId="Web-{A6C0657E-4200-4B96-ABB1-B25130788EED}" dt="2023-02-23T19:41:36.998" v="588" actId="20577"/>
          <ac:spMkLst>
            <pc:docMk/>
            <pc:sldMk cId="3191240645" sldId="469"/>
            <ac:spMk id="3" creationId="{6BBFEDCC-1B51-5E8D-72D3-3AE797F1178F}"/>
          </ac:spMkLst>
        </pc:spChg>
        <pc:spChg chg="add mod">
          <ac:chgData name="CHEN, KATHY (PGR)" userId="S::u2267086@live.warwick.ac.uk::33ad319c-faab-44e7-b730-ab3160d18fae" providerId="AD" clId="Web-{A6C0657E-4200-4B96-ABB1-B25130788EED}" dt="2023-02-23T19:43:27.048" v="608" actId="20577"/>
          <ac:spMkLst>
            <pc:docMk/>
            <pc:sldMk cId="3191240645" sldId="469"/>
            <ac:spMk id="6" creationId="{A6841E58-5996-2020-5435-0033A440D0FA}"/>
          </ac:spMkLst>
        </pc:spChg>
        <pc:spChg chg="mod">
          <ac:chgData name="CHEN, KATHY (PGR)" userId="S::u2267086@live.warwick.ac.uk::33ad319c-faab-44e7-b730-ab3160d18fae" providerId="AD" clId="Web-{A6C0657E-4200-4B96-ABB1-B25130788EED}" dt="2023-02-23T19:42:05.983" v="593" actId="20577"/>
          <ac:spMkLst>
            <pc:docMk/>
            <pc:sldMk cId="3191240645" sldId="469"/>
            <ac:spMk id="9" creationId="{F5544383-E7DE-004E-E6F9-8DAAE6F8BBB7}"/>
          </ac:spMkLst>
        </pc:spChg>
      </pc:sldChg>
      <pc:sldChg chg="addSp delSp modSp add replId">
        <pc:chgData name="CHEN, KATHY (PGR)" userId="S::u2267086@live.warwick.ac.uk::33ad319c-faab-44e7-b730-ab3160d18fae" providerId="AD" clId="Web-{A6C0657E-4200-4B96-ABB1-B25130788EED}" dt="2023-02-23T19:44:31.800" v="623" actId="20577"/>
        <pc:sldMkLst>
          <pc:docMk/>
          <pc:sldMk cId="848507207" sldId="470"/>
        </pc:sldMkLst>
        <pc:spChg chg="del mod">
          <ac:chgData name="CHEN, KATHY (PGR)" userId="S::u2267086@live.warwick.ac.uk::33ad319c-faab-44e7-b730-ab3160d18fae" providerId="AD" clId="Web-{A6C0657E-4200-4B96-ABB1-B25130788EED}" dt="2023-02-23T19:43:34.782" v="611"/>
          <ac:spMkLst>
            <pc:docMk/>
            <pc:sldMk cId="848507207" sldId="470"/>
            <ac:spMk id="2" creationId="{1B98746D-12B6-CE42-393C-0A9D8396C5C0}"/>
          </ac:spMkLst>
        </pc:spChg>
        <pc:spChg chg="del mod">
          <ac:chgData name="CHEN, KATHY (PGR)" userId="S::u2267086@live.warwick.ac.uk::33ad319c-faab-44e7-b730-ab3160d18fae" providerId="AD" clId="Web-{A6C0657E-4200-4B96-ABB1-B25130788EED}" dt="2023-02-23T19:43:39.642" v="613"/>
          <ac:spMkLst>
            <pc:docMk/>
            <pc:sldMk cId="848507207" sldId="470"/>
            <ac:spMk id="6" creationId="{A6841E58-5996-2020-5435-0033A440D0FA}"/>
          </ac:spMkLst>
        </pc:spChg>
        <pc:spChg chg="mod">
          <ac:chgData name="CHEN, KATHY (PGR)" userId="S::u2267086@live.warwick.ac.uk::33ad319c-faab-44e7-b730-ab3160d18fae" providerId="AD" clId="Web-{A6C0657E-4200-4B96-ABB1-B25130788EED}" dt="2023-02-23T19:44:31.800" v="623" actId="20577"/>
          <ac:spMkLst>
            <pc:docMk/>
            <pc:sldMk cId="848507207" sldId="470"/>
            <ac:spMk id="9" creationId="{F5544383-E7DE-004E-E6F9-8DAAE6F8BBB7}"/>
          </ac:spMkLst>
        </pc:spChg>
        <pc:picChg chg="add mod">
          <ac:chgData name="CHEN, KATHY (PGR)" userId="S::u2267086@live.warwick.ac.uk::33ad319c-faab-44e7-b730-ab3160d18fae" providerId="AD" clId="Web-{A6C0657E-4200-4B96-ABB1-B25130788EED}" dt="2023-02-23T19:44:08.705" v="618" actId="1076"/>
          <ac:picMkLst>
            <pc:docMk/>
            <pc:sldMk cId="848507207" sldId="470"/>
            <ac:picMk id="8" creationId="{EAE7F063-73B5-BD50-7DE4-53DE5640E28A}"/>
          </ac:picMkLst>
        </pc:picChg>
      </pc:sldChg>
      <pc:sldChg chg="addSp delSp modSp add replId">
        <pc:chgData name="CHEN, KATHY (PGR)" userId="S::u2267086@live.warwick.ac.uk::33ad319c-faab-44e7-b730-ab3160d18fae" providerId="AD" clId="Web-{A6C0657E-4200-4B96-ABB1-B25130788EED}" dt="2023-02-23T19:46:13.521" v="653" actId="1076"/>
        <pc:sldMkLst>
          <pc:docMk/>
          <pc:sldMk cId="436284206" sldId="471"/>
        </pc:sldMkLst>
        <pc:spChg chg="mod">
          <ac:chgData name="CHEN, KATHY (PGR)" userId="S::u2267086@live.warwick.ac.uk::33ad319c-faab-44e7-b730-ab3160d18fae" providerId="AD" clId="Web-{A6C0657E-4200-4B96-ABB1-B25130788EED}" dt="2023-02-23T19:46:13.521" v="653" actId="1076"/>
          <ac:spMkLst>
            <pc:docMk/>
            <pc:sldMk cId="436284206" sldId="471"/>
            <ac:spMk id="9" creationId="{F5544383-E7DE-004E-E6F9-8DAAE6F8BBB7}"/>
          </ac:spMkLst>
        </pc:spChg>
        <pc:picChg chg="add mod">
          <ac:chgData name="CHEN, KATHY (PGR)" userId="S::u2267086@live.warwick.ac.uk::33ad319c-faab-44e7-b730-ab3160d18fae" providerId="AD" clId="Web-{A6C0657E-4200-4B96-ABB1-B25130788EED}" dt="2023-02-23T19:45:31.176" v="636" actId="1076"/>
          <ac:picMkLst>
            <pc:docMk/>
            <pc:sldMk cId="436284206" sldId="471"/>
            <ac:picMk id="2" creationId="{2C57F30D-CC2D-A088-3A78-31962598603A}"/>
          </ac:picMkLst>
        </pc:picChg>
        <pc:picChg chg="del">
          <ac:chgData name="CHEN, KATHY (PGR)" userId="S::u2267086@live.warwick.ac.uk::33ad319c-faab-44e7-b730-ab3160d18fae" providerId="AD" clId="Web-{A6C0657E-4200-4B96-ABB1-B25130788EED}" dt="2023-02-23T19:44:35.737" v="625"/>
          <ac:picMkLst>
            <pc:docMk/>
            <pc:sldMk cId="436284206" sldId="471"/>
            <ac:picMk id="8" creationId="{EAE7F063-73B5-BD50-7DE4-53DE5640E28A}"/>
          </ac:picMkLst>
        </pc:picChg>
      </pc:sldChg>
      <pc:sldChg chg="del">
        <pc:chgData name="CHEN, KATHY (PGR)" userId="S::u2267086@live.warwick.ac.uk::33ad319c-faab-44e7-b730-ab3160d18fae" providerId="AD" clId="Web-{A6C0657E-4200-4B96-ABB1-B25130788EED}" dt="2023-02-23T19:16:09.038" v="171"/>
        <pc:sldMkLst>
          <pc:docMk/>
          <pc:sldMk cId="1679619970" sldId="471"/>
        </pc:sldMkLst>
      </pc:sldChg>
      <pc:sldChg chg="del">
        <pc:chgData name="CHEN, KATHY (PGR)" userId="S::u2267086@live.warwick.ac.uk::33ad319c-faab-44e7-b730-ab3160d18fae" providerId="AD" clId="Web-{A6C0657E-4200-4B96-ABB1-B25130788EED}" dt="2023-02-23T19:16:10.413" v="172"/>
        <pc:sldMkLst>
          <pc:docMk/>
          <pc:sldMk cId="1148195227" sldId="472"/>
        </pc:sldMkLst>
      </pc:sldChg>
      <pc:sldChg chg="addSp delSp modSp add replId">
        <pc:chgData name="CHEN, KATHY (PGR)" userId="S::u2267086@live.warwick.ac.uk::33ad319c-faab-44e7-b730-ab3160d18fae" providerId="AD" clId="Web-{A6C0657E-4200-4B96-ABB1-B25130788EED}" dt="2023-02-23T19:47:41.898" v="690" actId="20577"/>
        <pc:sldMkLst>
          <pc:docMk/>
          <pc:sldMk cId="2476927181" sldId="472"/>
        </pc:sldMkLst>
        <pc:spChg chg="mod">
          <ac:chgData name="CHEN, KATHY (PGR)" userId="S::u2267086@live.warwick.ac.uk::33ad319c-faab-44e7-b730-ab3160d18fae" providerId="AD" clId="Web-{A6C0657E-4200-4B96-ABB1-B25130788EED}" dt="2023-02-23T19:47:41.898" v="690" actId="20577"/>
          <ac:spMkLst>
            <pc:docMk/>
            <pc:sldMk cId="2476927181" sldId="472"/>
            <ac:spMk id="9" creationId="{F5544383-E7DE-004E-E6F9-8DAAE6F8BBB7}"/>
          </ac:spMkLst>
        </pc:spChg>
        <pc:picChg chg="del">
          <ac:chgData name="CHEN, KATHY (PGR)" userId="S::u2267086@live.warwick.ac.uk::33ad319c-faab-44e7-b730-ab3160d18fae" providerId="AD" clId="Web-{A6C0657E-4200-4B96-ABB1-B25130788EED}" dt="2023-02-23T19:45:57.927" v="649"/>
          <ac:picMkLst>
            <pc:docMk/>
            <pc:sldMk cId="2476927181" sldId="472"/>
            <ac:picMk id="2" creationId="{2C57F30D-CC2D-A088-3A78-31962598603A}"/>
          </ac:picMkLst>
        </pc:picChg>
        <pc:picChg chg="add mod">
          <ac:chgData name="CHEN, KATHY (PGR)" userId="S::u2267086@live.warwick.ac.uk::33ad319c-faab-44e7-b730-ab3160d18fae" providerId="AD" clId="Web-{A6C0657E-4200-4B96-ABB1-B25130788EED}" dt="2023-02-23T19:46:55.928" v="665" actId="1076"/>
          <ac:picMkLst>
            <pc:docMk/>
            <pc:sldMk cId="2476927181" sldId="472"/>
            <ac:picMk id="6" creationId="{09680F44-C6FC-1388-C88A-30D47077432F}"/>
          </ac:picMkLst>
        </pc:picChg>
      </pc:sldChg>
      <pc:sldChg chg="delSp modSp add replId">
        <pc:chgData name="CHEN, KATHY (PGR)" userId="S::u2267086@live.warwick.ac.uk::33ad319c-faab-44e7-b730-ab3160d18fae" providerId="AD" clId="Web-{A6C0657E-4200-4B96-ABB1-B25130788EED}" dt="2023-02-23T19:48:06.946" v="699" actId="1076"/>
        <pc:sldMkLst>
          <pc:docMk/>
          <pc:sldMk cId="2804290019" sldId="473"/>
        </pc:sldMkLst>
        <pc:spChg chg="mod">
          <ac:chgData name="CHEN, KATHY (PGR)" userId="S::u2267086@live.warwick.ac.uk::33ad319c-faab-44e7-b730-ab3160d18fae" providerId="AD" clId="Web-{A6C0657E-4200-4B96-ABB1-B25130788EED}" dt="2023-02-23T19:48:06.946" v="699" actId="1076"/>
          <ac:spMkLst>
            <pc:docMk/>
            <pc:sldMk cId="2804290019" sldId="473"/>
            <ac:spMk id="9" creationId="{F5544383-E7DE-004E-E6F9-8DAAE6F8BBB7}"/>
          </ac:spMkLst>
        </pc:spChg>
        <pc:picChg chg="del">
          <ac:chgData name="CHEN, KATHY (PGR)" userId="S::u2267086@live.warwick.ac.uk::33ad319c-faab-44e7-b730-ab3160d18fae" providerId="AD" clId="Web-{A6C0657E-4200-4B96-ABB1-B25130788EED}" dt="2023-02-23T19:47:44.851" v="692"/>
          <ac:picMkLst>
            <pc:docMk/>
            <pc:sldMk cId="2804290019" sldId="473"/>
            <ac:picMk id="6" creationId="{09680F44-C6FC-1388-C88A-30D47077432F}"/>
          </ac:picMkLst>
        </pc:picChg>
      </pc:sldChg>
    </pc:docChg>
  </pc:docChgLst>
  <pc:docChgLst>
    <pc:chgData clId="Web-{CA7C1384-795A-4E59-85A7-AEA107083449}"/>
    <pc:docChg chg="delSld">
      <pc:chgData name="" userId="" providerId="" clId="Web-{CA7C1384-795A-4E59-85A7-AEA107083449}" dt="2023-02-24T19:56:27.910" v="0"/>
      <pc:docMkLst>
        <pc:docMk/>
      </pc:docMkLst>
      <pc:sldChg chg="del">
        <pc:chgData name="" userId="" providerId="" clId="Web-{CA7C1384-795A-4E59-85A7-AEA107083449}" dt="2023-02-24T19:56:27.910" v="0"/>
        <pc:sldMkLst>
          <pc:docMk/>
          <pc:sldMk cId="419606111" sldId="44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44035" name="Rectangle 3"/>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fld id="{21366829-C2A0-4959-B592-08B220B64025}" type="datetimeFigureOut">
              <a:rPr lang="en-US"/>
              <a:pPr>
                <a:defRPr/>
              </a:pPr>
              <a:t>2/24/2023</a:t>
            </a:fld>
            <a:endParaRPr lang="en-US"/>
          </a:p>
        </p:txBody>
      </p:sp>
      <p:sp>
        <p:nvSpPr>
          <p:cNvPr id="44036" name="Rectangle 4"/>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44037" name="Rectangle 5"/>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009F250C-2446-461E-99D3-83257EDBEAE8}" type="slidenum">
              <a:rPr lang="en-US"/>
              <a:pPr>
                <a:defRPr/>
              </a:pPr>
              <a:t>‹#›</a:t>
            </a:fld>
            <a:endParaRPr lang="en-US"/>
          </a:p>
        </p:txBody>
      </p:sp>
    </p:spTree>
    <p:extLst>
      <p:ext uri="{BB962C8B-B14F-4D97-AF65-F5344CB8AC3E}">
        <p14:creationId xmlns:p14="http://schemas.microsoft.com/office/powerpoint/2010/main" val="8545292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076575" cy="511175"/>
          </a:xfrm>
          <a:prstGeom prst="rect">
            <a:avLst/>
          </a:prstGeom>
          <a:noFill/>
          <a:ln w="9525">
            <a:noFill/>
            <a:miter lim="800000"/>
            <a:headEnd/>
            <a:tailEnd/>
          </a:ln>
        </p:spPr>
        <p:txBody>
          <a:bodyPr vert="horz" wrap="square" lIns="99048" tIns="49524" rIns="99048" bIns="49524" numCol="1" anchor="t" anchorCtr="0" compatLnSpc="1">
            <a:prstTxWarp prst="textNoShape">
              <a:avLst/>
            </a:prstTxWarp>
          </a:bodyPr>
          <a:lstStyle>
            <a:lvl1pPr defTabSz="990600">
              <a:defRPr sz="1300">
                <a:latin typeface="Calibri" pitchFamily="34" charset="0"/>
              </a:defRPr>
            </a:lvl1pPr>
          </a:lstStyle>
          <a:p>
            <a:pPr>
              <a:defRPr/>
            </a:pPr>
            <a:endParaRPr lang="en-AU"/>
          </a:p>
        </p:txBody>
      </p:sp>
      <p:sp>
        <p:nvSpPr>
          <p:cNvPr id="3" name="Date Placeholder 2"/>
          <p:cNvSpPr>
            <a:spLocks noGrp="1"/>
          </p:cNvSpPr>
          <p:nvPr>
            <p:ph type="dt" idx="1"/>
          </p:nvPr>
        </p:nvSpPr>
        <p:spPr bwMode="auto">
          <a:xfrm>
            <a:off x="4021138" y="0"/>
            <a:ext cx="3076575" cy="511175"/>
          </a:xfrm>
          <a:prstGeom prst="rect">
            <a:avLst/>
          </a:prstGeom>
          <a:noFill/>
          <a:ln w="9525">
            <a:noFill/>
            <a:miter lim="800000"/>
            <a:headEnd/>
            <a:tailEnd/>
          </a:ln>
        </p:spPr>
        <p:txBody>
          <a:bodyPr vert="horz" wrap="square" lIns="99048" tIns="49524" rIns="99048" bIns="49524" numCol="1" anchor="t" anchorCtr="0" compatLnSpc="1">
            <a:prstTxWarp prst="textNoShape">
              <a:avLst/>
            </a:prstTxWarp>
          </a:bodyPr>
          <a:lstStyle>
            <a:lvl1pPr algn="r" defTabSz="990600">
              <a:defRPr sz="1300">
                <a:latin typeface="Calibri" pitchFamily="34" charset="0"/>
              </a:defRPr>
            </a:lvl1pPr>
          </a:lstStyle>
          <a:p>
            <a:pPr>
              <a:defRPr/>
            </a:pPr>
            <a:fld id="{561CF55E-B248-4146-9A13-761331EC8C7E}" type="datetimeFigureOut">
              <a:rPr lang="en-US"/>
              <a:pPr>
                <a:defRPr/>
              </a:pPr>
              <a:t>2/24/2023</a:t>
            </a:fld>
            <a:endParaRPr lang="en-AU"/>
          </a:p>
        </p:txBody>
      </p:sp>
      <p:sp>
        <p:nvSpPr>
          <p:cNvPr id="4" name="Slide Image Placeholder 3"/>
          <p:cNvSpPr>
            <a:spLocks noGrp="1" noRot="1" noChangeAspect="1"/>
          </p:cNvSpPr>
          <p:nvPr>
            <p:ph type="sldImg" idx="2"/>
          </p:nvPr>
        </p:nvSpPr>
        <p:spPr>
          <a:xfrm>
            <a:off x="990600" y="768350"/>
            <a:ext cx="5118100" cy="3836988"/>
          </a:xfrm>
          <a:prstGeom prst="rect">
            <a:avLst/>
          </a:prstGeom>
          <a:noFill/>
          <a:ln w="12700">
            <a:solidFill>
              <a:prstClr val="black"/>
            </a:solidFill>
          </a:ln>
        </p:spPr>
        <p:txBody>
          <a:bodyPr vert="horz" lIns="91440" tIns="45720" rIns="91440" bIns="45720" rtlCol="0" anchor="ctr"/>
          <a:lstStyle/>
          <a:p>
            <a:pPr lvl="0"/>
            <a:endParaRPr lang="en-AU" noProof="0"/>
          </a:p>
        </p:txBody>
      </p:sp>
      <p:sp>
        <p:nvSpPr>
          <p:cNvPr id="5" name="Notes Placeholder 4"/>
          <p:cNvSpPr>
            <a:spLocks noGrp="1"/>
          </p:cNvSpPr>
          <p:nvPr>
            <p:ph type="body" sz="quarter" idx="3"/>
          </p:nvPr>
        </p:nvSpPr>
        <p:spPr bwMode="auto">
          <a:xfrm>
            <a:off x="709613" y="4860925"/>
            <a:ext cx="5680075" cy="4605338"/>
          </a:xfrm>
          <a:prstGeom prst="rect">
            <a:avLst/>
          </a:prstGeom>
          <a:noFill/>
          <a:ln w="9525">
            <a:noFill/>
            <a:miter lim="800000"/>
            <a:headEnd/>
            <a:tailEnd/>
          </a:ln>
        </p:spPr>
        <p:txBody>
          <a:bodyPr vert="horz" wrap="square" lIns="99048" tIns="49524" rIns="99048" bIns="4952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6" name="Footer Placeholder 5"/>
          <p:cNvSpPr>
            <a:spLocks noGrp="1"/>
          </p:cNvSpPr>
          <p:nvPr>
            <p:ph type="ftr" sz="quarter" idx="4"/>
          </p:nvPr>
        </p:nvSpPr>
        <p:spPr bwMode="auto">
          <a:xfrm>
            <a:off x="0" y="9721850"/>
            <a:ext cx="3076575" cy="511175"/>
          </a:xfrm>
          <a:prstGeom prst="rect">
            <a:avLst/>
          </a:prstGeom>
          <a:noFill/>
          <a:ln w="9525">
            <a:noFill/>
            <a:miter lim="800000"/>
            <a:headEnd/>
            <a:tailEnd/>
          </a:ln>
        </p:spPr>
        <p:txBody>
          <a:bodyPr vert="horz" wrap="square" lIns="99048" tIns="49524" rIns="99048" bIns="49524" numCol="1" anchor="b" anchorCtr="0" compatLnSpc="1">
            <a:prstTxWarp prst="textNoShape">
              <a:avLst/>
            </a:prstTxWarp>
          </a:bodyPr>
          <a:lstStyle>
            <a:lvl1pPr defTabSz="990600">
              <a:defRPr sz="1300">
                <a:latin typeface="Calibri" pitchFamily="34" charset="0"/>
              </a:defRPr>
            </a:lvl1pPr>
          </a:lstStyle>
          <a:p>
            <a:pPr>
              <a:defRPr/>
            </a:pPr>
            <a:endParaRPr lang="en-AU"/>
          </a:p>
        </p:txBody>
      </p:sp>
      <p:sp>
        <p:nvSpPr>
          <p:cNvPr id="7" name="Slide Number Placeholder 6"/>
          <p:cNvSpPr>
            <a:spLocks noGrp="1"/>
          </p:cNvSpPr>
          <p:nvPr>
            <p:ph type="sldNum" sz="quarter" idx="5"/>
          </p:nvPr>
        </p:nvSpPr>
        <p:spPr bwMode="auto">
          <a:xfrm>
            <a:off x="4021138" y="9721850"/>
            <a:ext cx="3076575" cy="511175"/>
          </a:xfrm>
          <a:prstGeom prst="rect">
            <a:avLst/>
          </a:prstGeom>
          <a:noFill/>
          <a:ln w="9525">
            <a:noFill/>
            <a:miter lim="800000"/>
            <a:headEnd/>
            <a:tailEnd/>
          </a:ln>
        </p:spPr>
        <p:txBody>
          <a:bodyPr vert="horz" wrap="square" lIns="99048" tIns="49524" rIns="99048" bIns="49524" numCol="1" anchor="b" anchorCtr="0" compatLnSpc="1">
            <a:prstTxWarp prst="textNoShape">
              <a:avLst/>
            </a:prstTxWarp>
          </a:bodyPr>
          <a:lstStyle>
            <a:lvl1pPr algn="r" defTabSz="990600">
              <a:defRPr sz="1300">
                <a:latin typeface="Calibri" pitchFamily="34" charset="0"/>
              </a:defRPr>
            </a:lvl1pPr>
          </a:lstStyle>
          <a:p>
            <a:pPr>
              <a:defRPr/>
            </a:pPr>
            <a:fld id="{7208B34F-4657-43C2-B88C-D3EE7757987B}" type="slidenum">
              <a:rPr lang="en-AU"/>
              <a:pPr>
                <a:defRPr/>
              </a:pPr>
              <a:t>‹#›</a:t>
            </a:fld>
            <a:endParaRPr lang="en-AU"/>
          </a:p>
        </p:txBody>
      </p:sp>
    </p:spTree>
    <p:extLst>
      <p:ext uri="{BB962C8B-B14F-4D97-AF65-F5344CB8AC3E}">
        <p14:creationId xmlns:p14="http://schemas.microsoft.com/office/powerpoint/2010/main" val="35750805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1</a:t>
            </a:fld>
            <a:endParaRPr lang="en-AU"/>
          </a:p>
        </p:txBody>
      </p:sp>
    </p:spTree>
    <p:extLst>
      <p:ext uri="{BB962C8B-B14F-4D97-AF65-F5344CB8AC3E}">
        <p14:creationId xmlns:p14="http://schemas.microsoft.com/office/powerpoint/2010/main" val="6661026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002060"/>
                </a:solidFill>
                <a:latin typeface="Times New Roman" pitchFamily="18" charset="0"/>
                <a:cs typeface="Times New Roman" pitchFamily="18" charset="0"/>
              </a:defRPr>
            </a:lvl1pPr>
          </a:lstStyle>
          <a:p>
            <a:r>
              <a:rPr lang="en-US" dirty="0"/>
              <a:t>Click to edit Master title style</a:t>
            </a:r>
            <a:endParaRPr lang="en-AU"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2060"/>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6685" y="0"/>
            <a:ext cx="1071220" cy="1056312"/>
          </a:xfrm>
          <a:prstGeom prst="rect">
            <a:avLst/>
          </a:prstGeom>
        </p:spPr>
      </p:pic>
      <p:sp>
        <p:nvSpPr>
          <p:cNvPr id="9" name="Footer Placeholder 8"/>
          <p:cNvSpPr>
            <a:spLocks noGrp="1"/>
          </p:cNvSpPr>
          <p:nvPr>
            <p:ph type="ftr" sz="quarter" idx="11"/>
          </p:nvPr>
        </p:nvSpPr>
        <p:spPr>
          <a:xfrm>
            <a:off x="179512" y="6356350"/>
            <a:ext cx="5976664" cy="365125"/>
          </a:xfrm>
        </p:spPr>
        <p:txBody>
          <a:bodyPr/>
          <a:lstStyle/>
          <a:p>
            <a:pPr>
              <a:defRPr/>
            </a:pPr>
            <a:r>
              <a:rPr lang="en-AU" dirty="0"/>
              <a:t>Copyright @ 2020 NSRIC Inc.–All rights reserved **OE Division** https://www.nsric.ca</a:t>
            </a:r>
          </a:p>
        </p:txBody>
      </p:sp>
      <p:sp>
        <p:nvSpPr>
          <p:cNvPr id="10" name="Slide Number Placeholder 9"/>
          <p:cNvSpPr>
            <a:spLocks noGrp="1"/>
          </p:cNvSpPr>
          <p:nvPr>
            <p:ph type="sldNum" sz="quarter" idx="12"/>
          </p:nvPr>
        </p:nvSpPr>
        <p:spPr/>
        <p:txBody>
          <a:bodyPr/>
          <a:lstStyle/>
          <a:p>
            <a:pPr>
              <a:defRPr/>
            </a:pPr>
            <a:fld id="{D22A4E0D-B09F-480A-B953-2A4EF35E624C}" type="slidenum">
              <a:rPr lang="en-AU" smtClean="0"/>
              <a:pPr>
                <a:defRPr/>
              </a:pPr>
              <a:t>‹#›</a:t>
            </a:fld>
            <a:endParaRPr lang="en-A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p>
        </p:txBody>
      </p:sp>
      <p:sp>
        <p:nvSpPr>
          <p:cNvPr id="5" name="Footer Placeholder 4"/>
          <p:cNvSpPr>
            <a:spLocks noGrp="1"/>
          </p:cNvSpPr>
          <p:nvPr>
            <p:ph type="ftr" sz="quarter" idx="11"/>
          </p:nvPr>
        </p:nvSpPr>
        <p:spPr/>
        <p:txBody>
          <a:bodyPr/>
          <a:lstStyle>
            <a:lvl1pPr>
              <a:defRPr/>
            </a:lvl1pPr>
          </a:lstStyle>
          <a:p>
            <a:pPr>
              <a:defRPr/>
            </a:pPr>
            <a:r>
              <a:rPr lang="en-AU"/>
              <a:t>Copyright @ 2020 NSRIC Inc.–All rights reserved **OE Division** https://www.nsric.ca</a:t>
            </a:r>
          </a:p>
        </p:txBody>
      </p:sp>
      <p:sp>
        <p:nvSpPr>
          <p:cNvPr id="6" name="Slide Number Placeholder 5"/>
          <p:cNvSpPr>
            <a:spLocks noGrp="1"/>
          </p:cNvSpPr>
          <p:nvPr>
            <p:ph type="sldNum" sz="quarter" idx="12"/>
          </p:nvPr>
        </p:nvSpPr>
        <p:spPr/>
        <p:txBody>
          <a:bodyPr/>
          <a:lstStyle>
            <a:lvl1pPr>
              <a:defRPr/>
            </a:lvl1pPr>
          </a:lstStyle>
          <a:p>
            <a:pPr>
              <a:defRPr/>
            </a:pPr>
            <a:fld id="{FD6C4FA6-7C82-4F6E-B3D0-F9DEFB1346CA}" type="slidenum">
              <a:rPr lang="en-AU"/>
              <a:pPr>
                <a:defRPr/>
              </a:pPr>
              <a:t>‹#›</a:t>
            </a:fld>
            <a:endParaRPr lang="en-A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p>
        </p:txBody>
      </p:sp>
      <p:sp>
        <p:nvSpPr>
          <p:cNvPr id="5" name="Footer Placeholder 4"/>
          <p:cNvSpPr>
            <a:spLocks noGrp="1"/>
          </p:cNvSpPr>
          <p:nvPr>
            <p:ph type="ftr" sz="quarter" idx="11"/>
          </p:nvPr>
        </p:nvSpPr>
        <p:spPr/>
        <p:txBody>
          <a:bodyPr/>
          <a:lstStyle>
            <a:lvl1pPr>
              <a:defRPr/>
            </a:lvl1pPr>
          </a:lstStyle>
          <a:p>
            <a:pPr>
              <a:defRPr/>
            </a:pPr>
            <a:r>
              <a:rPr lang="en-AU"/>
              <a:t>Copyright @ 2020 NSRIC Inc.–All rights reserved **OE Division** https://www.nsric.ca</a:t>
            </a:r>
          </a:p>
        </p:txBody>
      </p:sp>
      <p:sp>
        <p:nvSpPr>
          <p:cNvPr id="6" name="Slide Number Placeholder 5"/>
          <p:cNvSpPr>
            <a:spLocks noGrp="1"/>
          </p:cNvSpPr>
          <p:nvPr>
            <p:ph type="sldNum" sz="quarter" idx="12"/>
          </p:nvPr>
        </p:nvSpPr>
        <p:spPr/>
        <p:txBody>
          <a:bodyPr/>
          <a:lstStyle>
            <a:lvl1pPr>
              <a:defRPr/>
            </a:lvl1pPr>
          </a:lstStyle>
          <a:p>
            <a:pPr>
              <a:defRPr/>
            </a:pPr>
            <a:fld id="{875D2CA6-44F1-451B-B2C9-9C2CD8CE2D4E}" type="slidenum">
              <a:rPr lang="en-AU"/>
              <a:pPr>
                <a:defRPr/>
              </a:pPr>
              <a:t>‹#›</a:t>
            </a:fld>
            <a:endParaRPr lang="en-A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4" name="Straight Connector 7"/>
          <p:cNvCxnSpPr/>
          <p:nvPr userDrawn="1"/>
        </p:nvCxnSpPr>
        <p:spPr>
          <a:xfrm>
            <a:off x="0" y="785813"/>
            <a:ext cx="9144000" cy="1587"/>
          </a:xfrm>
          <a:prstGeom prst="line">
            <a:avLst/>
          </a:prstGeom>
          <a:ln w="12700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Straight Connector 25"/>
          <p:cNvCxnSpPr>
            <a:cxnSpLocks noChangeShapeType="1"/>
          </p:cNvCxnSpPr>
          <p:nvPr userDrawn="1"/>
        </p:nvCxnSpPr>
        <p:spPr bwMode="auto">
          <a:xfrm>
            <a:off x="0" y="6572250"/>
            <a:ext cx="9144000" cy="1588"/>
          </a:xfrm>
          <a:prstGeom prst="line">
            <a:avLst/>
          </a:prstGeom>
          <a:noFill/>
          <a:ln w="38100" algn="ctr">
            <a:solidFill>
              <a:srgbClr val="808080"/>
            </a:solidFill>
            <a:round/>
            <a:headEnd/>
            <a:tailEnd/>
          </a:ln>
        </p:spPr>
      </p:cxnSp>
      <p:sp>
        <p:nvSpPr>
          <p:cNvPr id="2" name="Title 1"/>
          <p:cNvSpPr>
            <a:spLocks noGrp="1"/>
          </p:cNvSpPr>
          <p:nvPr>
            <p:ph type="title"/>
          </p:nvPr>
        </p:nvSpPr>
        <p:spPr>
          <a:xfrm>
            <a:off x="0" y="-24"/>
            <a:ext cx="9144000" cy="725470"/>
          </a:xfrm>
        </p:spPr>
        <p:txBody>
          <a:bodyPr/>
          <a:lstStyle>
            <a:lvl1pPr>
              <a:defRPr>
                <a:latin typeface="Times New Roman" pitchFamily="18" charset="0"/>
                <a:cs typeface="Times New Roman" pitchFamily="18" charset="0"/>
              </a:defRPr>
            </a:lvl1pPr>
          </a:lstStyle>
          <a:p>
            <a:r>
              <a:rPr lang="en-US" dirty="0"/>
              <a:t>Click to edit Master title style</a:t>
            </a:r>
            <a:endParaRPr lang="en-AU" dirty="0"/>
          </a:p>
        </p:txBody>
      </p:sp>
      <p:sp>
        <p:nvSpPr>
          <p:cNvPr id="3" name="Content Placeholder 2"/>
          <p:cNvSpPr>
            <a:spLocks noGrp="1"/>
          </p:cNvSpPr>
          <p:nvPr>
            <p:ph idx="1"/>
          </p:nvPr>
        </p:nvSpPr>
        <p:spPr>
          <a:xfrm>
            <a:off x="457200" y="1124744"/>
            <a:ext cx="8543956" cy="5304652"/>
          </a:xfrm>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Footer Placeholder 4"/>
          <p:cNvSpPr>
            <a:spLocks noGrp="1"/>
          </p:cNvSpPr>
          <p:nvPr>
            <p:ph type="ftr" sz="quarter" idx="10"/>
          </p:nvPr>
        </p:nvSpPr>
        <p:spPr>
          <a:xfrm>
            <a:off x="33338" y="6572250"/>
            <a:ext cx="7562850" cy="285750"/>
          </a:xfrm>
        </p:spPr>
        <p:txBody>
          <a:bodyPr/>
          <a:lstStyle>
            <a:lvl1pPr algn="l">
              <a:defRPr smtClean="0">
                <a:solidFill>
                  <a:srgbClr val="808080"/>
                </a:solidFill>
                <a:latin typeface="Times New Roman" pitchFamily="18" charset="0"/>
                <a:cs typeface="Times New Roman" pitchFamily="18" charset="0"/>
              </a:defRPr>
            </a:lvl1pPr>
          </a:lstStyle>
          <a:p>
            <a:pPr>
              <a:defRPr/>
            </a:pPr>
            <a:r>
              <a:rPr lang="en-AU"/>
              <a:t>Copyright @ 2020 NSRIC Inc.–All rights reserved **OE Division** https://www.nsric.ca</a:t>
            </a:r>
          </a:p>
        </p:txBody>
      </p:sp>
      <p:sp>
        <p:nvSpPr>
          <p:cNvPr id="7" name="Slide Number Placeholder 5"/>
          <p:cNvSpPr>
            <a:spLocks noGrp="1"/>
          </p:cNvSpPr>
          <p:nvPr>
            <p:ph type="sldNum" sz="quarter" idx="11"/>
          </p:nvPr>
        </p:nvSpPr>
        <p:spPr>
          <a:xfrm>
            <a:off x="7858125" y="6572250"/>
            <a:ext cx="1285875" cy="285750"/>
          </a:xfrm>
        </p:spPr>
        <p:txBody>
          <a:bodyPr/>
          <a:lstStyle>
            <a:lvl1pPr>
              <a:defRPr/>
            </a:lvl1pPr>
          </a:lstStyle>
          <a:p>
            <a:pPr>
              <a:defRPr/>
            </a:pPr>
            <a:fld id="{29FC55B1-72B1-4398-A925-DD2EE0F982DB}" type="slidenum">
              <a:rPr lang="en-AU"/>
              <a:pPr>
                <a:defRPr/>
              </a:pPr>
              <a:t>‹#›</a:t>
            </a:fld>
            <a:endParaRPr lang="en-AU"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8416962" y="74679"/>
            <a:ext cx="584194" cy="576064"/>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AU"/>
          </a:p>
        </p:txBody>
      </p:sp>
      <p:sp>
        <p:nvSpPr>
          <p:cNvPr id="5" name="Footer Placeholder 4"/>
          <p:cNvSpPr>
            <a:spLocks noGrp="1"/>
          </p:cNvSpPr>
          <p:nvPr>
            <p:ph type="ftr" sz="quarter" idx="11"/>
          </p:nvPr>
        </p:nvSpPr>
        <p:spPr/>
        <p:txBody>
          <a:bodyPr/>
          <a:lstStyle>
            <a:lvl1pPr>
              <a:defRPr/>
            </a:lvl1pPr>
          </a:lstStyle>
          <a:p>
            <a:pPr>
              <a:defRPr/>
            </a:pPr>
            <a:r>
              <a:rPr lang="en-AU"/>
              <a:t>Copyright @ 2020 NSRIC Inc.–All rights reserved **OE Division** https://www.nsric.ca</a:t>
            </a:r>
          </a:p>
        </p:txBody>
      </p:sp>
      <p:sp>
        <p:nvSpPr>
          <p:cNvPr id="6" name="Slide Number Placeholder 5"/>
          <p:cNvSpPr>
            <a:spLocks noGrp="1"/>
          </p:cNvSpPr>
          <p:nvPr>
            <p:ph type="sldNum" sz="quarter" idx="12"/>
          </p:nvPr>
        </p:nvSpPr>
        <p:spPr/>
        <p:txBody>
          <a:bodyPr/>
          <a:lstStyle>
            <a:lvl1pPr>
              <a:defRPr/>
            </a:lvl1pPr>
          </a:lstStyle>
          <a:p>
            <a:pPr>
              <a:defRPr/>
            </a:pPr>
            <a:fld id="{1015E919-5BD7-4912-8033-E3E398BB38B1}" type="slidenum">
              <a:rPr lang="en-AU"/>
              <a:pPr>
                <a:defRPr/>
              </a:pPr>
              <a:t>‹#›</a:t>
            </a:fld>
            <a:endParaRPr lang="en-A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p:txBody>
          <a:bodyPr/>
          <a:lstStyle>
            <a:lvl1pPr>
              <a:defRPr/>
            </a:lvl1pPr>
          </a:lstStyle>
          <a:p>
            <a:pPr>
              <a:defRPr/>
            </a:pPr>
            <a:endParaRPr lang="en-AU"/>
          </a:p>
        </p:txBody>
      </p:sp>
      <p:sp>
        <p:nvSpPr>
          <p:cNvPr id="6" name="Footer Placeholder 4"/>
          <p:cNvSpPr>
            <a:spLocks noGrp="1"/>
          </p:cNvSpPr>
          <p:nvPr>
            <p:ph type="ftr" sz="quarter" idx="11"/>
          </p:nvPr>
        </p:nvSpPr>
        <p:spPr/>
        <p:txBody>
          <a:bodyPr/>
          <a:lstStyle>
            <a:lvl1pPr>
              <a:defRPr/>
            </a:lvl1pPr>
          </a:lstStyle>
          <a:p>
            <a:pPr>
              <a:defRPr/>
            </a:pPr>
            <a:r>
              <a:rPr lang="en-AU"/>
              <a:t>Copyright @ 2020 NSRIC Inc.–All rights reserved **OE Division** https://www.nsric.ca</a:t>
            </a:r>
          </a:p>
        </p:txBody>
      </p:sp>
      <p:sp>
        <p:nvSpPr>
          <p:cNvPr id="7" name="Slide Number Placeholder 5"/>
          <p:cNvSpPr>
            <a:spLocks noGrp="1"/>
          </p:cNvSpPr>
          <p:nvPr>
            <p:ph type="sldNum" sz="quarter" idx="12"/>
          </p:nvPr>
        </p:nvSpPr>
        <p:spPr/>
        <p:txBody>
          <a:bodyPr/>
          <a:lstStyle>
            <a:lvl1pPr>
              <a:defRPr/>
            </a:lvl1pPr>
          </a:lstStyle>
          <a:p>
            <a:pPr>
              <a:defRPr/>
            </a:pPr>
            <a:fld id="{B3664FE8-B0D9-4C05-B81B-4932A3A76014}" type="slidenum">
              <a:rPr lang="en-AU"/>
              <a:pPr>
                <a:defRPr/>
              </a:pPr>
              <a:t>‹#›</a:t>
            </a:fld>
            <a:endParaRPr lang="en-A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p:txBody>
          <a:bodyPr/>
          <a:lstStyle>
            <a:lvl1pPr>
              <a:defRPr/>
            </a:lvl1pPr>
          </a:lstStyle>
          <a:p>
            <a:pPr>
              <a:defRPr/>
            </a:pPr>
            <a:endParaRPr lang="en-AU"/>
          </a:p>
        </p:txBody>
      </p:sp>
      <p:sp>
        <p:nvSpPr>
          <p:cNvPr id="8" name="Footer Placeholder 4"/>
          <p:cNvSpPr>
            <a:spLocks noGrp="1"/>
          </p:cNvSpPr>
          <p:nvPr>
            <p:ph type="ftr" sz="quarter" idx="11"/>
          </p:nvPr>
        </p:nvSpPr>
        <p:spPr/>
        <p:txBody>
          <a:bodyPr/>
          <a:lstStyle>
            <a:lvl1pPr>
              <a:defRPr/>
            </a:lvl1pPr>
          </a:lstStyle>
          <a:p>
            <a:pPr>
              <a:defRPr/>
            </a:pPr>
            <a:r>
              <a:rPr lang="en-AU"/>
              <a:t>Copyright @ 2020 NSRIC Inc.–All rights reserved **OE Division** https://www.nsric.ca</a:t>
            </a:r>
          </a:p>
        </p:txBody>
      </p:sp>
      <p:sp>
        <p:nvSpPr>
          <p:cNvPr id="9" name="Slide Number Placeholder 5"/>
          <p:cNvSpPr>
            <a:spLocks noGrp="1"/>
          </p:cNvSpPr>
          <p:nvPr>
            <p:ph type="sldNum" sz="quarter" idx="12"/>
          </p:nvPr>
        </p:nvSpPr>
        <p:spPr/>
        <p:txBody>
          <a:bodyPr/>
          <a:lstStyle>
            <a:lvl1pPr>
              <a:defRPr/>
            </a:lvl1pPr>
          </a:lstStyle>
          <a:p>
            <a:pPr>
              <a:defRPr/>
            </a:pPr>
            <a:fld id="{727349E7-26C7-48C6-B0EA-976DAF694999}" type="slidenum">
              <a:rPr lang="en-AU"/>
              <a:pPr>
                <a:defRPr/>
              </a:pPr>
              <a:t>‹#›</a:t>
            </a:fld>
            <a:endParaRPr lang="en-A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endParaRPr lang="en-AU"/>
          </a:p>
        </p:txBody>
      </p:sp>
      <p:sp>
        <p:nvSpPr>
          <p:cNvPr id="4" name="Footer Placeholder 4"/>
          <p:cNvSpPr>
            <a:spLocks noGrp="1"/>
          </p:cNvSpPr>
          <p:nvPr>
            <p:ph type="ftr" sz="quarter" idx="11"/>
          </p:nvPr>
        </p:nvSpPr>
        <p:spPr/>
        <p:txBody>
          <a:bodyPr/>
          <a:lstStyle>
            <a:lvl1pPr>
              <a:defRPr/>
            </a:lvl1pPr>
          </a:lstStyle>
          <a:p>
            <a:pPr>
              <a:defRPr/>
            </a:pPr>
            <a:r>
              <a:rPr lang="en-AU"/>
              <a:t>Copyright @ 2020 NSRIC Inc.–All rights reserved **OE Division** https://www.nsric.ca</a:t>
            </a:r>
          </a:p>
        </p:txBody>
      </p:sp>
      <p:sp>
        <p:nvSpPr>
          <p:cNvPr id="5" name="Slide Number Placeholder 5"/>
          <p:cNvSpPr>
            <a:spLocks noGrp="1"/>
          </p:cNvSpPr>
          <p:nvPr>
            <p:ph type="sldNum" sz="quarter" idx="12"/>
          </p:nvPr>
        </p:nvSpPr>
        <p:spPr/>
        <p:txBody>
          <a:bodyPr/>
          <a:lstStyle>
            <a:lvl1pPr>
              <a:defRPr/>
            </a:lvl1pPr>
          </a:lstStyle>
          <a:p>
            <a:pPr>
              <a:defRPr/>
            </a:pPr>
            <a:fld id="{7DBEB4AB-301E-462B-8E73-E9871DB77C74}" type="slidenum">
              <a:rPr lang="en-AU"/>
              <a:pPr>
                <a:defRPr/>
              </a:pPr>
              <a:t>‹#›</a:t>
            </a:fld>
            <a:endParaRPr lang="en-A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AU"/>
          </a:p>
        </p:txBody>
      </p:sp>
      <p:sp>
        <p:nvSpPr>
          <p:cNvPr id="3" name="Footer Placeholder 4"/>
          <p:cNvSpPr>
            <a:spLocks noGrp="1"/>
          </p:cNvSpPr>
          <p:nvPr>
            <p:ph type="ftr" sz="quarter" idx="11"/>
          </p:nvPr>
        </p:nvSpPr>
        <p:spPr/>
        <p:txBody>
          <a:bodyPr/>
          <a:lstStyle>
            <a:lvl1pPr>
              <a:defRPr/>
            </a:lvl1pPr>
          </a:lstStyle>
          <a:p>
            <a:pPr>
              <a:defRPr/>
            </a:pPr>
            <a:r>
              <a:rPr lang="en-AU"/>
              <a:t>Copyright @ 2020 NSRIC Inc.–All rights reserved **OE Division** https://www.nsric.ca</a:t>
            </a:r>
          </a:p>
        </p:txBody>
      </p:sp>
      <p:sp>
        <p:nvSpPr>
          <p:cNvPr id="4" name="Slide Number Placeholder 5"/>
          <p:cNvSpPr>
            <a:spLocks noGrp="1"/>
          </p:cNvSpPr>
          <p:nvPr>
            <p:ph type="sldNum" sz="quarter" idx="12"/>
          </p:nvPr>
        </p:nvSpPr>
        <p:spPr/>
        <p:txBody>
          <a:bodyPr/>
          <a:lstStyle>
            <a:lvl1pPr>
              <a:defRPr/>
            </a:lvl1pPr>
          </a:lstStyle>
          <a:p>
            <a:pPr>
              <a:defRPr/>
            </a:pPr>
            <a:fld id="{77485B47-EFAA-49A6-9B1E-EC01EDD64FFB}" type="slidenum">
              <a:rPr lang="en-AU"/>
              <a:pPr>
                <a:defRPr/>
              </a:pPr>
              <a:t>‹#›</a:t>
            </a:fld>
            <a:endParaRPr lang="en-A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p>
        </p:txBody>
      </p:sp>
      <p:sp>
        <p:nvSpPr>
          <p:cNvPr id="6" name="Footer Placeholder 4"/>
          <p:cNvSpPr>
            <a:spLocks noGrp="1"/>
          </p:cNvSpPr>
          <p:nvPr>
            <p:ph type="ftr" sz="quarter" idx="11"/>
          </p:nvPr>
        </p:nvSpPr>
        <p:spPr/>
        <p:txBody>
          <a:bodyPr/>
          <a:lstStyle>
            <a:lvl1pPr>
              <a:defRPr/>
            </a:lvl1pPr>
          </a:lstStyle>
          <a:p>
            <a:pPr>
              <a:defRPr/>
            </a:pPr>
            <a:r>
              <a:rPr lang="en-AU"/>
              <a:t>Copyright @ 2020 NSRIC Inc.–All rights reserved **OE Division** https://www.nsric.ca</a:t>
            </a:r>
          </a:p>
        </p:txBody>
      </p:sp>
      <p:sp>
        <p:nvSpPr>
          <p:cNvPr id="7" name="Slide Number Placeholder 5"/>
          <p:cNvSpPr>
            <a:spLocks noGrp="1"/>
          </p:cNvSpPr>
          <p:nvPr>
            <p:ph type="sldNum" sz="quarter" idx="12"/>
          </p:nvPr>
        </p:nvSpPr>
        <p:spPr/>
        <p:txBody>
          <a:bodyPr/>
          <a:lstStyle>
            <a:lvl1pPr>
              <a:defRPr/>
            </a:lvl1pPr>
          </a:lstStyle>
          <a:p>
            <a:pPr>
              <a:defRPr/>
            </a:pPr>
            <a:fld id="{8994D50D-933D-43BF-AF72-EF50DBB76536}" type="slidenum">
              <a:rPr lang="en-AU"/>
              <a:pPr>
                <a:defRPr/>
              </a:pPr>
              <a:t>‹#›</a:t>
            </a:fld>
            <a:endParaRPr lang="en-A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p>
        </p:txBody>
      </p:sp>
      <p:sp>
        <p:nvSpPr>
          <p:cNvPr id="6" name="Footer Placeholder 4"/>
          <p:cNvSpPr>
            <a:spLocks noGrp="1"/>
          </p:cNvSpPr>
          <p:nvPr>
            <p:ph type="ftr" sz="quarter" idx="11"/>
          </p:nvPr>
        </p:nvSpPr>
        <p:spPr/>
        <p:txBody>
          <a:bodyPr/>
          <a:lstStyle>
            <a:lvl1pPr>
              <a:defRPr/>
            </a:lvl1pPr>
          </a:lstStyle>
          <a:p>
            <a:pPr>
              <a:defRPr/>
            </a:pPr>
            <a:r>
              <a:rPr lang="en-AU"/>
              <a:t>Copyright @ 2020 NSRIC Inc.–All rights reserved **OE Division** https://www.nsric.ca</a:t>
            </a:r>
          </a:p>
        </p:txBody>
      </p:sp>
      <p:sp>
        <p:nvSpPr>
          <p:cNvPr id="7" name="Slide Number Placeholder 5"/>
          <p:cNvSpPr>
            <a:spLocks noGrp="1"/>
          </p:cNvSpPr>
          <p:nvPr>
            <p:ph type="sldNum" sz="quarter" idx="12"/>
          </p:nvPr>
        </p:nvSpPr>
        <p:spPr/>
        <p:txBody>
          <a:bodyPr/>
          <a:lstStyle>
            <a:lvl1pPr>
              <a:defRPr/>
            </a:lvl1pPr>
          </a:lstStyle>
          <a:p>
            <a:pPr>
              <a:defRPr/>
            </a:pPr>
            <a:fld id="{52A2838C-C338-4DEB-8A60-5466E7239004}" type="slidenum">
              <a:rPr lang="en-AU"/>
              <a:pPr>
                <a:defRPr/>
              </a:pPr>
              <a:t>‹#›</a:t>
            </a:fld>
            <a:endParaRPr lang="en-A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AU"/>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a:defRPr/>
            </a:pPr>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a:defRPr/>
            </a:pPr>
            <a:r>
              <a:rPr lang="en-AU"/>
              <a:t>Copyright @ 2020 NSRIC Inc.–All rights reserved **OE Division** https://www.nsric.ca</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D22A4E0D-B09F-480A-B953-2A4EF35E624C}" type="slidenum">
              <a:rPr lang="en-AU"/>
              <a:pPr>
                <a:defRPr/>
              </a:pPr>
              <a:t>‹#›</a:t>
            </a:fld>
            <a:endParaRPr lang="en-AU"/>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86F54DD-FCC8-7241-AD2D-A4E465A1786A}"/>
              </a:ext>
            </a:extLst>
          </p:cNvPr>
          <p:cNvSpPr txBox="1"/>
          <p:nvPr/>
        </p:nvSpPr>
        <p:spPr>
          <a:xfrm>
            <a:off x="72008" y="26040"/>
            <a:ext cx="8532440" cy="738664"/>
          </a:xfrm>
          <a:prstGeom prst="rect">
            <a:avLst/>
          </a:prstGeom>
          <a:noFill/>
        </p:spPr>
        <p:txBody>
          <a:bodyPr wrap="square" rtlCol="0">
            <a:spAutoFit/>
          </a:bodyPr>
          <a:lstStyle/>
          <a:p>
            <a:r>
              <a:rPr lang="en-US" sz="2400" b="1" dirty="0">
                <a:solidFill>
                  <a:srgbClr val="002060"/>
                </a:solidFill>
                <a:latin typeface="Apple Chancery" panose="03020702040506060504" pitchFamily="66" charset="-79"/>
                <a:cs typeface="Apple Chancery" panose="03020702040506060504" pitchFamily="66" charset="-79"/>
              </a:rPr>
              <a:t>NSRIC Inc. (Nature Science Research and Innovation Centre)</a:t>
            </a:r>
          </a:p>
          <a:p>
            <a:r>
              <a:rPr lang="en-US" sz="1700" b="1" dirty="0">
                <a:solidFill>
                  <a:srgbClr val="002060"/>
                </a:solidFill>
                <a:latin typeface="Century" panose="02040604050505020304" pitchFamily="18" charset="0"/>
                <a:cs typeface="Apple Chancery" panose="03020702040506060504" pitchFamily="66" charset="-79"/>
              </a:rPr>
              <a:t>Ontario (ON), Canada</a:t>
            </a:r>
          </a:p>
        </p:txBody>
      </p:sp>
      <p:cxnSp>
        <p:nvCxnSpPr>
          <p:cNvPr id="4" name="Straight Connector 3">
            <a:extLst>
              <a:ext uri="{FF2B5EF4-FFF2-40B4-BE49-F238E27FC236}">
                <a16:creationId xmlns:a16="http://schemas.microsoft.com/office/drawing/2014/main" id="{9424C441-2313-1144-8770-52D9685FFFED}"/>
              </a:ext>
            </a:extLst>
          </p:cNvPr>
          <p:cNvCxnSpPr>
            <a:cxnSpLocks/>
          </p:cNvCxnSpPr>
          <p:nvPr/>
        </p:nvCxnSpPr>
        <p:spPr>
          <a:xfrm>
            <a:off x="-17815" y="1124744"/>
            <a:ext cx="9161815" cy="0"/>
          </a:xfrm>
          <a:prstGeom prst="line">
            <a:avLst/>
          </a:prstGeom>
        </p:spPr>
        <p:style>
          <a:lnRef idx="2">
            <a:schemeClr val="dk1"/>
          </a:lnRef>
          <a:fillRef idx="0">
            <a:schemeClr val="dk1"/>
          </a:fillRef>
          <a:effectRef idx="1">
            <a:schemeClr val="dk1"/>
          </a:effectRef>
          <a:fontRef idx="minor">
            <a:schemeClr val="tx1"/>
          </a:fontRef>
        </p:style>
      </p:cxnSp>
      <p:cxnSp>
        <p:nvCxnSpPr>
          <p:cNvPr id="9" name="Straight Connector 8">
            <a:extLst>
              <a:ext uri="{FF2B5EF4-FFF2-40B4-BE49-F238E27FC236}">
                <a16:creationId xmlns:a16="http://schemas.microsoft.com/office/drawing/2014/main" id="{1C52F5A6-2001-FB4C-AADB-78687F57996F}"/>
              </a:ext>
            </a:extLst>
          </p:cNvPr>
          <p:cNvCxnSpPr>
            <a:cxnSpLocks/>
          </p:cNvCxnSpPr>
          <p:nvPr/>
        </p:nvCxnSpPr>
        <p:spPr>
          <a:xfrm>
            <a:off x="-17815" y="1196752"/>
            <a:ext cx="9161815" cy="0"/>
          </a:xfrm>
          <a:prstGeom prst="line">
            <a:avLst/>
          </a:prstGeom>
        </p:spPr>
        <p:style>
          <a:lnRef idx="2">
            <a:schemeClr val="dk1"/>
          </a:lnRef>
          <a:fillRef idx="0">
            <a:schemeClr val="dk1"/>
          </a:fillRef>
          <a:effectRef idx="1">
            <a:schemeClr val="dk1"/>
          </a:effectRef>
          <a:fontRef idx="minor">
            <a:schemeClr val="tx1"/>
          </a:fontRef>
        </p:style>
      </p:cxnSp>
      <p:sp>
        <p:nvSpPr>
          <p:cNvPr id="15" name="TextBox 14">
            <a:extLst>
              <a:ext uri="{FF2B5EF4-FFF2-40B4-BE49-F238E27FC236}">
                <a16:creationId xmlns:a16="http://schemas.microsoft.com/office/drawing/2014/main" id="{A1268EB7-0129-704E-AC75-0CC1D7D21550}"/>
              </a:ext>
            </a:extLst>
          </p:cNvPr>
          <p:cNvSpPr txBox="1"/>
          <p:nvPr/>
        </p:nvSpPr>
        <p:spPr>
          <a:xfrm>
            <a:off x="1952106" y="711861"/>
            <a:ext cx="5184576" cy="400110"/>
          </a:xfrm>
          <a:prstGeom prst="rect">
            <a:avLst/>
          </a:prstGeom>
          <a:noFill/>
        </p:spPr>
        <p:txBody>
          <a:bodyPr wrap="square" rtlCol="0">
            <a:spAutoFit/>
          </a:bodyPr>
          <a:lstStyle/>
          <a:p>
            <a:pPr algn="ctr"/>
            <a:r>
              <a:rPr lang="en-US" sz="2000" b="1" dirty="0">
                <a:solidFill>
                  <a:schemeClr val="accent6">
                    <a:lumMod val="75000"/>
                  </a:schemeClr>
                </a:solidFill>
                <a:latin typeface="Arial Black" panose="020B0A04020102020204" pitchFamily="34" charset="0"/>
              </a:rPr>
              <a:t>  </a:t>
            </a:r>
            <a:r>
              <a:rPr lang="en-US" sz="2000" b="1" dirty="0">
                <a:solidFill>
                  <a:srgbClr val="002060"/>
                </a:solidFill>
                <a:latin typeface="Arial Black" panose="020B0A04020102020204" pitchFamily="34" charset="0"/>
              </a:rPr>
              <a:t>Online Education (OE) Division</a:t>
            </a:r>
          </a:p>
        </p:txBody>
      </p:sp>
      <p:cxnSp>
        <p:nvCxnSpPr>
          <p:cNvPr id="16" name="Straight Connector 15">
            <a:extLst>
              <a:ext uri="{FF2B5EF4-FFF2-40B4-BE49-F238E27FC236}">
                <a16:creationId xmlns:a16="http://schemas.microsoft.com/office/drawing/2014/main" id="{2C255F3F-FB58-AA48-B815-368E209BE8D8}"/>
              </a:ext>
            </a:extLst>
          </p:cNvPr>
          <p:cNvCxnSpPr>
            <a:cxnSpLocks/>
          </p:cNvCxnSpPr>
          <p:nvPr/>
        </p:nvCxnSpPr>
        <p:spPr>
          <a:xfrm>
            <a:off x="-36512" y="6309320"/>
            <a:ext cx="9161815" cy="0"/>
          </a:xfrm>
          <a:prstGeom prst="line">
            <a:avLst/>
          </a:prstGeom>
        </p:spPr>
        <p:style>
          <a:lnRef idx="2">
            <a:schemeClr val="dk1"/>
          </a:lnRef>
          <a:fillRef idx="0">
            <a:schemeClr val="dk1"/>
          </a:fillRef>
          <a:effectRef idx="1">
            <a:schemeClr val="dk1"/>
          </a:effectRef>
          <a:fontRef idx="minor">
            <a:schemeClr val="tx1"/>
          </a:fontRef>
        </p:style>
      </p:cxnSp>
      <p:sp>
        <p:nvSpPr>
          <p:cNvPr id="17" name="Rectangle 16">
            <a:extLst>
              <a:ext uri="{FF2B5EF4-FFF2-40B4-BE49-F238E27FC236}">
                <a16:creationId xmlns:a16="http://schemas.microsoft.com/office/drawing/2014/main" id="{5E56D8B0-FB5C-9B40-926C-7CF8678FC049}"/>
              </a:ext>
            </a:extLst>
          </p:cNvPr>
          <p:cNvSpPr/>
          <p:nvPr/>
        </p:nvSpPr>
        <p:spPr>
          <a:xfrm>
            <a:off x="-36513" y="6381328"/>
            <a:ext cx="9161815" cy="369332"/>
          </a:xfrm>
          <a:prstGeom prst="rect">
            <a:avLst/>
          </a:prstGeom>
        </p:spPr>
        <p:txBody>
          <a:bodyPr wrap="square">
            <a:spAutoFit/>
          </a:bodyPr>
          <a:lstStyle/>
          <a:p>
            <a:pPr algn="ctr"/>
            <a:r>
              <a:rPr lang="en-AU" b="1" dirty="0">
                <a:solidFill>
                  <a:schemeClr val="accent5">
                    <a:lumMod val="75000"/>
                  </a:schemeClr>
                </a:solidFill>
              </a:rPr>
              <a:t>https://</a:t>
            </a:r>
            <a:r>
              <a:rPr lang="en-AU" b="1" dirty="0" err="1">
                <a:solidFill>
                  <a:schemeClr val="accent5">
                    <a:lumMod val="75000"/>
                  </a:schemeClr>
                </a:solidFill>
              </a:rPr>
              <a:t>www.nsric.ca</a:t>
            </a:r>
            <a:endParaRPr lang="en-US" b="1" dirty="0">
              <a:solidFill>
                <a:schemeClr val="accent5">
                  <a:lumMod val="75000"/>
                </a:schemeClr>
              </a:solidFill>
            </a:endParaRPr>
          </a:p>
        </p:txBody>
      </p:sp>
      <p:sp>
        <p:nvSpPr>
          <p:cNvPr id="11" name="TextBox 10">
            <a:extLst>
              <a:ext uri="{FF2B5EF4-FFF2-40B4-BE49-F238E27FC236}">
                <a16:creationId xmlns:a16="http://schemas.microsoft.com/office/drawing/2014/main" id="{5C505776-AE6A-2844-A938-AB36487FE916}"/>
              </a:ext>
            </a:extLst>
          </p:cNvPr>
          <p:cNvSpPr txBox="1"/>
          <p:nvPr/>
        </p:nvSpPr>
        <p:spPr>
          <a:xfrm>
            <a:off x="1952106" y="1799238"/>
            <a:ext cx="4788024" cy="523220"/>
          </a:xfrm>
          <a:prstGeom prst="rect">
            <a:avLst/>
          </a:prstGeom>
          <a:noFill/>
        </p:spPr>
        <p:txBody>
          <a:bodyPr wrap="square" lIns="91440" tIns="45720" rIns="91440" bIns="45720" rtlCol="0" anchor="t">
            <a:spAutoFit/>
          </a:bodyPr>
          <a:lstStyle/>
          <a:p>
            <a:pPr algn="ctr"/>
            <a:r>
              <a:rPr lang="en-US" sz="2800" b="1" dirty="0">
                <a:solidFill>
                  <a:srgbClr val="002060"/>
                </a:solidFill>
                <a:latin typeface="Arial Black"/>
                <a:cs typeface="Arial"/>
              </a:rPr>
              <a:t>Consumer Behavior</a:t>
            </a:r>
            <a:endParaRPr lang="en-US" dirty="0" err="1"/>
          </a:p>
        </p:txBody>
      </p:sp>
      <p:sp>
        <p:nvSpPr>
          <p:cNvPr id="12" name="Rectangle 11">
            <a:extLst>
              <a:ext uri="{FF2B5EF4-FFF2-40B4-BE49-F238E27FC236}">
                <a16:creationId xmlns:a16="http://schemas.microsoft.com/office/drawing/2014/main" id="{796C367C-4D63-2549-A2AE-45A2324F2165}"/>
              </a:ext>
            </a:extLst>
          </p:cNvPr>
          <p:cNvSpPr/>
          <p:nvPr/>
        </p:nvSpPr>
        <p:spPr>
          <a:xfrm>
            <a:off x="1475656" y="2852936"/>
            <a:ext cx="6388732" cy="1729704"/>
          </a:xfrm>
          <a:prstGeom prst="rect">
            <a:avLst/>
          </a:prstGeom>
        </p:spPr>
        <p:txBody>
          <a:bodyPr wrap="square" lIns="91440" tIns="45720" rIns="91440" bIns="45720" anchor="t">
            <a:spAutoFit/>
          </a:bodyPr>
          <a:lstStyle/>
          <a:p>
            <a:pPr marL="347345" indent="-347345">
              <a:tabLst>
                <a:tab pos="347663" algn="l"/>
              </a:tabLst>
            </a:pPr>
            <a:r>
              <a:rPr lang="en-US" dirty="0">
                <a:solidFill>
                  <a:srgbClr val="00B050"/>
                </a:solidFill>
                <a:latin typeface="Arial Black"/>
                <a:cs typeface="Arial"/>
              </a:rPr>
              <a:t>    </a:t>
            </a:r>
            <a:r>
              <a:rPr lang="en-US" dirty="0">
                <a:solidFill>
                  <a:srgbClr val="002060"/>
                </a:solidFill>
                <a:latin typeface="Arial Black"/>
                <a:cs typeface="Arial"/>
              </a:rPr>
              <a:t>Instructor: Kathy Chen </a:t>
            </a:r>
            <a:r>
              <a:rPr lang="en-US" sz="2000" dirty="0">
                <a:solidFill>
                  <a:srgbClr val="002060"/>
                </a:solidFill>
                <a:latin typeface="Arial Black"/>
                <a:cs typeface="Arial"/>
              </a:rPr>
              <a:t> </a:t>
            </a:r>
            <a:endParaRPr lang="en-US" dirty="0"/>
          </a:p>
          <a:p>
            <a:pPr marL="347345" indent="-347345">
              <a:tabLst>
                <a:tab pos="347663" algn="l"/>
              </a:tabLst>
            </a:pPr>
            <a:r>
              <a:rPr lang="en-US" dirty="0">
                <a:solidFill>
                  <a:srgbClr val="002060"/>
                </a:solidFill>
                <a:latin typeface="Arial"/>
                <a:cs typeface="Arial"/>
              </a:rPr>
              <a:t>	Marketing Program, OE Division</a:t>
            </a:r>
            <a:endParaRPr lang="en-US" dirty="0">
              <a:solidFill>
                <a:srgbClr val="002060"/>
              </a:solidFill>
              <a:latin typeface="Arial" panose="020B0604020202020204" pitchFamily="34" charset="0"/>
              <a:cs typeface="Arial" panose="020B0604020202020204" pitchFamily="34" charset="0"/>
            </a:endParaRPr>
          </a:p>
          <a:p>
            <a:pPr marL="347345" indent="-347345">
              <a:lnSpc>
                <a:spcPct val="120000"/>
              </a:lnSpc>
              <a:tabLst>
                <a:tab pos="347663" algn="l"/>
              </a:tabLst>
            </a:pPr>
            <a:r>
              <a:rPr lang="en-US" sz="1900" dirty="0">
                <a:solidFill>
                  <a:srgbClr val="002060"/>
                </a:solidFill>
                <a:latin typeface="Arial" panose="020B0604020202020204" pitchFamily="34" charset="0"/>
                <a:cs typeface="Arial" panose="020B0604020202020204" pitchFamily="34" charset="0"/>
              </a:rPr>
              <a:t>	NSRIC Inc.</a:t>
            </a:r>
          </a:p>
          <a:p>
            <a:pPr marL="347345" indent="-347345">
              <a:lnSpc>
                <a:spcPct val="120000"/>
              </a:lnSpc>
              <a:tabLst>
                <a:tab pos="347663" algn="l"/>
              </a:tabLst>
            </a:pPr>
            <a:r>
              <a:rPr lang="en-US" sz="1900" dirty="0">
                <a:solidFill>
                  <a:srgbClr val="002060"/>
                </a:solidFill>
                <a:latin typeface="Arial" panose="020B0604020202020204" pitchFamily="34" charset="0"/>
                <a:cs typeface="Arial" panose="020B0604020202020204" pitchFamily="34" charset="0"/>
              </a:rPr>
              <a:t>	London, ON, Canada</a:t>
            </a:r>
          </a:p>
          <a:p>
            <a:pPr marL="347345" indent="-347345">
              <a:lnSpc>
                <a:spcPct val="120000"/>
              </a:lnSpc>
              <a:tabLst>
                <a:tab pos="347663" algn="l"/>
              </a:tabLst>
            </a:pPr>
            <a:r>
              <a:rPr lang="en-US" sz="1900" dirty="0">
                <a:solidFill>
                  <a:srgbClr val="002060"/>
                </a:solidFill>
                <a:latin typeface="Arial"/>
                <a:cs typeface="Arial"/>
              </a:rPr>
              <a:t>	E-mail: kathyjchen18@gmail.com</a:t>
            </a:r>
            <a:endParaRPr lang="en-US" sz="1900" dirty="0">
              <a:solidFill>
                <a:srgbClr val="002060"/>
              </a:solidFill>
              <a:latin typeface="Arial" panose="020B0604020202020204" pitchFamily="34" charset="0"/>
              <a:cs typeface="Arial" panose="020B0604020202020204" pitchFamily="34" charset="0"/>
            </a:endParaRPr>
          </a:p>
        </p:txBody>
      </p:sp>
      <p:pic>
        <p:nvPicPr>
          <p:cNvPr id="3" name="Picture 5">
            <a:extLst>
              <a:ext uri="{FF2B5EF4-FFF2-40B4-BE49-F238E27FC236}">
                <a16:creationId xmlns:a16="http://schemas.microsoft.com/office/drawing/2014/main" id="{B3770E5E-6E3E-D88B-2C04-1E5E6AAC81D0}"/>
              </a:ext>
            </a:extLst>
          </p:cNvPr>
          <p:cNvPicPr>
            <a:picLocks noChangeAspect="1"/>
          </p:cNvPicPr>
          <p:nvPr/>
        </p:nvPicPr>
        <p:blipFill>
          <a:blip r:embed="rId3"/>
          <a:stretch>
            <a:fillRect/>
          </a:stretch>
        </p:blipFill>
        <p:spPr>
          <a:xfrm>
            <a:off x="6392174" y="3499709"/>
            <a:ext cx="2757577" cy="2791564"/>
          </a:xfrm>
          <a:prstGeom prst="rect">
            <a:avLst/>
          </a:prstGeom>
        </p:spPr>
      </p:pic>
    </p:spTree>
    <p:extLst>
      <p:ext uri="{BB962C8B-B14F-4D97-AF65-F5344CB8AC3E}">
        <p14:creationId xmlns:p14="http://schemas.microsoft.com/office/powerpoint/2010/main" val="65993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10</a:t>
            </a:fld>
            <a:endParaRPr lang="en-AU" dirty="0"/>
          </a:p>
        </p:txBody>
      </p:sp>
      <p:sp>
        <p:nvSpPr>
          <p:cNvPr id="3" name="TextBox 2">
            <a:extLst>
              <a:ext uri="{FF2B5EF4-FFF2-40B4-BE49-F238E27FC236}">
                <a16:creationId xmlns:a16="http://schemas.microsoft.com/office/drawing/2014/main" id="{6BBFEDCC-1B51-5E8D-72D3-3AE797F1178F}"/>
              </a:ext>
            </a:extLst>
          </p:cNvPr>
          <p:cNvSpPr txBox="1"/>
          <p:nvPr/>
        </p:nvSpPr>
        <p:spPr>
          <a:xfrm>
            <a:off x="294531" y="943117"/>
            <a:ext cx="8835089" cy="2677656"/>
          </a:xfrm>
          <a:prstGeom prst="rect">
            <a:avLst/>
          </a:prstGeom>
          <a:noFill/>
        </p:spPr>
        <p:txBody>
          <a:bodyPr wrap="square" lIns="91440" tIns="45720" rIns="91440" bIns="45720" rtlCol="0" anchor="t">
            <a:spAutoFit/>
          </a:bodyPr>
          <a:lstStyle/>
          <a:p>
            <a:r>
              <a:rPr lang="en-US" sz="2400" b="1" dirty="0">
                <a:latin typeface="Arial"/>
                <a:cs typeface="Arial"/>
              </a:rPr>
              <a:t>2.3 Conditioning </a:t>
            </a:r>
            <a:endParaRPr lang="en-US" sz="2400" dirty="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p>
          <a:p>
            <a:endParaRPr lang="en-US" sz="2400" b="1" dirty="0">
              <a:latin typeface="Arial"/>
              <a:cs typeface="Arial"/>
            </a:endParaRPr>
          </a:p>
        </p:txBody>
      </p:sp>
      <p:sp>
        <p:nvSpPr>
          <p:cNvPr id="7" name="TextBox 6">
            <a:extLst>
              <a:ext uri="{FF2B5EF4-FFF2-40B4-BE49-F238E27FC236}">
                <a16:creationId xmlns:a16="http://schemas.microsoft.com/office/drawing/2014/main" id="{7EBA17EC-68BE-5A68-472A-4B0E6C21DA87}"/>
              </a:ext>
            </a:extLst>
          </p:cNvPr>
          <p:cNvSpPr txBox="1"/>
          <p:nvPr/>
        </p:nvSpPr>
        <p:spPr>
          <a:xfrm>
            <a:off x="356219" y="160218"/>
            <a:ext cx="8008552" cy="523220"/>
          </a:xfrm>
          <a:prstGeom prst="rect">
            <a:avLst/>
          </a:prstGeom>
          <a:noFill/>
        </p:spPr>
        <p:txBody>
          <a:bodyPr wrap="square" lIns="91440" tIns="45720" rIns="91440" bIns="45720" rtlCol="0" anchor="t">
            <a:spAutoFit/>
          </a:bodyPr>
          <a:lstStyle/>
          <a:p>
            <a:r>
              <a:rPr lang="en-US" sz="2800" b="1" dirty="0">
                <a:solidFill>
                  <a:srgbClr val="002060"/>
                </a:solidFill>
                <a:latin typeface="Arial Black"/>
                <a:cs typeface="Arial"/>
              </a:rPr>
              <a:t>Week 4: Information Processing</a:t>
            </a:r>
            <a:endParaRPr lang="en-US" dirty="0" err="1"/>
          </a:p>
        </p:txBody>
      </p:sp>
      <p:sp>
        <p:nvSpPr>
          <p:cNvPr id="9" name="TextBox 8">
            <a:extLst>
              <a:ext uri="{FF2B5EF4-FFF2-40B4-BE49-F238E27FC236}">
                <a16:creationId xmlns:a16="http://schemas.microsoft.com/office/drawing/2014/main" id="{F5544383-E7DE-004E-E6F9-8DAAE6F8BBB7}"/>
              </a:ext>
            </a:extLst>
          </p:cNvPr>
          <p:cNvSpPr txBox="1"/>
          <p:nvPr/>
        </p:nvSpPr>
        <p:spPr>
          <a:xfrm>
            <a:off x="352647" y="1443349"/>
            <a:ext cx="8431457" cy="5016758"/>
          </a:xfrm>
          <a:prstGeom prst="rect">
            <a:avLst/>
          </a:prstGeom>
          <a:noFill/>
        </p:spPr>
        <p:txBody>
          <a:bodyPr wrap="square" lIns="91440" tIns="45720" rIns="91440" bIns="45720" rtlCol="0" anchor="t">
            <a:spAutoFit/>
          </a:bodyPr>
          <a:lstStyle/>
          <a:p>
            <a:pPr algn="just"/>
            <a:r>
              <a:rPr lang="en-US" sz="2000" b="1" dirty="0">
                <a:latin typeface="Arial"/>
                <a:cs typeface="Arial"/>
              </a:rPr>
              <a:t>2. Contributions from the field of psychology</a:t>
            </a:r>
            <a:endParaRPr lang="en-US" sz="2000" dirty="0">
              <a:latin typeface="Arial"/>
              <a:cs typeface="Arial"/>
            </a:endParaRPr>
          </a:p>
          <a:p>
            <a:pPr algn="just"/>
            <a:r>
              <a:rPr lang="en-US" sz="2000" dirty="0">
                <a:latin typeface="Arial"/>
                <a:cs typeface="Arial"/>
              </a:rPr>
              <a:t>Another notable psychologist, B. F. Skinner, said, ‘education is what survives when what has been learned has been forgotten’. Just think about that for a second. What does it mean? Education is not what you remember for a test or an assignment. It is what stays with us, that is, concepts that are embedded in our long-term memories or in our mental representation framework. </a:t>
            </a:r>
            <a:endParaRPr lang="en-US" dirty="0"/>
          </a:p>
          <a:p>
            <a:pPr algn="just"/>
            <a:r>
              <a:rPr lang="en-US" sz="2000" dirty="0">
                <a:latin typeface="Arial"/>
                <a:cs typeface="Arial"/>
              </a:rPr>
              <a:t>In other words, the peripheral information that you have learned during your life is interesting to know, but the </a:t>
            </a:r>
            <a:endParaRPr lang="en-US" dirty="0"/>
          </a:p>
          <a:p>
            <a:pPr algn="just"/>
            <a:r>
              <a:rPr lang="en-US" sz="2000" dirty="0">
                <a:latin typeface="Arial"/>
                <a:cs typeface="Arial"/>
              </a:rPr>
              <a:t>true learning comes from the information </a:t>
            </a:r>
            <a:endParaRPr lang="en-US"/>
          </a:p>
          <a:p>
            <a:pPr algn="just"/>
            <a:r>
              <a:rPr lang="en-US" sz="2000" dirty="0">
                <a:latin typeface="Arial"/>
                <a:cs typeface="Arial"/>
              </a:rPr>
              <a:t>that really stays with you, that creates </a:t>
            </a:r>
            <a:endParaRPr lang="en-US"/>
          </a:p>
          <a:p>
            <a:pPr algn="just"/>
            <a:r>
              <a:rPr lang="en-US" sz="2000" dirty="0">
                <a:latin typeface="Arial"/>
                <a:cs typeface="Arial"/>
              </a:rPr>
              <a:t>and links nodes in your memory. This is </a:t>
            </a:r>
            <a:endParaRPr lang="en-US"/>
          </a:p>
          <a:p>
            <a:pPr algn="just"/>
            <a:r>
              <a:rPr lang="en-US" sz="2000" dirty="0">
                <a:latin typeface="Arial"/>
                <a:cs typeface="Arial"/>
              </a:rPr>
              <a:t>the process that can help you in your </a:t>
            </a:r>
            <a:endParaRPr lang="en-US"/>
          </a:p>
          <a:p>
            <a:pPr algn="just"/>
            <a:r>
              <a:rPr lang="en-US" sz="2000" dirty="0">
                <a:latin typeface="Arial"/>
                <a:cs typeface="Arial"/>
              </a:rPr>
              <a:t>future life and represents the real value of </a:t>
            </a:r>
            <a:endParaRPr lang="en-US"/>
          </a:p>
          <a:p>
            <a:pPr algn="just"/>
            <a:r>
              <a:rPr lang="en-US" sz="2000" dirty="0">
                <a:latin typeface="Arial"/>
                <a:cs typeface="Arial"/>
              </a:rPr>
              <a:t>education.</a:t>
            </a:r>
            <a:endParaRPr lang="en-US" dirty="0"/>
          </a:p>
          <a:p>
            <a:pPr algn="just"/>
            <a:endParaRPr lang="en-US" sz="2000" dirty="0">
              <a:latin typeface="Arial"/>
              <a:cs typeface="Arial"/>
            </a:endParaRPr>
          </a:p>
        </p:txBody>
      </p:sp>
      <p:pic>
        <p:nvPicPr>
          <p:cNvPr id="2" name="Picture 7">
            <a:extLst>
              <a:ext uri="{FF2B5EF4-FFF2-40B4-BE49-F238E27FC236}">
                <a16:creationId xmlns:a16="http://schemas.microsoft.com/office/drawing/2014/main" id="{66CC77B5-1D34-DEBC-8006-021FB9FC5455}"/>
              </a:ext>
            </a:extLst>
          </p:cNvPr>
          <p:cNvPicPr>
            <a:picLocks noChangeAspect="1"/>
          </p:cNvPicPr>
          <p:nvPr/>
        </p:nvPicPr>
        <p:blipFill>
          <a:blip r:embed="rId2"/>
          <a:stretch>
            <a:fillRect/>
          </a:stretch>
        </p:blipFill>
        <p:spPr>
          <a:xfrm>
            <a:off x="5328249" y="3974677"/>
            <a:ext cx="3462067" cy="2402345"/>
          </a:xfrm>
          <a:prstGeom prst="rect">
            <a:avLst/>
          </a:prstGeom>
        </p:spPr>
      </p:pic>
    </p:spTree>
    <p:extLst>
      <p:ext uri="{BB962C8B-B14F-4D97-AF65-F5344CB8AC3E}">
        <p14:creationId xmlns:p14="http://schemas.microsoft.com/office/powerpoint/2010/main" val="612381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11</a:t>
            </a:fld>
            <a:endParaRPr lang="en-AU" dirty="0"/>
          </a:p>
        </p:txBody>
      </p:sp>
      <p:sp>
        <p:nvSpPr>
          <p:cNvPr id="3" name="TextBox 2">
            <a:extLst>
              <a:ext uri="{FF2B5EF4-FFF2-40B4-BE49-F238E27FC236}">
                <a16:creationId xmlns:a16="http://schemas.microsoft.com/office/drawing/2014/main" id="{6BBFEDCC-1B51-5E8D-72D3-3AE797F1178F}"/>
              </a:ext>
            </a:extLst>
          </p:cNvPr>
          <p:cNvSpPr txBox="1"/>
          <p:nvPr/>
        </p:nvSpPr>
        <p:spPr>
          <a:xfrm>
            <a:off x="294531" y="943117"/>
            <a:ext cx="8835089" cy="2677656"/>
          </a:xfrm>
          <a:prstGeom prst="rect">
            <a:avLst/>
          </a:prstGeom>
          <a:noFill/>
        </p:spPr>
        <p:txBody>
          <a:bodyPr wrap="square" lIns="91440" tIns="45720" rIns="91440" bIns="45720" rtlCol="0" anchor="t">
            <a:spAutoFit/>
          </a:bodyPr>
          <a:lstStyle/>
          <a:p>
            <a:r>
              <a:rPr lang="en-US" sz="2400" b="1" dirty="0">
                <a:latin typeface="Arial"/>
                <a:cs typeface="Arial"/>
              </a:rPr>
              <a:t>2.3 Conditioning </a:t>
            </a:r>
            <a:endParaRPr lang="en-US" sz="2400" dirty="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p>
          <a:p>
            <a:endParaRPr lang="en-US" sz="2400" b="1" dirty="0">
              <a:latin typeface="Arial"/>
              <a:cs typeface="Arial"/>
            </a:endParaRPr>
          </a:p>
        </p:txBody>
      </p:sp>
      <p:sp>
        <p:nvSpPr>
          <p:cNvPr id="7" name="TextBox 6">
            <a:extLst>
              <a:ext uri="{FF2B5EF4-FFF2-40B4-BE49-F238E27FC236}">
                <a16:creationId xmlns:a16="http://schemas.microsoft.com/office/drawing/2014/main" id="{7EBA17EC-68BE-5A68-472A-4B0E6C21DA87}"/>
              </a:ext>
            </a:extLst>
          </p:cNvPr>
          <p:cNvSpPr txBox="1"/>
          <p:nvPr/>
        </p:nvSpPr>
        <p:spPr>
          <a:xfrm>
            <a:off x="356219" y="160218"/>
            <a:ext cx="8008552" cy="523220"/>
          </a:xfrm>
          <a:prstGeom prst="rect">
            <a:avLst/>
          </a:prstGeom>
          <a:noFill/>
        </p:spPr>
        <p:txBody>
          <a:bodyPr wrap="square" lIns="91440" tIns="45720" rIns="91440" bIns="45720" rtlCol="0" anchor="t">
            <a:spAutoFit/>
          </a:bodyPr>
          <a:lstStyle/>
          <a:p>
            <a:r>
              <a:rPr lang="en-US" sz="2800" b="1" dirty="0">
                <a:solidFill>
                  <a:srgbClr val="002060"/>
                </a:solidFill>
                <a:latin typeface="Arial Black"/>
                <a:cs typeface="Arial"/>
              </a:rPr>
              <a:t>Week 4: Information Processing</a:t>
            </a:r>
            <a:endParaRPr lang="en-US" dirty="0" err="1"/>
          </a:p>
        </p:txBody>
      </p:sp>
      <p:sp>
        <p:nvSpPr>
          <p:cNvPr id="9" name="TextBox 8">
            <a:extLst>
              <a:ext uri="{FF2B5EF4-FFF2-40B4-BE49-F238E27FC236}">
                <a16:creationId xmlns:a16="http://schemas.microsoft.com/office/drawing/2014/main" id="{F5544383-E7DE-004E-E6F9-8DAAE6F8BBB7}"/>
              </a:ext>
            </a:extLst>
          </p:cNvPr>
          <p:cNvSpPr txBox="1"/>
          <p:nvPr/>
        </p:nvSpPr>
        <p:spPr>
          <a:xfrm>
            <a:off x="352647" y="1443349"/>
            <a:ext cx="8431457" cy="2862322"/>
          </a:xfrm>
          <a:prstGeom prst="rect">
            <a:avLst/>
          </a:prstGeom>
          <a:noFill/>
        </p:spPr>
        <p:txBody>
          <a:bodyPr wrap="square" lIns="91440" tIns="45720" rIns="91440" bIns="45720" rtlCol="0" anchor="t">
            <a:spAutoFit/>
          </a:bodyPr>
          <a:lstStyle/>
          <a:p>
            <a:pPr algn="just"/>
            <a:r>
              <a:rPr lang="en-US" sz="2000" b="1" dirty="0">
                <a:latin typeface="Arial"/>
                <a:cs typeface="Arial"/>
              </a:rPr>
              <a:t>This question will be discussed in the seminar: </a:t>
            </a:r>
            <a:endParaRPr lang="en-US" sz="2000">
              <a:latin typeface="Arial"/>
              <a:cs typeface="Arial"/>
            </a:endParaRPr>
          </a:p>
          <a:p>
            <a:pPr algn="just"/>
            <a:endParaRPr lang="en-US" sz="2000" b="1" dirty="0">
              <a:latin typeface="Arial"/>
              <a:cs typeface="Arial"/>
            </a:endParaRPr>
          </a:p>
          <a:p>
            <a:pPr algn="just"/>
            <a:r>
              <a:rPr lang="en-US" sz="2000" b="1" dirty="0">
                <a:latin typeface="Arial"/>
                <a:cs typeface="Arial"/>
              </a:rPr>
              <a:t>What is the key difference between classical and operant conditioning?</a:t>
            </a:r>
            <a:endParaRPr lang="en-US" sz="2000">
              <a:latin typeface="Arial"/>
              <a:cs typeface="Arial"/>
            </a:endParaRPr>
          </a:p>
          <a:p>
            <a:pPr algn="just"/>
            <a:endParaRPr lang="en-US" sz="2000" b="1" dirty="0"/>
          </a:p>
          <a:p>
            <a:pPr algn="just"/>
            <a:r>
              <a:rPr lang="en-US" sz="2000" dirty="0">
                <a:latin typeface="Arial"/>
                <a:cs typeface="Arial"/>
              </a:rPr>
              <a:t>Operant is all about the consequences, so reward or punishment are just not forgotten, whereas with classical, the response is automatic by building associations between elements that shouldn’t naturally be associated.</a:t>
            </a:r>
            <a:endParaRPr lang="en-US" dirty="0"/>
          </a:p>
        </p:txBody>
      </p:sp>
    </p:spTree>
    <p:extLst>
      <p:ext uri="{BB962C8B-B14F-4D97-AF65-F5344CB8AC3E}">
        <p14:creationId xmlns:p14="http://schemas.microsoft.com/office/powerpoint/2010/main" val="1829953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12</a:t>
            </a:fld>
            <a:endParaRPr lang="en-AU" dirty="0"/>
          </a:p>
        </p:txBody>
      </p:sp>
      <p:sp>
        <p:nvSpPr>
          <p:cNvPr id="3" name="TextBox 2">
            <a:extLst>
              <a:ext uri="{FF2B5EF4-FFF2-40B4-BE49-F238E27FC236}">
                <a16:creationId xmlns:a16="http://schemas.microsoft.com/office/drawing/2014/main" id="{6BBFEDCC-1B51-5E8D-72D3-3AE797F1178F}"/>
              </a:ext>
            </a:extLst>
          </p:cNvPr>
          <p:cNvSpPr txBox="1"/>
          <p:nvPr/>
        </p:nvSpPr>
        <p:spPr>
          <a:xfrm>
            <a:off x="294531" y="943117"/>
            <a:ext cx="8835089" cy="3046988"/>
          </a:xfrm>
          <a:prstGeom prst="rect">
            <a:avLst/>
          </a:prstGeom>
          <a:noFill/>
        </p:spPr>
        <p:txBody>
          <a:bodyPr wrap="square" lIns="91440" tIns="45720" rIns="91440" bIns="45720" rtlCol="0" anchor="t">
            <a:spAutoFit/>
          </a:bodyPr>
          <a:lstStyle/>
          <a:p>
            <a:r>
              <a:rPr lang="en-US" sz="2400" b="1" dirty="0">
                <a:latin typeface="Arial"/>
                <a:cs typeface="Arial"/>
              </a:rPr>
              <a:t>2.4 Mere exposure effects</a:t>
            </a:r>
            <a:endParaRPr lang="en-US" sz="2400" dirty="0">
              <a:latin typeface="Arial"/>
              <a:cs typeface="Arial"/>
            </a:endParaRPr>
          </a:p>
          <a:p>
            <a:endParaRPr lang="en-US" sz="240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p>
          <a:p>
            <a:endParaRPr lang="en-US" sz="2400" b="1" dirty="0">
              <a:latin typeface="Arial"/>
              <a:cs typeface="Arial"/>
            </a:endParaRPr>
          </a:p>
        </p:txBody>
      </p:sp>
      <p:sp>
        <p:nvSpPr>
          <p:cNvPr id="7" name="TextBox 6">
            <a:extLst>
              <a:ext uri="{FF2B5EF4-FFF2-40B4-BE49-F238E27FC236}">
                <a16:creationId xmlns:a16="http://schemas.microsoft.com/office/drawing/2014/main" id="{7EBA17EC-68BE-5A68-472A-4B0E6C21DA87}"/>
              </a:ext>
            </a:extLst>
          </p:cNvPr>
          <p:cNvSpPr txBox="1"/>
          <p:nvPr/>
        </p:nvSpPr>
        <p:spPr>
          <a:xfrm>
            <a:off x="356219" y="160218"/>
            <a:ext cx="8008552" cy="523220"/>
          </a:xfrm>
          <a:prstGeom prst="rect">
            <a:avLst/>
          </a:prstGeom>
          <a:noFill/>
        </p:spPr>
        <p:txBody>
          <a:bodyPr wrap="square" lIns="91440" tIns="45720" rIns="91440" bIns="45720" rtlCol="0" anchor="t">
            <a:spAutoFit/>
          </a:bodyPr>
          <a:lstStyle/>
          <a:p>
            <a:r>
              <a:rPr lang="en-US" sz="2800" b="1" dirty="0">
                <a:solidFill>
                  <a:srgbClr val="002060"/>
                </a:solidFill>
                <a:latin typeface="Arial Black"/>
                <a:cs typeface="Arial"/>
              </a:rPr>
              <a:t>Week 4: Information Processing</a:t>
            </a:r>
            <a:endParaRPr lang="en-US" dirty="0" err="1"/>
          </a:p>
        </p:txBody>
      </p:sp>
      <p:sp>
        <p:nvSpPr>
          <p:cNvPr id="9" name="TextBox 8">
            <a:extLst>
              <a:ext uri="{FF2B5EF4-FFF2-40B4-BE49-F238E27FC236}">
                <a16:creationId xmlns:a16="http://schemas.microsoft.com/office/drawing/2014/main" id="{F5544383-E7DE-004E-E6F9-8DAAE6F8BBB7}"/>
              </a:ext>
            </a:extLst>
          </p:cNvPr>
          <p:cNvSpPr txBox="1"/>
          <p:nvPr/>
        </p:nvSpPr>
        <p:spPr>
          <a:xfrm>
            <a:off x="352647" y="1443349"/>
            <a:ext cx="8431457" cy="4708981"/>
          </a:xfrm>
          <a:prstGeom prst="rect">
            <a:avLst/>
          </a:prstGeom>
          <a:noFill/>
        </p:spPr>
        <p:txBody>
          <a:bodyPr wrap="square" lIns="91440" tIns="45720" rIns="91440" bIns="45720" rtlCol="0" anchor="t">
            <a:spAutoFit/>
          </a:bodyPr>
          <a:lstStyle/>
          <a:p>
            <a:pPr algn="just"/>
            <a:r>
              <a:rPr lang="en-US" sz="2000" b="1" dirty="0">
                <a:latin typeface="Arial"/>
                <a:cs typeface="Arial"/>
              </a:rPr>
              <a:t>1. Psychological primes and brands</a:t>
            </a:r>
            <a:endParaRPr lang="en-US" sz="2000" dirty="0">
              <a:latin typeface="Arial"/>
              <a:cs typeface="Arial"/>
            </a:endParaRPr>
          </a:p>
          <a:p>
            <a:pPr algn="just"/>
            <a:r>
              <a:rPr lang="en-US" sz="2000" dirty="0">
                <a:latin typeface="Arial"/>
                <a:cs typeface="Arial"/>
              </a:rPr>
              <a:t>On a daily basis, we are exposed, in our environment, to factors that may influence our emotions, thoughts and eventually our </a:t>
            </a:r>
            <a:r>
              <a:rPr lang="en-US" sz="2000" dirty="0" err="1">
                <a:latin typeface="Arial"/>
                <a:cs typeface="Arial"/>
              </a:rPr>
              <a:t>behaviours</a:t>
            </a:r>
            <a:r>
              <a:rPr lang="en-US" sz="2000" dirty="0">
                <a:latin typeface="Arial"/>
                <a:cs typeface="Arial"/>
              </a:rPr>
              <a:t>. This lesson presents a research study to explain the effects of exposure to certain brands. You will also complete a short activity to observe the effects by yourself.</a:t>
            </a:r>
            <a:br>
              <a:rPr lang="en-US" sz="2000" dirty="0">
                <a:latin typeface="Arial"/>
                <a:cs typeface="Arial"/>
              </a:rPr>
            </a:br>
            <a:endParaRPr lang="en-US" sz="2000" dirty="0">
              <a:latin typeface="Arial"/>
              <a:cs typeface="Arial"/>
            </a:endParaRPr>
          </a:p>
          <a:p>
            <a:pPr algn="just"/>
            <a:r>
              <a:rPr lang="en-US" sz="2000" dirty="0">
                <a:latin typeface="Arial"/>
                <a:cs typeface="Arial"/>
              </a:rPr>
              <a:t>Priming occurs through non-conscious processing of environmental information that includes activating nodes and their links to other nodes. In other words: </a:t>
            </a:r>
            <a:endParaRPr lang="en-US" dirty="0"/>
          </a:p>
          <a:p>
            <a:pPr algn="just"/>
            <a:endParaRPr lang="en-US" sz="2000" dirty="0">
              <a:latin typeface="Arial"/>
              <a:cs typeface="Arial"/>
            </a:endParaRPr>
          </a:p>
          <a:p>
            <a:pPr algn="just"/>
            <a:r>
              <a:rPr lang="en-US" sz="2000" b="1" dirty="0">
                <a:latin typeface="Arial"/>
                <a:cs typeface="Arial"/>
              </a:rPr>
              <a:t>Primes are something in the environment that are processed using system 1 and can have emotional and cognitive effects that result from mere exposure.</a:t>
            </a:r>
            <a:endParaRPr lang="en-US" b="1" dirty="0"/>
          </a:p>
          <a:p>
            <a:pPr algn="just"/>
            <a:endParaRPr lang="en-US" sz="2000" b="1" dirty="0"/>
          </a:p>
        </p:txBody>
      </p:sp>
    </p:spTree>
    <p:extLst>
      <p:ext uri="{BB962C8B-B14F-4D97-AF65-F5344CB8AC3E}">
        <p14:creationId xmlns:p14="http://schemas.microsoft.com/office/powerpoint/2010/main" val="32363645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13</a:t>
            </a:fld>
            <a:endParaRPr lang="en-AU" dirty="0"/>
          </a:p>
        </p:txBody>
      </p:sp>
      <p:sp>
        <p:nvSpPr>
          <p:cNvPr id="3" name="TextBox 2">
            <a:extLst>
              <a:ext uri="{FF2B5EF4-FFF2-40B4-BE49-F238E27FC236}">
                <a16:creationId xmlns:a16="http://schemas.microsoft.com/office/drawing/2014/main" id="{6BBFEDCC-1B51-5E8D-72D3-3AE797F1178F}"/>
              </a:ext>
            </a:extLst>
          </p:cNvPr>
          <p:cNvSpPr txBox="1"/>
          <p:nvPr/>
        </p:nvSpPr>
        <p:spPr>
          <a:xfrm>
            <a:off x="294531" y="943117"/>
            <a:ext cx="8835089" cy="3046988"/>
          </a:xfrm>
          <a:prstGeom prst="rect">
            <a:avLst/>
          </a:prstGeom>
          <a:noFill/>
        </p:spPr>
        <p:txBody>
          <a:bodyPr wrap="square" lIns="91440" tIns="45720" rIns="91440" bIns="45720" rtlCol="0" anchor="t">
            <a:spAutoFit/>
          </a:bodyPr>
          <a:lstStyle/>
          <a:p>
            <a:r>
              <a:rPr lang="en-US" sz="2400" b="1" dirty="0">
                <a:latin typeface="Arial"/>
                <a:cs typeface="Arial"/>
              </a:rPr>
              <a:t>2.4 Mere exposure effects</a:t>
            </a:r>
            <a:endParaRPr lang="en-US" sz="2400" dirty="0">
              <a:latin typeface="Arial"/>
              <a:cs typeface="Arial"/>
            </a:endParaRPr>
          </a:p>
          <a:p>
            <a:endParaRPr lang="en-US" sz="240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p>
          <a:p>
            <a:endParaRPr lang="en-US" sz="2400" b="1" dirty="0">
              <a:latin typeface="Arial"/>
              <a:cs typeface="Arial"/>
            </a:endParaRPr>
          </a:p>
        </p:txBody>
      </p:sp>
      <p:sp>
        <p:nvSpPr>
          <p:cNvPr id="7" name="TextBox 6">
            <a:extLst>
              <a:ext uri="{FF2B5EF4-FFF2-40B4-BE49-F238E27FC236}">
                <a16:creationId xmlns:a16="http://schemas.microsoft.com/office/drawing/2014/main" id="{7EBA17EC-68BE-5A68-472A-4B0E6C21DA87}"/>
              </a:ext>
            </a:extLst>
          </p:cNvPr>
          <p:cNvSpPr txBox="1"/>
          <p:nvPr/>
        </p:nvSpPr>
        <p:spPr>
          <a:xfrm>
            <a:off x="356219" y="160218"/>
            <a:ext cx="8008552" cy="523220"/>
          </a:xfrm>
          <a:prstGeom prst="rect">
            <a:avLst/>
          </a:prstGeom>
          <a:noFill/>
        </p:spPr>
        <p:txBody>
          <a:bodyPr wrap="square" lIns="91440" tIns="45720" rIns="91440" bIns="45720" rtlCol="0" anchor="t">
            <a:spAutoFit/>
          </a:bodyPr>
          <a:lstStyle/>
          <a:p>
            <a:r>
              <a:rPr lang="en-US" sz="2800" b="1" dirty="0">
                <a:solidFill>
                  <a:srgbClr val="002060"/>
                </a:solidFill>
                <a:latin typeface="Arial Black"/>
                <a:cs typeface="Arial"/>
              </a:rPr>
              <a:t>Week 4: Information Processing</a:t>
            </a:r>
            <a:endParaRPr lang="en-US" dirty="0" err="1"/>
          </a:p>
        </p:txBody>
      </p:sp>
      <p:sp>
        <p:nvSpPr>
          <p:cNvPr id="9" name="TextBox 8">
            <a:extLst>
              <a:ext uri="{FF2B5EF4-FFF2-40B4-BE49-F238E27FC236}">
                <a16:creationId xmlns:a16="http://schemas.microsoft.com/office/drawing/2014/main" id="{F5544383-E7DE-004E-E6F9-8DAAE6F8BBB7}"/>
              </a:ext>
            </a:extLst>
          </p:cNvPr>
          <p:cNvSpPr txBox="1"/>
          <p:nvPr/>
        </p:nvSpPr>
        <p:spPr>
          <a:xfrm>
            <a:off x="352647" y="1385840"/>
            <a:ext cx="8431457" cy="5601533"/>
          </a:xfrm>
          <a:prstGeom prst="rect">
            <a:avLst/>
          </a:prstGeom>
          <a:noFill/>
        </p:spPr>
        <p:txBody>
          <a:bodyPr wrap="square" lIns="91440" tIns="45720" rIns="91440" bIns="45720" rtlCol="0" anchor="t">
            <a:spAutoFit/>
          </a:bodyPr>
          <a:lstStyle/>
          <a:p>
            <a:pPr algn="just"/>
            <a:r>
              <a:rPr lang="en-US" sz="2000" dirty="0">
                <a:latin typeface="Arial"/>
                <a:cs typeface="Arial"/>
              </a:rPr>
              <a:t>For example, think about the image of a skull:</a:t>
            </a:r>
            <a:endParaRPr lang="en-US" dirty="0"/>
          </a:p>
          <a:p>
            <a:pPr algn="just"/>
            <a:endParaRPr lang="en-US" sz="2000" dirty="0">
              <a:latin typeface="Arial"/>
              <a:cs typeface="Arial"/>
            </a:endParaRPr>
          </a:p>
          <a:p>
            <a:pPr algn="just"/>
            <a:r>
              <a:rPr lang="en-US" sz="2000" dirty="0">
                <a:latin typeface="Arial"/>
                <a:cs typeface="Arial"/>
              </a:rPr>
              <a:t>For some people, a skull can be very scary and associated with death or Halloween. However, for Mexicans, skulls are about history, ancestors, and they celebrate the dead at the beginning of November each year. For Mexicans, this is a time for reflection and for family and community to gather. If you are a motorcyclist or a biker, </a:t>
            </a:r>
            <a:endParaRPr lang="en-US" dirty="0"/>
          </a:p>
          <a:p>
            <a:pPr algn="just"/>
            <a:r>
              <a:rPr lang="en-US" sz="2000" dirty="0">
                <a:latin typeface="Arial"/>
                <a:cs typeface="Arial"/>
              </a:rPr>
              <a:t>such as Harley enthusiasts, skulls represent </a:t>
            </a:r>
            <a:endParaRPr lang="en-US"/>
          </a:p>
          <a:p>
            <a:pPr algn="just"/>
            <a:r>
              <a:rPr lang="en-US" sz="2000" dirty="0">
                <a:latin typeface="Arial"/>
                <a:cs typeface="Arial"/>
              </a:rPr>
              <a:t>equality. All human beings' skulls look similar </a:t>
            </a:r>
            <a:endParaRPr lang="en-US"/>
          </a:p>
          <a:p>
            <a:pPr algn="just"/>
            <a:r>
              <a:rPr lang="en-US" sz="2000" dirty="0">
                <a:latin typeface="Arial"/>
                <a:cs typeface="Arial"/>
              </a:rPr>
              <a:t>despite their skin color, gender or age.</a:t>
            </a:r>
            <a:endParaRPr lang="en-US"/>
          </a:p>
          <a:p>
            <a:pPr algn="just"/>
            <a:endParaRPr lang="en-US" sz="2000" dirty="0"/>
          </a:p>
          <a:p>
            <a:pPr algn="just"/>
            <a:r>
              <a:rPr lang="en-US" sz="2000" dirty="0">
                <a:latin typeface="Arial"/>
                <a:cs typeface="Arial"/>
              </a:rPr>
              <a:t>Thus, the same symbol, the skull, can </a:t>
            </a:r>
            <a:endParaRPr lang="en-US" dirty="0">
              <a:latin typeface="Arial"/>
              <a:cs typeface="Arial"/>
            </a:endParaRPr>
          </a:p>
          <a:p>
            <a:pPr algn="just"/>
            <a:r>
              <a:rPr lang="en-US" sz="2000" dirty="0">
                <a:latin typeface="Arial"/>
                <a:cs typeface="Arial"/>
              </a:rPr>
              <a:t>activate several different non-conscious </a:t>
            </a:r>
            <a:endParaRPr lang="en-US">
              <a:latin typeface="Arial"/>
              <a:cs typeface="Arial"/>
            </a:endParaRPr>
          </a:p>
          <a:p>
            <a:pPr algn="just"/>
            <a:r>
              <a:rPr lang="en-US" sz="2000" dirty="0">
                <a:latin typeface="Arial"/>
                <a:cs typeface="Arial"/>
              </a:rPr>
              <a:t>processes with different emotional and </a:t>
            </a:r>
            <a:endParaRPr lang="en-US">
              <a:latin typeface="Arial"/>
              <a:cs typeface="Arial"/>
            </a:endParaRPr>
          </a:p>
          <a:p>
            <a:pPr algn="just"/>
            <a:r>
              <a:rPr lang="en-US" sz="2000" dirty="0">
                <a:latin typeface="Arial"/>
                <a:cs typeface="Arial"/>
              </a:rPr>
              <a:t>cognitive reactions depending who you are and </a:t>
            </a:r>
            <a:endParaRPr lang="en-US">
              <a:latin typeface="Arial"/>
              <a:cs typeface="Arial"/>
            </a:endParaRPr>
          </a:p>
          <a:p>
            <a:pPr algn="just"/>
            <a:r>
              <a:rPr lang="en-US" sz="2000" dirty="0">
                <a:latin typeface="Arial"/>
                <a:cs typeface="Arial"/>
              </a:rPr>
              <a:t>what kind of experiences you have had that led </a:t>
            </a:r>
            <a:endParaRPr lang="en-US">
              <a:latin typeface="Arial"/>
              <a:cs typeface="Arial"/>
            </a:endParaRPr>
          </a:p>
          <a:p>
            <a:pPr algn="just"/>
            <a:r>
              <a:rPr lang="en-US" sz="2000" dirty="0">
                <a:latin typeface="Arial"/>
                <a:cs typeface="Arial"/>
              </a:rPr>
              <a:t>to associations with that symbol.</a:t>
            </a:r>
            <a:endParaRPr lang="en-US">
              <a:latin typeface="Arial"/>
              <a:cs typeface="Arial"/>
            </a:endParaRPr>
          </a:p>
          <a:p>
            <a:pPr algn="just"/>
            <a:endParaRPr lang="en-US" dirty="0"/>
          </a:p>
        </p:txBody>
      </p:sp>
      <p:pic>
        <p:nvPicPr>
          <p:cNvPr id="2" name="Picture 5">
            <a:extLst>
              <a:ext uri="{FF2B5EF4-FFF2-40B4-BE49-F238E27FC236}">
                <a16:creationId xmlns:a16="http://schemas.microsoft.com/office/drawing/2014/main" id="{BF7722A8-EF63-2E03-1A38-FEADFC8227F1}"/>
              </a:ext>
            </a:extLst>
          </p:cNvPr>
          <p:cNvPicPr>
            <a:picLocks noChangeAspect="1"/>
          </p:cNvPicPr>
          <p:nvPr/>
        </p:nvPicPr>
        <p:blipFill>
          <a:blip r:embed="rId2"/>
          <a:stretch>
            <a:fillRect/>
          </a:stretch>
        </p:blipFill>
        <p:spPr>
          <a:xfrm>
            <a:off x="5975230" y="3425968"/>
            <a:ext cx="2743200" cy="2737763"/>
          </a:xfrm>
          <a:prstGeom prst="rect">
            <a:avLst/>
          </a:prstGeom>
        </p:spPr>
      </p:pic>
    </p:spTree>
    <p:extLst>
      <p:ext uri="{BB962C8B-B14F-4D97-AF65-F5344CB8AC3E}">
        <p14:creationId xmlns:p14="http://schemas.microsoft.com/office/powerpoint/2010/main" val="3744747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14</a:t>
            </a:fld>
            <a:endParaRPr lang="en-AU" dirty="0"/>
          </a:p>
        </p:txBody>
      </p:sp>
      <p:sp>
        <p:nvSpPr>
          <p:cNvPr id="3" name="TextBox 2">
            <a:extLst>
              <a:ext uri="{FF2B5EF4-FFF2-40B4-BE49-F238E27FC236}">
                <a16:creationId xmlns:a16="http://schemas.microsoft.com/office/drawing/2014/main" id="{6BBFEDCC-1B51-5E8D-72D3-3AE797F1178F}"/>
              </a:ext>
            </a:extLst>
          </p:cNvPr>
          <p:cNvSpPr txBox="1"/>
          <p:nvPr/>
        </p:nvSpPr>
        <p:spPr>
          <a:xfrm>
            <a:off x="294531" y="943117"/>
            <a:ext cx="8835089" cy="3046988"/>
          </a:xfrm>
          <a:prstGeom prst="rect">
            <a:avLst/>
          </a:prstGeom>
          <a:noFill/>
        </p:spPr>
        <p:txBody>
          <a:bodyPr wrap="square" lIns="91440" tIns="45720" rIns="91440" bIns="45720" rtlCol="0" anchor="t">
            <a:spAutoFit/>
          </a:bodyPr>
          <a:lstStyle/>
          <a:p>
            <a:r>
              <a:rPr lang="en-US" sz="2400" b="1" dirty="0">
                <a:latin typeface="Arial"/>
                <a:cs typeface="Arial"/>
              </a:rPr>
              <a:t>2.4 Mere exposure effects</a:t>
            </a:r>
            <a:endParaRPr lang="en-US" sz="2400" dirty="0">
              <a:latin typeface="Arial"/>
              <a:cs typeface="Arial"/>
            </a:endParaRPr>
          </a:p>
          <a:p>
            <a:endParaRPr lang="en-US" sz="240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p>
          <a:p>
            <a:endParaRPr lang="en-US" sz="2400" b="1" dirty="0">
              <a:latin typeface="Arial"/>
              <a:cs typeface="Arial"/>
            </a:endParaRPr>
          </a:p>
        </p:txBody>
      </p:sp>
      <p:sp>
        <p:nvSpPr>
          <p:cNvPr id="7" name="TextBox 6">
            <a:extLst>
              <a:ext uri="{FF2B5EF4-FFF2-40B4-BE49-F238E27FC236}">
                <a16:creationId xmlns:a16="http://schemas.microsoft.com/office/drawing/2014/main" id="{7EBA17EC-68BE-5A68-472A-4B0E6C21DA87}"/>
              </a:ext>
            </a:extLst>
          </p:cNvPr>
          <p:cNvSpPr txBox="1"/>
          <p:nvPr/>
        </p:nvSpPr>
        <p:spPr>
          <a:xfrm>
            <a:off x="356219" y="160218"/>
            <a:ext cx="8008552" cy="523220"/>
          </a:xfrm>
          <a:prstGeom prst="rect">
            <a:avLst/>
          </a:prstGeom>
          <a:noFill/>
        </p:spPr>
        <p:txBody>
          <a:bodyPr wrap="square" lIns="91440" tIns="45720" rIns="91440" bIns="45720" rtlCol="0" anchor="t">
            <a:spAutoFit/>
          </a:bodyPr>
          <a:lstStyle/>
          <a:p>
            <a:r>
              <a:rPr lang="en-US" sz="2800" b="1" dirty="0">
                <a:solidFill>
                  <a:srgbClr val="002060"/>
                </a:solidFill>
                <a:latin typeface="Arial Black"/>
                <a:cs typeface="Arial"/>
              </a:rPr>
              <a:t>Week 4: Information Processing</a:t>
            </a:r>
            <a:endParaRPr lang="en-US" dirty="0" err="1"/>
          </a:p>
        </p:txBody>
      </p:sp>
      <p:sp>
        <p:nvSpPr>
          <p:cNvPr id="9" name="TextBox 8">
            <a:extLst>
              <a:ext uri="{FF2B5EF4-FFF2-40B4-BE49-F238E27FC236}">
                <a16:creationId xmlns:a16="http://schemas.microsoft.com/office/drawing/2014/main" id="{F5544383-E7DE-004E-E6F9-8DAAE6F8BBB7}"/>
              </a:ext>
            </a:extLst>
          </p:cNvPr>
          <p:cNvSpPr txBox="1"/>
          <p:nvPr/>
        </p:nvSpPr>
        <p:spPr>
          <a:xfrm>
            <a:off x="352647" y="1443349"/>
            <a:ext cx="8431457" cy="5632311"/>
          </a:xfrm>
          <a:prstGeom prst="rect">
            <a:avLst/>
          </a:prstGeom>
          <a:noFill/>
        </p:spPr>
        <p:txBody>
          <a:bodyPr wrap="square" lIns="91440" tIns="45720" rIns="91440" bIns="45720" rtlCol="0" anchor="t">
            <a:spAutoFit/>
          </a:bodyPr>
          <a:lstStyle/>
          <a:p>
            <a:pPr algn="just"/>
            <a:r>
              <a:rPr lang="en-US" sz="2000" b="1" dirty="0">
                <a:latin typeface="Arial"/>
                <a:cs typeface="Arial"/>
              </a:rPr>
              <a:t>There is evidence that primes do not only impact the way someone feels or thinks, but also how they act.</a:t>
            </a:r>
            <a:endParaRPr lang="en-US" b="1" dirty="0"/>
          </a:p>
          <a:p>
            <a:pPr algn="just"/>
            <a:endParaRPr lang="en-US" sz="2000" b="1" dirty="0">
              <a:latin typeface="Arial"/>
              <a:cs typeface="Arial"/>
            </a:endParaRPr>
          </a:p>
          <a:p>
            <a:pPr algn="just"/>
            <a:r>
              <a:rPr lang="en-US" sz="2000" dirty="0">
                <a:latin typeface="Arial"/>
                <a:cs typeface="Arial"/>
              </a:rPr>
              <a:t>If you see a big bear walking down the street towards you, you will likely be scared and run away. This happens automatically through our system 1 and not through system 2, as system 1 is faster and functions to protect the self above all.</a:t>
            </a:r>
            <a:endParaRPr lang="en-US" dirty="0">
              <a:latin typeface="Arial"/>
              <a:cs typeface="Arial"/>
            </a:endParaRPr>
          </a:p>
          <a:p>
            <a:pPr algn="just"/>
            <a:endParaRPr lang="en-US" sz="2000" dirty="0"/>
          </a:p>
          <a:p>
            <a:pPr algn="just"/>
            <a:r>
              <a:rPr lang="en-US" sz="2000" dirty="0">
                <a:latin typeface="Arial"/>
                <a:cs typeface="Arial"/>
              </a:rPr>
              <a:t>Fitzsimons et al. (2008) found brands can </a:t>
            </a:r>
            <a:endParaRPr lang="en-US" dirty="0">
              <a:latin typeface="Arial"/>
              <a:cs typeface="Arial"/>
            </a:endParaRPr>
          </a:p>
          <a:p>
            <a:pPr algn="just"/>
            <a:r>
              <a:rPr lang="en-US" sz="2000" dirty="0">
                <a:latin typeface="Arial"/>
                <a:cs typeface="Arial"/>
              </a:rPr>
              <a:t>have automatic effects on individuals' </a:t>
            </a:r>
            <a:endParaRPr lang="en-US" dirty="0">
              <a:latin typeface="Arial"/>
              <a:cs typeface="Arial"/>
            </a:endParaRPr>
          </a:p>
          <a:p>
            <a:pPr algn="just"/>
            <a:r>
              <a:rPr lang="en-US" sz="2000" dirty="0">
                <a:latin typeface="Arial"/>
                <a:cs typeface="Arial"/>
              </a:rPr>
              <a:t>behavior and concluded that ‘consumer </a:t>
            </a:r>
            <a:endParaRPr lang="en-US">
              <a:latin typeface="Arial"/>
              <a:cs typeface="Arial"/>
            </a:endParaRPr>
          </a:p>
          <a:p>
            <a:pPr algn="just"/>
            <a:r>
              <a:rPr lang="en-US" sz="2000" dirty="0">
                <a:latin typeface="Arial"/>
                <a:cs typeface="Arial"/>
              </a:rPr>
              <a:t>brands can also serve as sources of </a:t>
            </a:r>
            <a:endParaRPr lang="en-US">
              <a:latin typeface="Arial"/>
              <a:cs typeface="Arial"/>
            </a:endParaRPr>
          </a:p>
          <a:p>
            <a:pPr algn="just"/>
            <a:r>
              <a:rPr lang="en-US" sz="2000" dirty="0">
                <a:latin typeface="Arial"/>
                <a:cs typeface="Arial"/>
              </a:rPr>
              <a:t>non-conscious construct activation in the same </a:t>
            </a:r>
            <a:endParaRPr lang="en-US">
              <a:latin typeface="Arial"/>
              <a:cs typeface="Arial"/>
            </a:endParaRPr>
          </a:p>
          <a:p>
            <a:pPr algn="just"/>
            <a:r>
              <a:rPr lang="en-US" sz="2000" dirty="0">
                <a:latin typeface="Arial"/>
                <a:cs typeface="Arial"/>
              </a:rPr>
              <a:t>way as that other stimuli’.</a:t>
            </a:r>
            <a:endParaRPr lang="en-US" dirty="0">
              <a:latin typeface="Arial"/>
              <a:cs typeface="Arial"/>
            </a:endParaRPr>
          </a:p>
          <a:p>
            <a:pPr algn="just"/>
            <a:endParaRPr lang="en-US" sz="2000" dirty="0"/>
          </a:p>
          <a:p>
            <a:pPr algn="just"/>
            <a:r>
              <a:rPr lang="en-US" sz="2000" b="1" dirty="0">
                <a:highlight>
                  <a:srgbClr val="808080"/>
                </a:highlight>
                <a:latin typeface="Arial"/>
                <a:cs typeface="Arial"/>
              </a:rPr>
              <a:t>Brands can have automatic affective, cognitive, behavioral effects on our lives and on how we interact with the world.</a:t>
            </a:r>
            <a:endParaRPr lang="en-US">
              <a:highlight>
                <a:srgbClr val="808080"/>
              </a:highlight>
              <a:latin typeface="Arial"/>
              <a:cs typeface="Arial"/>
            </a:endParaRPr>
          </a:p>
          <a:p>
            <a:pPr algn="just"/>
            <a:endParaRPr lang="en-US" sz="2000" b="1" dirty="0">
              <a:highlight>
                <a:srgbClr val="808080"/>
              </a:highlight>
            </a:endParaRPr>
          </a:p>
        </p:txBody>
      </p:sp>
      <p:pic>
        <p:nvPicPr>
          <p:cNvPr id="2" name="Picture 5">
            <a:extLst>
              <a:ext uri="{FF2B5EF4-FFF2-40B4-BE49-F238E27FC236}">
                <a16:creationId xmlns:a16="http://schemas.microsoft.com/office/drawing/2014/main" id="{125C3D5B-8ADB-A425-40AA-3F587335832A}"/>
              </a:ext>
            </a:extLst>
          </p:cNvPr>
          <p:cNvPicPr>
            <a:picLocks noChangeAspect="1"/>
          </p:cNvPicPr>
          <p:nvPr/>
        </p:nvPicPr>
        <p:blipFill>
          <a:blip r:embed="rId2"/>
          <a:stretch>
            <a:fillRect/>
          </a:stretch>
        </p:blipFill>
        <p:spPr>
          <a:xfrm>
            <a:off x="5960853" y="3923124"/>
            <a:ext cx="2743200" cy="1829714"/>
          </a:xfrm>
          <a:prstGeom prst="rect">
            <a:avLst/>
          </a:prstGeom>
        </p:spPr>
      </p:pic>
    </p:spTree>
    <p:extLst>
      <p:ext uri="{BB962C8B-B14F-4D97-AF65-F5344CB8AC3E}">
        <p14:creationId xmlns:p14="http://schemas.microsoft.com/office/powerpoint/2010/main" val="329614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15</a:t>
            </a:fld>
            <a:endParaRPr lang="en-AU" dirty="0"/>
          </a:p>
        </p:txBody>
      </p:sp>
      <p:sp>
        <p:nvSpPr>
          <p:cNvPr id="3" name="TextBox 2">
            <a:extLst>
              <a:ext uri="{FF2B5EF4-FFF2-40B4-BE49-F238E27FC236}">
                <a16:creationId xmlns:a16="http://schemas.microsoft.com/office/drawing/2014/main" id="{6BBFEDCC-1B51-5E8D-72D3-3AE797F1178F}"/>
              </a:ext>
            </a:extLst>
          </p:cNvPr>
          <p:cNvSpPr txBox="1"/>
          <p:nvPr/>
        </p:nvSpPr>
        <p:spPr>
          <a:xfrm>
            <a:off x="294531" y="943117"/>
            <a:ext cx="8835089" cy="3046988"/>
          </a:xfrm>
          <a:prstGeom prst="rect">
            <a:avLst/>
          </a:prstGeom>
          <a:noFill/>
        </p:spPr>
        <p:txBody>
          <a:bodyPr wrap="square" lIns="91440" tIns="45720" rIns="91440" bIns="45720" rtlCol="0" anchor="t">
            <a:spAutoFit/>
          </a:bodyPr>
          <a:lstStyle/>
          <a:p>
            <a:r>
              <a:rPr lang="en-US" sz="2400" b="1" dirty="0">
                <a:latin typeface="Arial"/>
                <a:cs typeface="Arial"/>
              </a:rPr>
              <a:t>2.4 Mere exposure effects</a:t>
            </a:r>
            <a:endParaRPr lang="en-US" sz="2400" dirty="0">
              <a:latin typeface="Arial"/>
              <a:cs typeface="Arial"/>
            </a:endParaRPr>
          </a:p>
          <a:p>
            <a:endParaRPr lang="en-US" sz="240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p>
          <a:p>
            <a:endParaRPr lang="en-US" sz="2400" b="1" dirty="0">
              <a:latin typeface="Arial"/>
              <a:cs typeface="Arial"/>
            </a:endParaRPr>
          </a:p>
        </p:txBody>
      </p:sp>
      <p:sp>
        <p:nvSpPr>
          <p:cNvPr id="7" name="TextBox 6">
            <a:extLst>
              <a:ext uri="{FF2B5EF4-FFF2-40B4-BE49-F238E27FC236}">
                <a16:creationId xmlns:a16="http://schemas.microsoft.com/office/drawing/2014/main" id="{7EBA17EC-68BE-5A68-472A-4B0E6C21DA87}"/>
              </a:ext>
            </a:extLst>
          </p:cNvPr>
          <p:cNvSpPr txBox="1"/>
          <p:nvPr/>
        </p:nvSpPr>
        <p:spPr>
          <a:xfrm>
            <a:off x="356219" y="160218"/>
            <a:ext cx="8008552" cy="523220"/>
          </a:xfrm>
          <a:prstGeom prst="rect">
            <a:avLst/>
          </a:prstGeom>
          <a:noFill/>
        </p:spPr>
        <p:txBody>
          <a:bodyPr wrap="square" lIns="91440" tIns="45720" rIns="91440" bIns="45720" rtlCol="0" anchor="t">
            <a:spAutoFit/>
          </a:bodyPr>
          <a:lstStyle/>
          <a:p>
            <a:r>
              <a:rPr lang="en-US" sz="2800" b="1" dirty="0">
                <a:solidFill>
                  <a:srgbClr val="002060"/>
                </a:solidFill>
                <a:latin typeface="Arial Black"/>
                <a:cs typeface="Arial"/>
              </a:rPr>
              <a:t>Week 4: Information Processing</a:t>
            </a:r>
            <a:endParaRPr lang="en-US" dirty="0" err="1"/>
          </a:p>
        </p:txBody>
      </p:sp>
      <p:sp>
        <p:nvSpPr>
          <p:cNvPr id="9" name="TextBox 8">
            <a:extLst>
              <a:ext uri="{FF2B5EF4-FFF2-40B4-BE49-F238E27FC236}">
                <a16:creationId xmlns:a16="http://schemas.microsoft.com/office/drawing/2014/main" id="{F5544383-E7DE-004E-E6F9-8DAAE6F8BBB7}"/>
              </a:ext>
            </a:extLst>
          </p:cNvPr>
          <p:cNvSpPr txBox="1"/>
          <p:nvPr/>
        </p:nvSpPr>
        <p:spPr>
          <a:xfrm>
            <a:off x="352647" y="1443349"/>
            <a:ext cx="8431457" cy="1323439"/>
          </a:xfrm>
          <a:prstGeom prst="rect">
            <a:avLst/>
          </a:prstGeom>
          <a:noFill/>
        </p:spPr>
        <p:txBody>
          <a:bodyPr wrap="square" lIns="91440" tIns="45720" rIns="91440" bIns="45720" rtlCol="0" anchor="t">
            <a:spAutoFit/>
          </a:bodyPr>
          <a:lstStyle/>
          <a:p>
            <a:pPr algn="just"/>
            <a:r>
              <a:rPr lang="en-US" sz="2000" b="1" dirty="0">
                <a:latin typeface="Arial"/>
                <a:cs typeface="Arial"/>
              </a:rPr>
              <a:t>2. Are you creative?</a:t>
            </a:r>
            <a:endParaRPr lang="en-US" sz="2000" dirty="0">
              <a:latin typeface="Arial"/>
              <a:cs typeface="Arial"/>
            </a:endParaRPr>
          </a:p>
          <a:p>
            <a:pPr algn="just"/>
            <a:endParaRPr lang="en-US" sz="2000" b="1" dirty="0">
              <a:latin typeface="Arial"/>
              <a:cs typeface="Arial"/>
            </a:endParaRPr>
          </a:p>
          <a:p>
            <a:pPr algn="just"/>
            <a:r>
              <a:rPr lang="en-US" sz="2000" dirty="0">
                <a:latin typeface="Arial"/>
                <a:cs typeface="Arial"/>
              </a:rPr>
              <a:t>This will be discussed in the seminar: in 15 seconds, write down as many creative uses for this object as possible:</a:t>
            </a:r>
            <a:endParaRPr lang="en-US" dirty="0">
              <a:latin typeface="Arial"/>
              <a:cs typeface="Arial"/>
            </a:endParaRPr>
          </a:p>
        </p:txBody>
      </p:sp>
      <p:pic>
        <p:nvPicPr>
          <p:cNvPr id="6" name="Picture 7" descr="A picture containing box, building material, brick&#10;&#10;Description automatically generated">
            <a:extLst>
              <a:ext uri="{FF2B5EF4-FFF2-40B4-BE49-F238E27FC236}">
                <a16:creationId xmlns:a16="http://schemas.microsoft.com/office/drawing/2014/main" id="{2A4DA7AC-BBF8-EC81-1BA3-2A28E15205CE}"/>
              </a:ext>
            </a:extLst>
          </p:cNvPr>
          <p:cNvPicPr>
            <a:picLocks noChangeAspect="1"/>
          </p:cNvPicPr>
          <p:nvPr/>
        </p:nvPicPr>
        <p:blipFill>
          <a:blip r:embed="rId2"/>
          <a:stretch>
            <a:fillRect/>
          </a:stretch>
        </p:blipFill>
        <p:spPr>
          <a:xfrm>
            <a:off x="2280249" y="3082428"/>
            <a:ext cx="4353464" cy="2849747"/>
          </a:xfrm>
          <a:prstGeom prst="rect">
            <a:avLst/>
          </a:prstGeom>
        </p:spPr>
      </p:pic>
    </p:spTree>
    <p:extLst>
      <p:ext uri="{BB962C8B-B14F-4D97-AF65-F5344CB8AC3E}">
        <p14:creationId xmlns:p14="http://schemas.microsoft.com/office/powerpoint/2010/main" val="1860903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16</a:t>
            </a:fld>
            <a:endParaRPr lang="en-AU" dirty="0"/>
          </a:p>
        </p:txBody>
      </p:sp>
      <p:sp>
        <p:nvSpPr>
          <p:cNvPr id="3" name="TextBox 2">
            <a:extLst>
              <a:ext uri="{FF2B5EF4-FFF2-40B4-BE49-F238E27FC236}">
                <a16:creationId xmlns:a16="http://schemas.microsoft.com/office/drawing/2014/main" id="{6BBFEDCC-1B51-5E8D-72D3-3AE797F1178F}"/>
              </a:ext>
            </a:extLst>
          </p:cNvPr>
          <p:cNvSpPr txBox="1"/>
          <p:nvPr/>
        </p:nvSpPr>
        <p:spPr>
          <a:xfrm>
            <a:off x="294531" y="943117"/>
            <a:ext cx="8835089" cy="3046988"/>
          </a:xfrm>
          <a:prstGeom prst="rect">
            <a:avLst/>
          </a:prstGeom>
          <a:noFill/>
        </p:spPr>
        <p:txBody>
          <a:bodyPr wrap="square" lIns="91440" tIns="45720" rIns="91440" bIns="45720" rtlCol="0" anchor="t">
            <a:spAutoFit/>
          </a:bodyPr>
          <a:lstStyle/>
          <a:p>
            <a:r>
              <a:rPr lang="en-US" sz="2400" b="1" dirty="0">
                <a:latin typeface="Arial"/>
                <a:cs typeface="Arial"/>
              </a:rPr>
              <a:t>2.4 Mere exposure effects</a:t>
            </a:r>
            <a:endParaRPr lang="en-US" sz="2400" dirty="0">
              <a:latin typeface="Arial"/>
              <a:cs typeface="Arial"/>
            </a:endParaRPr>
          </a:p>
          <a:p>
            <a:endParaRPr lang="en-US" sz="240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p>
          <a:p>
            <a:endParaRPr lang="en-US" sz="2400" b="1" dirty="0">
              <a:latin typeface="Arial"/>
              <a:cs typeface="Arial"/>
            </a:endParaRPr>
          </a:p>
        </p:txBody>
      </p:sp>
      <p:sp>
        <p:nvSpPr>
          <p:cNvPr id="7" name="TextBox 6">
            <a:extLst>
              <a:ext uri="{FF2B5EF4-FFF2-40B4-BE49-F238E27FC236}">
                <a16:creationId xmlns:a16="http://schemas.microsoft.com/office/drawing/2014/main" id="{7EBA17EC-68BE-5A68-472A-4B0E6C21DA87}"/>
              </a:ext>
            </a:extLst>
          </p:cNvPr>
          <p:cNvSpPr txBox="1"/>
          <p:nvPr/>
        </p:nvSpPr>
        <p:spPr>
          <a:xfrm>
            <a:off x="356219" y="160218"/>
            <a:ext cx="8008552" cy="523220"/>
          </a:xfrm>
          <a:prstGeom prst="rect">
            <a:avLst/>
          </a:prstGeom>
          <a:noFill/>
        </p:spPr>
        <p:txBody>
          <a:bodyPr wrap="square" lIns="91440" tIns="45720" rIns="91440" bIns="45720" rtlCol="0" anchor="t">
            <a:spAutoFit/>
          </a:bodyPr>
          <a:lstStyle/>
          <a:p>
            <a:r>
              <a:rPr lang="en-US" sz="2800" b="1" dirty="0">
                <a:solidFill>
                  <a:srgbClr val="002060"/>
                </a:solidFill>
                <a:latin typeface="Arial Black"/>
                <a:cs typeface="Arial"/>
              </a:rPr>
              <a:t>Week 4: Information Processing</a:t>
            </a:r>
            <a:endParaRPr lang="en-US" dirty="0" err="1"/>
          </a:p>
        </p:txBody>
      </p:sp>
      <p:sp>
        <p:nvSpPr>
          <p:cNvPr id="9" name="TextBox 8">
            <a:extLst>
              <a:ext uri="{FF2B5EF4-FFF2-40B4-BE49-F238E27FC236}">
                <a16:creationId xmlns:a16="http://schemas.microsoft.com/office/drawing/2014/main" id="{F5544383-E7DE-004E-E6F9-8DAAE6F8BBB7}"/>
              </a:ext>
            </a:extLst>
          </p:cNvPr>
          <p:cNvSpPr txBox="1"/>
          <p:nvPr/>
        </p:nvSpPr>
        <p:spPr>
          <a:xfrm>
            <a:off x="352647" y="1443349"/>
            <a:ext cx="8431457" cy="4678204"/>
          </a:xfrm>
          <a:prstGeom prst="rect">
            <a:avLst/>
          </a:prstGeom>
          <a:noFill/>
        </p:spPr>
        <p:txBody>
          <a:bodyPr wrap="square" lIns="91440" tIns="45720" rIns="91440" bIns="45720" rtlCol="0" anchor="t">
            <a:spAutoFit/>
          </a:bodyPr>
          <a:lstStyle/>
          <a:p>
            <a:pPr algn="just"/>
            <a:r>
              <a:rPr lang="en-US" sz="2000" b="1" dirty="0">
                <a:latin typeface="Arial"/>
                <a:cs typeface="Arial"/>
              </a:rPr>
              <a:t>3. Research on psychological primes and brands</a:t>
            </a:r>
            <a:endParaRPr lang="en-US" sz="2000" dirty="0">
              <a:latin typeface="Arial"/>
              <a:cs typeface="Arial"/>
            </a:endParaRPr>
          </a:p>
          <a:p>
            <a:pPr algn="just"/>
            <a:r>
              <a:rPr lang="en-US" sz="2000" dirty="0">
                <a:latin typeface="Arial"/>
                <a:cs typeface="Arial"/>
              </a:rPr>
              <a:t>You just did the task that Fitzsimons and colleagues used in their research. Fitzsimons et al. (2008) illustrated automatic behavioral effects of brands with two experiments:</a:t>
            </a:r>
            <a:endParaRPr lang="en-US" dirty="0"/>
          </a:p>
          <a:p>
            <a:pPr algn="just"/>
            <a:endParaRPr lang="en-US" sz="2000" dirty="0">
              <a:latin typeface="Arial"/>
              <a:cs typeface="Arial"/>
            </a:endParaRPr>
          </a:p>
          <a:p>
            <a:pPr algn="just"/>
            <a:endParaRPr lang="en-US" sz="2000" dirty="0">
              <a:latin typeface="Arial"/>
              <a:cs typeface="Arial"/>
            </a:endParaRPr>
          </a:p>
          <a:p>
            <a:pPr algn="just"/>
            <a:r>
              <a:rPr lang="en-US" b="1" dirty="0">
                <a:latin typeface="Arial"/>
                <a:cs typeface="Arial"/>
              </a:rPr>
              <a:t>Experiment 1: Apple and IBM</a:t>
            </a:r>
            <a:endParaRPr lang="en-US" dirty="0">
              <a:latin typeface="Arial"/>
              <a:cs typeface="Arial"/>
            </a:endParaRPr>
          </a:p>
          <a:p>
            <a:pPr algn="just"/>
            <a:r>
              <a:rPr lang="en-US" sz="2000" dirty="0">
                <a:latin typeface="Arial"/>
                <a:cs typeface="Arial"/>
              </a:rPr>
              <a:t>In the first one, respondents were primed with either the Apple logo or the IBM logo, before they did the brick creativity test. In randomized trials, where the logos were presented so briefly </a:t>
            </a:r>
            <a:endParaRPr lang="en-US" dirty="0"/>
          </a:p>
          <a:p>
            <a:pPr algn="just"/>
            <a:r>
              <a:rPr lang="en-US" sz="2000" dirty="0">
                <a:latin typeface="Arial"/>
                <a:cs typeface="Arial"/>
              </a:rPr>
              <a:t>that respondents didn’t consciously see them,</a:t>
            </a:r>
            <a:r>
              <a:rPr lang="en-US" sz="2000" b="1" dirty="0">
                <a:latin typeface="Arial"/>
                <a:cs typeface="Arial"/>
              </a:rPr>
              <a:t> </a:t>
            </a:r>
            <a:endParaRPr lang="en-US" dirty="0"/>
          </a:p>
          <a:p>
            <a:pPr algn="just"/>
            <a:r>
              <a:rPr lang="en-US" sz="2000" dirty="0">
                <a:latin typeface="Arial"/>
                <a:cs typeface="Arial"/>
              </a:rPr>
              <a:t>those exposed to the  Apple logo were </a:t>
            </a:r>
            <a:endParaRPr lang="en-US"/>
          </a:p>
          <a:p>
            <a:pPr algn="just"/>
            <a:r>
              <a:rPr lang="en-US" sz="2000" dirty="0">
                <a:latin typeface="Arial"/>
                <a:cs typeface="Arial"/>
              </a:rPr>
              <a:t>significantly more creative than those exposed </a:t>
            </a:r>
            <a:endParaRPr lang="en-US" dirty="0"/>
          </a:p>
          <a:p>
            <a:pPr algn="just"/>
            <a:r>
              <a:rPr lang="en-US" sz="2000" dirty="0">
                <a:latin typeface="Arial"/>
                <a:cs typeface="Arial"/>
              </a:rPr>
              <a:t>to the IBM logo. </a:t>
            </a:r>
            <a:endParaRPr lang="en-US" dirty="0"/>
          </a:p>
          <a:p>
            <a:pPr algn="just"/>
            <a:endParaRPr lang="en-US" sz="2000" b="1" dirty="0">
              <a:latin typeface="Arial"/>
              <a:cs typeface="Arial"/>
            </a:endParaRPr>
          </a:p>
        </p:txBody>
      </p:sp>
      <p:pic>
        <p:nvPicPr>
          <p:cNvPr id="2" name="Picture 7" descr="A picture containing building, public, tiled&#10;&#10;Description automatically generated">
            <a:extLst>
              <a:ext uri="{FF2B5EF4-FFF2-40B4-BE49-F238E27FC236}">
                <a16:creationId xmlns:a16="http://schemas.microsoft.com/office/drawing/2014/main" id="{E44E2833-00BB-E690-5B1E-7CC8D2CDE7BE}"/>
              </a:ext>
            </a:extLst>
          </p:cNvPr>
          <p:cNvPicPr>
            <a:picLocks noChangeAspect="1"/>
          </p:cNvPicPr>
          <p:nvPr/>
        </p:nvPicPr>
        <p:blipFill>
          <a:blip r:embed="rId2"/>
          <a:stretch>
            <a:fillRect/>
          </a:stretch>
        </p:blipFill>
        <p:spPr>
          <a:xfrm>
            <a:off x="6047117" y="4183092"/>
            <a:ext cx="2743200" cy="2057400"/>
          </a:xfrm>
          <a:prstGeom prst="rect">
            <a:avLst/>
          </a:prstGeom>
        </p:spPr>
      </p:pic>
    </p:spTree>
    <p:extLst>
      <p:ext uri="{BB962C8B-B14F-4D97-AF65-F5344CB8AC3E}">
        <p14:creationId xmlns:p14="http://schemas.microsoft.com/office/powerpoint/2010/main" val="1761184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17</a:t>
            </a:fld>
            <a:endParaRPr lang="en-AU" dirty="0"/>
          </a:p>
        </p:txBody>
      </p:sp>
      <p:sp>
        <p:nvSpPr>
          <p:cNvPr id="3" name="TextBox 2">
            <a:extLst>
              <a:ext uri="{FF2B5EF4-FFF2-40B4-BE49-F238E27FC236}">
                <a16:creationId xmlns:a16="http://schemas.microsoft.com/office/drawing/2014/main" id="{6BBFEDCC-1B51-5E8D-72D3-3AE797F1178F}"/>
              </a:ext>
            </a:extLst>
          </p:cNvPr>
          <p:cNvSpPr txBox="1"/>
          <p:nvPr/>
        </p:nvSpPr>
        <p:spPr>
          <a:xfrm>
            <a:off x="294531" y="943117"/>
            <a:ext cx="8835089" cy="3046988"/>
          </a:xfrm>
          <a:prstGeom prst="rect">
            <a:avLst/>
          </a:prstGeom>
          <a:noFill/>
        </p:spPr>
        <p:txBody>
          <a:bodyPr wrap="square" lIns="91440" tIns="45720" rIns="91440" bIns="45720" rtlCol="0" anchor="t">
            <a:spAutoFit/>
          </a:bodyPr>
          <a:lstStyle/>
          <a:p>
            <a:r>
              <a:rPr lang="en-US" sz="2400" b="1" dirty="0">
                <a:latin typeface="Arial"/>
                <a:cs typeface="Arial"/>
              </a:rPr>
              <a:t>2.4 Mere exposure effects</a:t>
            </a:r>
            <a:endParaRPr lang="en-US" sz="2400" dirty="0">
              <a:latin typeface="Arial"/>
              <a:cs typeface="Arial"/>
            </a:endParaRPr>
          </a:p>
          <a:p>
            <a:endParaRPr lang="en-US" sz="240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p>
          <a:p>
            <a:endParaRPr lang="en-US" sz="2400" b="1" dirty="0">
              <a:latin typeface="Arial"/>
              <a:cs typeface="Arial"/>
            </a:endParaRPr>
          </a:p>
        </p:txBody>
      </p:sp>
      <p:sp>
        <p:nvSpPr>
          <p:cNvPr id="7" name="TextBox 6">
            <a:extLst>
              <a:ext uri="{FF2B5EF4-FFF2-40B4-BE49-F238E27FC236}">
                <a16:creationId xmlns:a16="http://schemas.microsoft.com/office/drawing/2014/main" id="{7EBA17EC-68BE-5A68-472A-4B0E6C21DA87}"/>
              </a:ext>
            </a:extLst>
          </p:cNvPr>
          <p:cNvSpPr txBox="1"/>
          <p:nvPr/>
        </p:nvSpPr>
        <p:spPr>
          <a:xfrm>
            <a:off x="356219" y="160218"/>
            <a:ext cx="8008552" cy="523220"/>
          </a:xfrm>
          <a:prstGeom prst="rect">
            <a:avLst/>
          </a:prstGeom>
          <a:noFill/>
        </p:spPr>
        <p:txBody>
          <a:bodyPr wrap="square" lIns="91440" tIns="45720" rIns="91440" bIns="45720" rtlCol="0" anchor="t">
            <a:spAutoFit/>
          </a:bodyPr>
          <a:lstStyle/>
          <a:p>
            <a:r>
              <a:rPr lang="en-US" sz="2800" b="1" dirty="0">
                <a:solidFill>
                  <a:srgbClr val="002060"/>
                </a:solidFill>
                <a:latin typeface="Arial Black"/>
                <a:cs typeface="Arial"/>
              </a:rPr>
              <a:t>Week 4: Information Processing</a:t>
            </a:r>
            <a:endParaRPr lang="en-US" dirty="0" err="1"/>
          </a:p>
        </p:txBody>
      </p:sp>
      <p:sp>
        <p:nvSpPr>
          <p:cNvPr id="9" name="TextBox 8">
            <a:extLst>
              <a:ext uri="{FF2B5EF4-FFF2-40B4-BE49-F238E27FC236}">
                <a16:creationId xmlns:a16="http://schemas.microsoft.com/office/drawing/2014/main" id="{F5544383-E7DE-004E-E6F9-8DAAE6F8BBB7}"/>
              </a:ext>
            </a:extLst>
          </p:cNvPr>
          <p:cNvSpPr txBox="1"/>
          <p:nvPr/>
        </p:nvSpPr>
        <p:spPr>
          <a:xfrm>
            <a:off x="352647" y="1443349"/>
            <a:ext cx="8431457" cy="5016758"/>
          </a:xfrm>
          <a:prstGeom prst="rect">
            <a:avLst/>
          </a:prstGeom>
          <a:noFill/>
        </p:spPr>
        <p:txBody>
          <a:bodyPr wrap="square" lIns="91440" tIns="45720" rIns="91440" bIns="45720" rtlCol="0" anchor="t">
            <a:spAutoFit/>
          </a:bodyPr>
          <a:lstStyle/>
          <a:p>
            <a:pPr algn="just"/>
            <a:r>
              <a:rPr lang="en-US" sz="2000" b="1" dirty="0">
                <a:latin typeface="Arial"/>
                <a:cs typeface="Arial"/>
              </a:rPr>
              <a:t>Experiment 2: Walt Disney and the E! channel</a:t>
            </a:r>
            <a:endParaRPr lang="en-US" sz="2000" dirty="0">
              <a:latin typeface="Arial"/>
              <a:cs typeface="Arial"/>
            </a:endParaRPr>
          </a:p>
          <a:p>
            <a:pPr algn="just"/>
            <a:r>
              <a:rPr lang="en-US" sz="2000" dirty="0">
                <a:latin typeface="Arial"/>
                <a:cs typeface="Arial"/>
              </a:rPr>
              <a:t>A similar, second experiment was conducted with Walt Disney and the E! channel logo. </a:t>
            </a:r>
            <a:endParaRPr lang="en-US" dirty="0"/>
          </a:p>
          <a:p>
            <a:pPr algn="just"/>
            <a:endParaRPr lang="en-US" sz="2000" dirty="0">
              <a:latin typeface="Arial"/>
              <a:cs typeface="Arial"/>
            </a:endParaRPr>
          </a:p>
          <a:p>
            <a:pPr algn="just"/>
            <a:r>
              <a:rPr lang="en-US" sz="2000" dirty="0">
                <a:latin typeface="Arial"/>
                <a:cs typeface="Arial"/>
              </a:rPr>
              <a:t>Disney is often associated with innocence, childhood, and fun trips to one of the theme parks. The E! Channel is an American TV network that broadcast low quality  TV programs about celebrities and all the wonderful and horrible things that they might be doing. </a:t>
            </a:r>
            <a:endParaRPr lang="en-US" dirty="0"/>
          </a:p>
          <a:p>
            <a:pPr algn="just"/>
            <a:r>
              <a:rPr lang="en-US" sz="2000" dirty="0">
                <a:latin typeface="Arial"/>
                <a:cs typeface="Arial"/>
              </a:rPr>
              <a:t>Respondents were exposed to either the Walt Disney or the E! channel logo, and then took tests on truthfulness and </a:t>
            </a:r>
            <a:endParaRPr lang="en-US" dirty="0"/>
          </a:p>
          <a:p>
            <a:pPr algn="just"/>
            <a:r>
              <a:rPr lang="en-US" sz="2000" dirty="0">
                <a:latin typeface="Arial"/>
                <a:cs typeface="Arial"/>
              </a:rPr>
              <a:t>honesty. In randomized trials, the results indicate that respondents </a:t>
            </a:r>
            <a:endParaRPr lang="en-US"/>
          </a:p>
          <a:p>
            <a:pPr algn="just"/>
            <a:r>
              <a:rPr lang="en-US" sz="2000" dirty="0">
                <a:latin typeface="Arial"/>
                <a:cs typeface="Arial"/>
              </a:rPr>
              <a:t>exposed to the Walt Disney logo were </a:t>
            </a:r>
            <a:endParaRPr lang="en-US"/>
          </a:p>
          <a:p>
            <a:pPr algn="just"/>
            <a:r>
              <a:rPr lang="en-US" sz="2000" dirty="0">
                <a:latin typeface="Arial"/>
                <a:cs typeface="Arial"/>
              </a:rPr>
              <a:t>significantly more honest than those exposed to </a:t>
            </a:r>
            <a:endParaRPr lang="en-US"/>
          </a:p>
          <a:p>
            <a:pPr algn="just"/>
            <a:r>
              <a:rPr lang="en-US" sz="2000" dirty="0">
                <a:latin typeface="Arial"/>
                <a:cs typeface="Arial"/>
              </a:rPr>
              <a:t>the E! Channel logo.</a:t>
            </a:r>
            <a:endParaRPr lang="en-US" dirty="0"/>
          </a:p>
          <a:p>
            <a:pPr algn="just"/>
            <a:endParaRPr lang="en-US" sz="2000" b="1" dirty="0"/>
          </a:p>
          <a:p>
            <a:pPr algn="just"/>
            <a:endParaRPr lang="en-US" sz="2000" b="1" dirty="0">
              <a:latin typeface="Arial"/>
              <a:cs typeface="Arial"/>
            </a:endParaRPr>
          </a:p>
        </p:txBody>
      </p:sp>
      <p:pic>
        <p:nvPicPr>
          <p:cNvPr id="6" name="Picture 7" descr="Logo, company name&#10;&#10;Description automatically generated">
            <a:extLst>
              <a:ext uri="{FF2B5EF4-FFF2-40B4-BE49-F238E27FC236}">
                <a16:creationId xmlns:a16="http://schemas.microsoft.com/office/drawing/2014/main" id="{3DF592A7-5701-2DCC-29A4-58505D7CF3F5}"/>
              </a:ext>
            </a:extLst>
          </p:cNvPr>
          <p:cNvPicPr>
            <a:picLocks noChangeAspect="1"/>
          </p:cNvPicPr>
          <p:nvPr/>
        </p:nvPicPr>
        <p:blipFill>
          <a:blip r:embed="rId2"/>
          <a:stretch>
            <a:fillRect/>
          </a:stretch>
        </p:blipFill>
        <p:spPr>
          <a:xfrm>
            <a:off x="5989608" y="4355621"/>
            <a:ext cx="2743200" cy="2057400"/>
          </a:xfrm>
          <a:prstGeom prst="rect">
            <a:avLst/>
          </a:prstGeom>
        </p:spPr>
      </p:pic>
    </p:spTree>
    <p:extLst>
      <p:ext uri="{BB962C8B-B14F-4D97-AF65-F5344CB8AC3E}">
        <p14:creationId xmlns:p14="http://schemas.microsoft.com/office/powerpoint/2010/main" val="40285130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18</a:t>
            </a:fld>
            <a:endParaRPr lang="en-AU" dirty="0"/>
          </a:p>
        </p:txBody>
      </p:sp>
      <p:sp>
        <p:nvSpPr>
          <p:cNvPr id="3" name="TextBox 2">
            <a:extLst>
              <a:ext uri="{FF2B5EF4-FFF2-40B4-BE49-F238E27FC236}">
                <a16:creationId xmlns:a16="http://schemas.microsoft.com/office/drawing/2014/main" id="{6BBFEDCC-1B51-5E8D-72D3-3AE797F1178F}"/>
              </a:ext>
            </a:extLst>
          </p:cNvPr>
          <p:cNvSpPr txBox="1"/>
          <p:nvPr/>
        </p:nvSpPr>
        <p:spPr>
          <a:xfrm>
            <a:off x="294531" y="943117"/>
            <a:ext cx="8835089" cy="3046988"/>
          </a:xfrm>
          <a:prstGeom prst="rect">
            <a:avLst/>
          </a:prstGeom>
          <a:noFill/>
        </p:spPr>
        <p:txBody>
          <a:bodyPr wrap="square" lIns="91440" tIns="45720" rIns="91440" bIns="45720" rtlCol="0" anchor="t">
            <a:spAutoFit/>
          </a:bodyPr>
          <a:lstStyle/>
          <a:p>
            <a:r>
              <a:rPr lang="en-US" sz="2400" b="1" dirty="0">
                <a:latin typeface="Arial"/>
                <a:cs typeface="Arial"/>
              </a:rPr>
              <a:t>2.4 Mere exposure effects</a:t>
            </a:r>
            <a:endParaRPr lang="en-US" sz="2400" dirty="0">
              <a:latin typeface="Arial"/>
              <a:cs typeface="Arial"/>
            </a:endParaRPr>
          </a:p>
          <a:p>
            <a:endParaRPr lang="en-US" sz="240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p>
          <a:p>
            <a:endParaRPr lang="en-US" sz="2400" b="1" dirty="0">
              <a:latin typeface="Arial"/>
              <a:cs typeface="Arial"/>
            </a:endParaRPr>
          </a:p>
        </p:txBody>
      </p:sp>
      <p:sp>
        <p:nvSpPr>
          <p:cNvPr id="7" name="TextBox 6">
            <a:extLst>
              <a:ext uri="{FF2B5EF4-FFF2-40B4-BE49-F238E27FC236}">
                <a16:creationId xmlns:a16="http://schemas.microsoft.com/office/drawing/2014/main" id="{7EBA17EC-68BE-5A68-472A-4B0E6C21DA87}"/>
              </a:ext>
            </a:extLst>
          </p:cNvPr>
          <p:cNvSpPr txBox="1"/>
          <p:nvPr/>
        </p:nvSpPr>
        <p:spPr>
          <a:xfrm>
            <a:off x="356219" y="160218"/>
            <a:ext cx="8008552" cy="523220"/>
          </a:xfrm>
          <a:prstGeom prst="rect">
            <a:avLst/>
          </a:prstGeom>
          <a:noFill/>
        </p:spPr>
        <p:txBody>
          <a:bodyPr wrap="square" lIns="91440" tIns="45720" rIns="91440" bIns="45720" rtlCol="0" anchor="t">
            <a:spAutoFit/>
          </a:bodyPr>
          <a:lstStyle/>
          <a:p>
            <a:r>
              <a:rPr lang="en-US" sz="2800" b="1" dirty="0">
                <a:solidFill>
                  <a:srgbClr val="002060"/>
                </a:solidFill>
                <a:latin typeface="Arial Black"/>
                <a:cs typeface="Arial"/>
              </a:rPr>
              <a:t>Week 4: Information Processing</a:t>
            </a:r>
            <a:endParaRPr lang="en-US" dirty="0" err="1"/>
          </a:p>
        </p:txBody>
      </p:sp>
      <p:sp>
        <p:nvSpPr>
          <p:cNvPr id="9" name="TextBox 8">
            <a:extLst>
              <a:ext uri="{FF2B5EF4-FFF2-40B4-BE49-F238E27FC236}">
                <a16:creationId xmlns:a16="http://schemas.microsoft.com/office/drawing/2014/main" id="{F5544383-E7DE-004E-E6F9-8DAAE6F8BBB7}"/>
              </a:ext>
            </a:extLst>
          </p:cNvPr>
          <p:cNvSpPr txBox="1"/>
          <p:nvPr/>
        </p:nvSpPr>
        <p:spPr>
          <a:xfrm>
            <a:off x="352647" y="1443349"/>
            <a:ext cx="8431457" cy="4708981"/>
          </a:xfrm>
          <a:prstGeom prst="rect">
            <a:avLst/>
          </a:prstGeom>
          <a:noFill/>
        </p:spPr>
        <p:txBody>
          <a:bodyPr wrap="square" lIns="91440" tIns="45720" rIns="91440" bIns="45720" rtlCol="0" anchor="t">
            <a:spAutoFit/>
          </a:bodyPr>
          <a:lstStyle/>
          <a:p>
            <a:pPr algn="just"/>
            <a:endParaRPr lang="en-US" sz="2000" dirty="0">
              <a:latin typeface="Arial"/>
              <a:cs typeface="Arial"/>
            </a:endParaRPr>
          </a:p>
          <a:p>
            <a:pPr algn="just"/>
            <a:r>
              <a:rPr lang="en-US" sz="2000" dirty="0">
                <a:latin typeface="Arial"/>
                <a:cs typeface="Arial"/>
              </a:rPr>
              <a:t>In practice, through marketing communications and brand management, we, as marketers, have to understand not only the conscious effects that brands have on consumers but also, the non-conscious effects that include the affective, cognitive and behavioral ones. Marketers need to understand whether or not their brands have non-intended effects on consumer behavior as well as intended effects.</a:t>
            </a:r>
            <a:endParaRPr lang="en-US"/>
          </a:p>
          <a:p>
            <a:pPr algn="just"/>
            <a:endParaRPr lang="en-US" sz="2000" dirty="0">
              <a:latin typeface="Arial"/>
              <a:cs typeface="Arial"/>
            </a:endParaRPr>
          </a:p>
          <a:p>
            <a:pPr algn="just"/>
            <a:r>
              <a:rPr lang="en-US" sz="2000" dirty="0">
                <a:latin typeface="Arial"/>
                <a:cs typeface="Arial"/>
              </a:rPr>
              <a:t>In cases where there are negative effects, marketers might want to rethink what their brand means, and why people are having certain automatic reactions to this. Only then can marketers hope to change this through reconditioning consumers with a new brand meaning and image.</a:t>
            </a:r>
            <a:endParaRPr lang="en-US" dirty="0"/>
          </a:p>
          <a:p>
            <a:pPr algn="just"/>
            <a:endParaRPr lang="en-US" sz="2000" b="1" dirty="0"/>
          </a:p>
          <a:p>
            <a:pPr algn="just"/>
            <a:endParaRPr lang="en-US" sz="2000" b="1" dirty="0"/>
          </a:p>
          <a:p>
            <a:pPr algn="just"/>
            <a:endParaRPr lang="en-US" sz="2000" b="1" dirty="0">
              <a:latin typeface="Arial"/>
              <a:cs typeface="Arial"/>
            </a:endParaRPr>
          </a:p>
        </p:txBody>
      </p:sp>
    </p:spTree>
    <p:extLst>
      <p:ext uri="{BB962C8B-B14F-4D97-AF65-F5344CB8AC3E}">
        <p14:creationId xmlns:p14="http://schemas.microsoft.com/office/powerpoint/2010/main" val="5794143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19</a:t>
            </a:fld>
            <a:endParaRPr lang="en-AU" dirty="0"/>
          </a:p>
        </p:txBody>
      </p:sp>
      <p:sp>
        <p:nvSpPr>
          <p:cNvPr id="3" name="TextBox 2">
            <a:extLst>
              <a:ext uri="{FF2B5EF4-FFF2-40B4-BE49-F238E27FC236}">
                <a16:creationId xmlns:a16="http://schemas.microsoft.com/office/drawing/2014/main" id="{6BBFEDCC-1B51-5E8D-72D3-3AE797F1178F}"/>
              </a:ext>
            </a:extLst>
          </p:cNvPr>
          <p:cNvSpPr txBox="1"/>
          <p:nvPr/>
        </p:nvSpPr>
        <p:spPr>
          <a:xfrm>
            <a:off x="294531" y="943117"/>
            <a:ext cx="8835089" cy="3416320"/>
          </a:xfrm>
          <a:prstGeom prst="rect">
            <a:avLst/>
          </a:prstGeom>
          <a:noFill/>
        </p:spPr>
        <p:txBody>
          <a:bodyPr wrap="square" lIns="91440" tIns="45720" rIns="91440" bIns="45720" rtlCol="0" anchor="t">
            <a:spAutoFit/>
          </a:bodyPr>
          <a:lstStyle/>
          <a:p>
            <a:r>
              <a:rPr lang="en-US" sz="2400" b="1" dirty="0">
                <a:latin typeface="Arial"/>
                <a:cs typeface="Arial"/>
              </a:rPr>
              <a:t>2.5 Cognitive fluency</a:t>
            </a:r>
            <a:endParaRPr lang="en-US" sz="2400">
              <a:latin typeface="Arial"/>
              <a:cs typeface="Arial"/>
            </a:endParaRPr>
          </a:p>
          <a:p>
            <a:endParaRPr lang="en-US" sz="2400" b="1" dirty="0">
              <a:latin typeface="Arial"/>
              <a:cs typeface="Arial"/>
            </a:endParaRPr>
          </a:p>
          <a:p>
            <a:endParaRPr lang="en-US" sz="240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p>
          <a:p>
            <a:endParaRPr lang="en-US" sz="2400" b="1" dirty="0">
              <a:latin typeface="Arial"/>
              <a:cs typeface="Arial"/>
            </a:endParaRPr>
          </a:p>
        </p:txBody>
      </p:sp>
      <p:sp>
        <p:nvSpPr>
          <p:cNvPr id="7" name="TextBox 6">
            <a:extLst>
              <a:ext uri="{FF2B5EF4-FFF2-40B4-BE49-F238E27FC236}">
                <a16:creationId xmlns:a16="http://schemas.microsoft.com/office/drawing/2014/main" id="{7EBA17EC-68BE-5A68-472A-4B0E6C21DA87}"/>
              </a:ext>
            </a:extLst>
          </p:cNvPr>
          <p:cNvSpPr txBox="1"/>
          <p:nvPr/>
        </p:nvSpPr>
        <p:spPr>
          <a:xfrm>
            <a:off x="356219" y="160218"/>
            <a:ext cx="8008552" cy="523220"/>
          </a:xfrm>
          <a:prstGeom prst="rect">
            <a:avLst/>
          </a:prstGeom>
          <a:noFill/>
        </p:spPr>
        <p:txBody>
          <a:bodyPr wrap="square" lIns="91440" tIns="45720" rIns="91440" bIns="45720" rtlCol="0" anchor="t">
            <a:spAutoFit/>
          </a:bodyPr>
          <a:lstStyle/>
          <a:p>
            <a:r>
              <a:rPr lang="en-US" sz="2800" b="1" dirty="0">
                <a:solidFill>
                  <a:srgbClr val="002060"/>
                </a:solidFill>
                <a:latin typeface="Arial Black"/>
                <a:cs typeface="Arial"/>
              </a:rPr>
              <a:t>Week 4: Information Processing</a:t>
            </a:r>
            <a:endParaRPr lang="en-US" dirty="0" err="1"/>
          </a:p>
        </p:txBody>
      </p:sp>
      <p:sp>
        <p:nvSpPr>
          <p:cNvPr id="9" name="TextBox 8">
            <a:extLst>
              <a:ext uri="{FF2B5EF4-FFF2-40B4-BE49-F238E27FC236}">
                <a16:creationId xmlns:a16="http://schemas.microsoft.com/office/drawing/2014/main" id="{F5544383-E7DE-004E-E6F9-8DAAE6F8BBB7}"/>
              </a:ext>
            </a:extLst>
          </p:cNvPr>
          <p:cNvSpPr txBox="1"/>
          <p:nvPr/>
        </p:nvSpPr>
        <p:spPr>
          <a:xfrm>
            <a:off x="352647" y="1443349"/>
            <a:ext cx="8431457" cy="4401205"/>
          </a:xfrm>
          <a:prstGeom prst="rect">
            <a:avLst/>
          </a:prstGeom>
          <a:noFill/>
        </p:spPr>
        <p:txBody>
          <a:bodyPr wrap="square" lIns="91440" tIns="45720" rIns="91440" bIns="45720" rtlCol="0" anchor="t">
            <a:spAutoFit/>
          </a:bodyPr>
          <a:lstStyle/>
          <a:p>
            <a:pPr algn="just"/>
            <a:r>
              <a:rPr lang="en-US" sz="2000" b="1" dirty="0">
                <a:latin typeface="Arial"/>
                <a:cs typeface="Arial"/>
              </a:rPr>
              <a:t>1. What is cognitive fluency?</a:t>
            </a:r>
            <a:endParaRPr lang="en-US" sz="2000" dirty="0">
              <a:latin typeface="Arial"/>
              <a:cs typeface="Arial"/>
            </a:endParaRPr>
          </a:p>
          <a:p>
            <a:pPr algn="just"/>
            <a:r>
              <a:rPr lang="en-US" sz="2000" dirty="0">
                <a:latin typeface="Arial"/>
                <a:cs typeface="Arial"/>
              </a:rPr>
              <a:t>Cognitive fluency refers to the feeling of either ease or difficulty that people experience when completing a task. Because of this experience, cognitive fluency affects the decision-making process. In this lesson, you will learn in-depth about this concept, the difference between conceptual fluency and perceptual fluency and its relationship with the mere exposure effects.</a:t>
            </a:r>
            <a:br>
              <a:rPr lang="en-US" sz="2000" dirty="0">
                <a:latin typeface="Arial"/>
                <a:cs typeface="Arial"/>
              </a:rPr>
            </a:br>
            <a:endParaRPr lang="en-US" sz="2000" dirty="0"/>
          </a:p>
          <a:p>
            <a:pPr algn="just"/>
            <a:r>
              <a:rPr lang="en-US" sz="2000" b="1" dirty="0">
                <a:latin typeface="Arial"/>
                <a:cs typeface="Arial"/>
              </a:rPr>
              <a:t>What is fluency in general? </a:t>
            </a:r>
            <a:endParaRPr lang="en-US" sz="2000" dirty="0">
              <a:latin typeface="Arial"/>
              <a:cs typeface="Arial"/>
            </a:endParaRPr>
          </a:p>
          <a:p>
            <a:pPr algn="just"/>
            <a:r>
              <a:rPr lang="en-US" sz="2000" dirty="0">
                <a:latin typeface="Arial"/>
                <a:cs typeface="Arial"/>
              </a:rPr>
              <a:t>Most people say that fluency means you can speak a language very smoothly. However, that is actually a specific kind of fluency, called ‘linguistic fluency’. Fluency, in general, means the ease of doing something.</a:t>
            </a:r>
            <a:endParaRPr lang="en-US" dirty="0"/>
          </a:p>
          <a:p>
            <a:pPr algn="just"/>
            <a:endParaRPr lang="en-US" sz="2000" b="1" dirty="0"/>
          </a:p>
        </p:txBody>
      </p:sp>
    </p:spTree>
    <p:extLst>
      <p:ext uri="{BB962C8B-B14F-4D97-AF65-F5344CB8AC3E}">
        <p14:creationId xmlns:p14="http://schemas.microsoft.com/office/powerpoint/2010/main" val="469404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2</a:t>
            </a:fld>
            <a:endParaRPr lang="en-AU" dirty="0"/>
          </a:p>
        </p:txBody>
      </p:sp>
      <p:sp>
        <p:nvSpPr>
          <p:cNvPr id="3" name="TextBox 2">
            <a:extLst>
              <a:ext uri="{FF2B5EF4-FFF2-40B4-BE49-F238E27FC236}">
                <a16:creationId xmlns:a16="http://schemas.microsoft.com/office/drawing/2014/main" id="{6BBFEDCC-1B51-5E8D-72D3-3AE797F1178F}"/>
              </a:ext>
            </a:extLst>
          </p:cNvPr>
          <p:cNvSpPr txBox="1"/>
          <p:nvPr/>
        </p:nvSpPr>
        <p:spPr>
          <a:xfrm>
            <a:off x="294531" y="943117"/>
            <a:ext cx="8835089" cy="461665"/>
          </a:xfrm>
          <a:prstGeom prst="rect">
            <a:avLst/>
          </a:prstGeom>
          <a:noFill/>
        </p:spPr>
        <p:txBody>
          <a:bodyPr wrap="square" lIns="91440" tIns="45720" rIns="91440" bIns="45720" rtlCol="0" anchor="t">
            <a:spAutoFit/>
          </a:bodyPr>
          <a:lstStyle/>
          <a:p>
            <a:endParaRPr lang="en-US" sz="2400" b="1" dirty="0">
              <a:latin typeface="Arial"/>
              <a:cs typeface="Arial"/>
            </a:endParaRPr>
          </a:p>
        </p:txBody>
      </p:sp>
      <p:sp>
        <p:nvSpPr>
          <p:cNvPr id="7" name="TextBox 6">
            <a:extLst>
              <a:ext uri="{FF2B5EF4-FFF2-40B4-BE49-F238E27FC236}">
                <a16:creationId xmlns:a16="http://schemas.microsoft.com/office/drawing/2014/main" id="{7EBA17EC-68BE-5A68-472A-4B0E6C21DA87}"/>
              </a:ext>
            </a:extLst>
          </p:cNvPr>
          <p:cNvSpPr txBox="1"/>
          <p:nvPr/>
        </p:nvSpPr>
        <p:spPr>
          <a:xfrm>
            <a:off x="356219" y="160218"/>
            <a:ext cx="8008552" cy="523220"/>
          </a:xfrm>
          <a:prstGeom prst="rect">
            <a:avLst/>
          </a:prstGeom>
          <a:noFill/>
        </p:spPr>
        <p:txBody>
          <a:bodyPr wrap="square" lIns="91440" tIns="45720" rIns="91440" bIns="45720" rtlCol="0" anchor="t">
            <a:spAutoFit/>
          </a:bodyPr>
          <a:lstStyle/>
          <a:p>
            <a:r>
              <a:rPr lang="en-US" sz="2800" b="1" dirty="0">
                <a:solidFill>
                  <a:srgbClr val="002060"/>
                </a:solidFill>
                <a:latin typeface="Arial Black"/>
                <a:cs typeface="Arial"/>
              </a:rPr>
              <a:t>Week 4: Information Processing</a:t>
            </a:r>
            <a:endParaRPr lang="en-US" dirty="0" err="1"/>
          </a:p>
        </p:txBody>
      </p:sp>
      <p:sp>
        <p:nvSpPr>
          <p:cNvPr id="9" name="TextBox 8">
            <a:extLst>
              <a:ext uri="{FF2B5EF4-FFF2-40B4-BE49-F238E27FC236}">
                <a16:creationId xmlns:a16="http://schemas.microsoft.com/office/drawing/2014/main" id="{F5544383-E7DE-004E-E6F9-8DAAE6F8BBB7}"/>
              </a:ext>
            </a:extLst>
          </p:cNvPr>
          <p:cNvSpPr txBox="1"/>
          <p:nvPr/>
        </p:nvSpPr>
        <p:spPr>
          <a:xfrm>
            <a:off x="352647" y="1443349"/>
            <a:ext cx="8431457" cy="2677656"/>
          </a:xfrm>
          <a:prstGeom prst="rect">
            <a:avLst/>
          </a:prstGeom>
          <a:noFill/>
        </p:spPr>
        <p:txBody>
          <a:bodyPr wrap="square" lIns="91440" tIns="45720" rIns="91440" bIns="45720" rtlCol="0" anchor="t">
            <a:spAutoFit/>
          </a:bodyPr>
          <a:lstStyle/>
          <a:p>
            <a:pPr algn="just"/>
            <a:r>
              <a:rPr lang="en-US" sz="2400" b="1" dirty="0">
                <a:latin typeface="Arial"/>
                <a:cs typeface="Arial"/>
              </a:rPr>
              <a:t>Content included in this week: </a:t>
            </a:r>
          </a:p>
          <a:p>
            <a:pPr algn="just"/>
            <a:endParaRPr lang="en-US" sz="2400" b="1" dirty="0"/>
          </a:p>
          <a:p>
            <a:pPr algn="just"/>
            <a:r>
              <a:rPr lang="en-US" sz="2400" b="1" dirty="0">
                <a:latin typeface="Arial"/>
                <a:cs typeface="Arial"/>
              </a:rPr>
              <a:t>2.3 Conditioning </a:t>
            </a:r>
          </a:p>
          <a:p>
            <a:pPr algn="just"/>
            <a:endParaRPr lang="en-US" sz="2400" b="1" dirty="0"/>
          </a:p>
          <a:p>
            <a:pPr algn="just"/>
            <a:r>
              <a:rPr lang="en-US" sz="2400" b="1" dirty="0">
                <a:latin typeface="Arial"/>
                <a:cs typeface="Arial"/>
              </a:rPr>
              <a:t>2.4 Mere exposure effects </a:t>
            </a:r>
          </a:p>
          <a:p>
            <a:pPr algn="just"/>
            <a:endParaRPr lang="en-US" sz="2400" b="1" dirty="0">
              <a:latin typeface="Arial"/>
              <a:cs typeface="Arial"/>
            </a:endParaRPr>
          </a:p>
          <a:p>
            <a:pPr algn="just"/>
            <a:r>
              <a:rPr lang="en-US" sz="2400" b="1" dirty="0">
                <a:latin typeface="Arial"/>
                <a:cs typeface="Arial"/>
              </a:rPr>
              <a:t>2.5 Cognitive fluency</a:t>
            </a:r>
          </a:p>
        </p:txBody>
      </p:sp>
    </p:spTree>
    <p:extLst>
      <p:ext uri="{BB962C8B-B14F-4D97-AF65-F5344CB8AC3E}">
        <p14:creationId xmlns:p14="http://schemas.microsoft.com/office/powerpoint/2010/main" val="363734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20</a:t>
            </a:fld>
            <a:endParaRPr lang="en-AU" dirty="0"/>
          </a:p>
        </p:txBody>
      </p:sp>
      <p:sp>
        <p:nvSpPr>
          <p:cNvPr id="3" name="TextBox 2">
            <a:extLst>
              <a:ext uri="{FF2B5EF4-FFF2-40B4-BE49-F238E27FC236}">
                <a16:creationId xmlns:a16="http://schemas.microsoft.com/office/drawing/2014/main" id="{6BBFEDCC-1B51-5E8D-72D3-3AE797F1178F}"/>
              </a:ext>
            </a:extLst>
          </p:cNvPr>
          <p:cNvSpPr txBox="1"/>
          <p:nvPr/>
        </p:nvSpPr>
        <p:spPr>
          <a:xfrm>
            <a:off x="294531" y="943117"/>
            <a:ext cx="8835089" cy="3416320"/>
          </a:xfrm>
          <a:prstGeom prst="rect">
            <a:avLst/>
          </a:prstGeom>
          <a:noFill/>
        </p:spPr>
        <p:txBody>
          <a:bodyPr wrap="square" lIns="91440" tIns="45720" rIns="91440" bIns="45720" rtlCol="0" anchor="t">
            <a:spAutoFit/>
          </a:bodyPr>
          <a:lstStyle/>
          <a:p>
            <a:r>
              <a:rPr lang="en-US" sz="2400" b="1" dirty="0">
                <a:latin typeface="Arial"/>
                <a:cs typeface="Arial"/>
              </a:rPr>
              <a:t>2.5 Cognitive fluency</a:t>
            </a:r>
            <a:endParaRPr lang="en-US" sz="2400">
              <a:latin typeface="Arial"/>
              <a:cs typeface="Arial"/>
            </a:endParaRPr>
          </a:p>
          <a:p>
            <a:endParaRPr lang="en-US" sz="2400" b="1" dirty="0">
              <a:latin typeface="Arial"/>
              <a:cs typeface="Arial"/>
            </a:endParaRPr>
          </a:p>
          <a:p>
            <a:endParaRPr lang="en-US" sz="240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p>
          <a:p>
            <a:endParaRPr lang="en-US" sz="2400" b="1" dirty="0">
              <a:latin typeface="Arial"/>
              <a:cs typeface="Arial"/>
            </a:endParaRPr>
          </a:p>
        </p:txBody>
      </p:sp>
      <p:sp>
        <p:nvSpPr>
          <p:cNvPr id="7" name="TextBox 6">
            <a:extLst>
              <a:ext uri="{FF2B5EF4-FFF2-40B4-BE49-F238E27FC236}">
                <a16:creationId xmlns:a16="http://schemas.microsoft.com/office/drawing/2014/main" id="{7EBA17EC-68BE-5A68-472A-4B0E6C21DA87}"/>
              </a:ext>
            </a:extLst>
          </p:cNvPr>
          <p:cNvSpPr txBox="1"/>
          <p:nvPr/>
        </p:nvSpPr>
        <p:spPr>
          <a:xfrm>
            <a:off x="356219" y="160218"/>
            <a:ext cx="8008552" cy="523220"/>
          </a:xfrm>
          <a:prstGeom prst="rect">
            <a:avLst/>
          </a:prstGeom>
          <a:noFill/>
        </p:spPr>
        <p:txBody>
          <a:bodyPr wrap="square" lIns="91440" tIns="45720" rIns="91440" bIns="45720" rtlCol="0" anchor="t">
            <a:spAutoFit/>
          </a:bodyPr>
          <a:lstStyle/>
          <a:p>
            <a:r>
              <a:rPr lang="en-US" sz="2800" b="1" dirty="0">
                <a:solidFill>
                  <a:srgbClr val="002060"/>
                </a:solidFill>
                <a:latin typeface="Arial Black"/>
                <a:cs typeface="Arial"/>
              </a:rPr>
              <a:t>Week 4: Information Processing</a:t>
            </a:r>
            <a:endParaRPr lang="en-US" dirty="0" err="1"/>
          </a:p>
        </p:txBody>
      </p:sp>
      <p:sp>
        <p:nvSpPr>
          <p:cNvPr id="9" name="TextBox 8">
            <a:extLst>
              <a:ext uri="{FF2B5EF4-FFF2-40B4-BE49-F238E27FC236}">
                <a16:creationId xmlns:a16="http://schemas.microsoft.com/office/drawing/2014/main" id="{F5544383-E7DE-004E-E6F9-8DAAE6F8BBB7}"/>
              </a:ext>
            </a:extLst>
          </p:cNvPr>
          <p:cNvSpPr txBox="1"/>
          <p:nvPr/>
        </p:nvSpPr>
        <p:spPr>
          <a:xfrm>
            <a:off x="352647" y="1443349"/>
            <a:ext cx="8431457" cy="5262979"/>
          </a:xfrm>
          <a:prstGeom prst="rect">
            <a:avLst/>
          </a:prstGeom>
          <a:noFill/>
        </p:spPr>
        <p:txBody>
          <a:bodyPr wrap="square" lIns="91440" tIns="45720" rIns="91440" bIns="45720" rtlCol="0" anchor="t">
            <a:spAutoFit/>
          </a:bodyPr>
          <a:lstStyle/>
          <a:p>
            <a:pPr algn="just"/>
            <a:r>
              <a:rPr lang="en-US" sz="2000" b="1" dirty="0">
                <a:latin typeface="Arial"/>
                <a:cs typeface="Arial"/>
              </a:rPr>
              <a:t>1. What is cognitive fluency?</a:t>
            </a:r>
            <a:endParaRPr lang="en-US" sz="2000" dirty="0">
              <a:latin typeface="Arial"/>
              <a:cs typeface="Arial"/>
            </a:endParaRPr>
          </a:p>
          <a:p>
            <a:pPr algn="just"/>
            <a:endParaRPr lang="en-US" b="1" dirty="0"/>
          </a:p>
          <a:p>
            <a:pPr algn="just"/>
            <a:r>
              <a:rPr lang="en-US" sz="2000" dirty="0">
                <a:highlight>
                  <a:srgbClr val="C0C0C0"/>
                </a:highlight>
                <a:latin typeface="Arial"/>
                <a:cs typeface="Arial"/>
              </a:rPr>
              <a:t>Cognitive fluency is defined as the ease by which an individual can process a stimulus’ information or its attributes (</a:t>
            </a:r>
            <a:r>
              <a:rPr lang="en-US" sz="2000" dirty="0" err="1">
                <a:highlight>
                  <a:srgbClr val="C0C0C0"/>
                </a:highlight>
                <a:latin typeface="Arial"/>
                <a:cs typeface="Arial"/>
              </a:rPr>
              <a:t>eg</a:t>
            </a:r>
            <a:r>
              <a:rPr lang="en-US" sz="2000" dirty="0">
                <a:highlight>
                  <a:srgbClr val="C0C0C0"/>
                </a:highlight>
                <a:latin typeface="Arial"/>
                <a:cs typeface="Arial"/>
              </a:rPr>
              <a:t>, size, shape, </a:t>
            </a:r>
            <a:r>
              <a:rPr lang="en-US" sz="2000" dirty="0" err="1">
                <a:highlight>
                  <a:srgbClr val="C0C0C0"/>
                </a:highlight>
                <a:latin typeface="Arial"/>
                <a:cs typeface="Arial"/>
              </a:rPr>
              <a:t>colour</a:t>
            </a:r>
            <a:r>
              <a:rPr lang="en-US" sz="2000" dirty="0">
                <a:highlight>
                  <a:srgbClr val="C0C0C0"/>
                </a:highlight>
                <a:latin typeface="Arial"/>
                <a:cs typeface="Arial"/>
              </a:rPr>
              <a:t>, smell, meaning, feeling, </a:t>
            </a:r>
            <a:r>
              <a:rPr lang="en-US" sz="2000" dirty="0" err="1">
                <a:highlight>
                  <a:srgbClr val="C0C0C0"/>
                </a:highlight>
                <a:latin typeface="Arial"/>
                <a:cs typeface="Arial"/>
              </a:rPr>
              <a:t>etc</a:t>
            </a:r>
            <a:r>
              <a:rPr lang="en-US" sz="2000" dirty="0">
                <a:highlight>
                  <a:srgbClr val="C0C0C0"/>
                </a:highlight>
                <a:latin typeface="Arial"/>
                <a:cs typeface="Arial"/>
              </a:rPr>
              <a:t>).</a:t>
            </a:r>
            <a:endParaRPr lang="en-US" dirty="0">
              <a:highlight>
                <a:srgbClr val="C0C0C0"/>
              </a:highlight>
              <a:latin typeface="Arial"/>
              <a:cs typeface="Arial"/>
            </a:endParaRPr>
          </a:p>
          <a:p>
            <a:pPr algn="just"/>
            <a:endParaRPr lang="en-US" sz="2000" dirty="0"/>
          </a:p>
          <a:p>
            <a:pPr algn="just"/>
            <a:r>
              <a:rPr lang="en-US" sz="2000" b="1" dirty="0">
                <a:latin typeface="Arial"/>
                <a:cs typeface="Arial"/>
              </a:rPr>
              <a:t>The ‘truth effect’</a:t>
            </a:r>
            <a:endParaRPr lang="en-US" sz="2000" dirty="0">
              <a:latin typeface="Arial"/>
              <a:cs typeface="Arial"/>
            </a:endParaRPr>
          </a:p>
          <a:p>
            <a:pPr algn="just"/>
            <a:r>
              <a:rPr lang="en-US" sz="2000" dirty="0">
                <a:latin typeface="Arial"/>
                <a:cs typeface="Arial"/>
              </a:rPr>
              <a:t>In other words, fluency is connected to familiarity. A stimulus is familiar if a node already exists and its links are very strong; this means that it is easy to process the stimulus’ information. If that stimulus is a familiar brand, the consumer understands the meaning of that brand and its outcomes. Additionally, if a brand is familiar to consumers, as the Shapiro (1999) study discusses, they trust it more and it is more likely to be part of the consideration set.</a:t>
            </a:r>
            <a:endParaRPr lang="en-US" dirty="0">
              <a:latin typeface="Arial"/>
              <a:cs typeface="Arial"/>
            </a:endParaRPr>
          </a:p>
          <a:p>
            <a:pPr algn="just"/>
            <a:endParaRPr lang="en-US" sz="2000" b="1" dirty="0"/>
          </a:p>
          <a:p>
            <a:pPr algn="just"/>
            <a:endParaRPr lang="en-US" sz="2000" b="1" dirty="0"/>
          </a:p>
          <a:p>
            <a:pPr algn="just"/>
            <a:endParaRPr lang="en-US" sz="2000" b="1" dirty="0">
              <a:latin typeface="Arial"/>
              <a:cs typeface="Arial"/>
            </a:endParaRPr>
          </a:p>
        </p:txBody>
      </p:sp>
    </p:spTree>
    <p:extLst>
      <p:ext uri="{BB962C8B-B14F-4D97-AF65-F5344CB8AC3E}">
        <p14:creationId xmlns:p14="http://schemas.microsoft.com/office/powerpoint/2010/main" val="874934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21</a:t>
            </a:fld>
            <a:endParaRPr lang="en-AU" dirty="0"/>
          </a:p>
        </p:txBody>
      </p:sp>
      <p:sp>
        <p:nvSpPr>
          <p:cNvPr id="3" name="TextBox 2">
            <a:extLst>
              <a:ext uri="{FF2B5EF4-FFF2-40B4-BE49-F238E27FC236}">
                <a16:creationId xmlns:a16="http://schemas.microsoft.com/office/drawing/2014/main" id="{6BBFEDCC-1B51-5E8D-72D3-3AE797F1178F}"/>
              </a:ext>
            </a:extLst>
          </p:cNvPr>
          <p:cNvSpPr txBox="1"/>
          <p:nvPr/>
        </p:nvSpPr>
        <p:spPr>
          <a:xfrm>
            <a:off x="294531" y="943117"/>
            <a:ext cx="8835089" cy="3416320"/>
          </a:xfrm>
          <a:prstGeom prst="rect">
            <a:avLst/>
          </a:prstGeom>
          <a:noFill/>
        </p:spPr>
        <p:txBody>
          <a:bodyPr wrap="square" lIns="91440" tIns="45720" rIns="91440" bIns="45720" rtlCol="0" anchor="t">
            <a:spAutoFit/>
          </a:bodyPr>
          <a:lstStyle/>
          <a:p>
            <a:r>
              <a:rPr lang="en-US" sz="2400" b="1" dirty="0">
                <a:latin typeface="Arial"/>
                <a:cs typeface="Arial"/>
              </a:rPr>
              <a:t>2.5 Cognitive fluency</a:t>
            </a:r>
            <a:endParaRPr lang="en-US" sz="2400">
              <a:latin typeface="Arial"/>
              <a:cs typeface="Arial"/>
            </a:endParaRPr>
          </a:p>
          <a:p>
            <a:endParaRPr lang="en-US" sz="2400" b="1" dirty="0">
              <a:latin typeface="Arial"/>
              <a:cs typeface="Arial"/>
            </a:endParaRPr>
          </a:p>
          <a:p>
            <a:endParaRPr lang="en-US" sz="240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p>
          <a:p>
            <a:endParaRPr lang="en-US" sz="2400" b="1" dirty="0">
              <a:latin typeface="Arial"/>
              <a:cs typeface="Arial"/>
            </a:endParaRPr>
          </a:p>
        </p:txBody>
      </p:sp>
      <p:sp>
        <p:nvSpPr>
          <p:cNvPr id="7" name="TextBox 6">
            <a:extLst>
              <a:ext uri="{FF2B5EF4-FFF2-40B4-BE49-F238E27FC236}">
                <a16:creationId xmlns:a16="http://schemas.microsoft.com/office/drawing/2014/main" id="{7EBA17EC-68BE-5A68-472A-4B0E6C21DA87}"/>
              </a:ext>
            </a:extLst>
          </p:cNvPr>
          <p:cNvSpPr txBox="1"/>
          <p:nvPr/>
        </p:nvSpPr>
        <p:spPr>
          <a:xfrm>
            <a:off x="356219" y="160218"/>
            <a:ext cx="8008552" cy="523220"/>
          </a:xfrm>
          <a:prstGeom prst="rect">
            <a:avLst/>
          </a:prstGeom>
          <a:noFill/>
        </p:spPr>
        <p:txBody>
          <a:bodyPr wrap="square" lIns="91440" tIns="45720" rIns="91440" bIns="45720" rtlCol="0" anchor="t">
            <a:spAutoFit/>
          </a:bodyPr>
          <a:lstStyle/>
          <a:p>
            <a:r>
              <a:rPr lang="en-US" sz="2800" b="1" dirty="0">
                <a:solidFill>
                  <a:srgbClr val="002060"/>
                </a:solidFill>
                <a:latin typeface="Arial Black"/>
                <a:cs typeface="Arial"/>
              </a:rPr>
              <a:t>Week 4: Information Processing</a:t>
            </a:r>
            <a:endParaRPr lang="en-US" dirty="0" err="1"/>
          </a:p>
        </p:txBody>
      </p:sp>
      <p:sp>
        <p:nvSpPr>
          <p:cNvPr id="9" name="TextBox 8">
            <a:extLst>
              <a:ext uri="{FF2B5EF4-FFF2-40B4-BE49-F238E27FC236}">
                <a16:creationId xmlns:a16="http://schemas.microsoft.com/office/drawing/2014/main" id="{F5544383-E7DE-004E-E6F9-8DAAE6F8BBB7}"/>
              </a:ext>
            </a:extLst>
          </p:cNvPr>
          <p:cNvSpPr txBox="1"/>
          <p:nvPr/>
        </p:nvSpPr>
        <p:spPr>
          <a:xfrm>
            <a:off x="352647" y="1443349"/>
            <a:ext cx="8431457" cy="4401205"/>
          </a:xfrm>
          <a:prstGeom prst="rect">
            <a:avLst/>
          </a:prstGeom>
          <a:noFill/>
        </p:spPr>
        <p:txBody>
          <a:bodyPr wrap="square" lIns="91440" tIns="45720" rIns="91440" bIns="45720" rtlCol="0" anchor="t">
            <a:spAutoFit/>
          </a:bodyPr>
          <a:lstStyle/>
          <a:p>
            <a:pPr algn="just"/>
            <a:r>
              <a:rPr lang="en-US" sz="2000" dirty="0">
                <a:latin typeface="Arial"/>
                <a:cs typeface="Arial"/>
              </a:rPr>
              <a:t>The ease of information retrieval using both system 1 and system 2 from the mental representation of the brand encourages consumers to consider the brand as an option and also select it. Why? To preserve our cognitive resources. Shapiro (1999) calls this the ‘truth effect’.</a:t>
            </a:r>
            <a:br>
              <a:rPr lang="en-US" sz="2000" dirty="0">
                <a:latin typeface="Arial"/>
                <a:cs typeface="Arial"/>
              </a:rPr>
            </a:br>
            <a:endParaRPr lang="en-US" sz="2000" dirty="0"/>
          </a:p>
          <a:p>
            <a:pPr algn="just"/>
            <a:r>
              <a:rPr lang="en-US" sz="2000" b="1" dirty="0">
                <a:highlight>
                  <a:srgbClr val="C0C0C0"/>
                </a:highlight>
                <a:latin typeface="Arial"/>
                <a:cs typeface="Arial"/>
              </a:rPr>
              <a:t>The ‘truth effect’ states that if a brand and its meaning are easy to process, any information consumers see or hear will be perceived as true and this will shape future purchase behavior.</a:t>
            </a:r>
            <a:endParaRPr lang="en-US" b="1" dirty="0">
              <a:highlight>
                <a:srgbClr val="C0C0C0"/>
              </a:highlight>
            </a:endParaRPr>
          </a:p>
          <a:p>
            <a:pPr algn="just"/>
            <a:endParaRPr lang="en-US" sz="2000" dirty="0">
              <a:latin typeface="Arial"/>
              <a:cs typeface="Arial"/>
            </a:endParaRPr>
          </a:p>
          <a:p>
            <a:pPr algn="just"/>
            <a:r>
              <a:rPr lang="en-US" sz="2000" dirty="0">
                <a:latin typeface="Arial"/>
                <a:cs typeface="Arial"/>
              </a:rPr>
              <a:t>This is essentially the foundations of habitual and reinforcement purchases because the brand seems familiar to consumers due to past purchases, or an advertising campaign with many exposures across different media.</a:t>
            </a:r>
            <a:endParaRPr lang="en-US" dirty="0"/>
          </a:p>
          <a:p>
            <a:pPr algn="just"/>
            <a:endParaRPr lang="en-US" sz="2000" b="1" dirty="0"/>
          </a:p>
        </p:txBody>
      </p:sp>
    </p:spTree>
    <p:extLst>
      <p:ext uri="{BB962C8B-B14F-4D97-AF65-F5344CB8AC3E}">
        <p14:creationId xmlns:p14="http://schemas.microsoft.com/office/powerpoint/2010/main" val="30521122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22</a:t>
            </a:fld>
            <a:endParaRPr lang="en-AU" dirty="0"/>
          </a:p>
        </p:txBody>
      </p:sp>
      <p:sp>
        <p:nvSpPr>
          <p:cNvPr id="3" name="TextBox 2">
            <a:extLst>
              <a:ext uri="{FF2B5EF4-FFF2-40B4-BE49-F238E27FC236}">
                <a16:creationId xmlns:a16="http://schemas.microsoft.com/office/drawing/2014/main" id="{6BBFEDCC-1B51-5E8D-72D3-3AE797F1178F}"/>
              </a:ext>
            </a:extLst>
          </p:cNvPr>
          <p:cNvSpPr txBox="1"/>
          <p:nvPr/>
        </p:nvSpPr>
        <p:spPr>
          <a:xfrm>
            <a:off x="294531" y="943117"/>
            <a:ext cx="8835089" cy="3416320"/>
          </a:xfrm>
          <a:prstGeom prst="rect">
            <a:avLst/>
          </a:prstGeom>
          <a:noFill/>
        </p:spPr>
        <p:txBody>
          <a:bodyPr wrap="square" lIns="91440" tIns="45720" rIns="91440" bIns="45720" rtlCol="0" anchor="t">
            <a:spAutoFit/>
          </a:bodyPr>
          <a:lstStyle/>
          <a:p>
            <a:r>
              <a:rPr lang="en-US" sz="2400" b="1" dirty="0">
                <a:latin typeface="Arial"/>
                <a:cs typeface="Arial"/>
              </a:rPr>
              <a:t>2.5 Cognitive fluency</a:t>
            </a:r>
            <a:endParaRPr lang="en-US" sz="2000" dirty="0">
              <a:latin typeface="Arial"/>
              <a:cs typeface="Arial"/>
            </a:endParaRPr>
          </a:p>
          <a:p>
            <a:endParaRPr lang="en-US" sz="2400" b="1" dirty="0">
              <a:latin typeface="Arial"/>
              <a:cs typeface="Arial"/>
            </a:endParaRPr>
          </a:p>
          <a:p>
            <a:endParaRPr lang="en-US" sz="240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p>
          <a:p>
            <a:endParaRPr lang="en-US" sz="2400" b="1" dirty="0">
              <a:latin typeface="Arial"/>
              <a:cs typeface="Arial"/>
            </a:endParaRPr>
          </a:p>
        </p:txBody>
      </p:sp>
      <p:sp>
        <p:nvSpPr>
          <p:cNvPr id="7" name="TextBox 6">
            <a:extLst>
              <a:ext uri="{FF2B5EF4-FFF2-40B4-BE49-F238E27FC236}">
                <a16:creationId xmlns:a16="http://schemas.microsoft.com/office/drawing/2014/main" id="{7EBA17EC-68BE-5A68-472A-4B0E6C21DA87}"/>
              </a:ext>
            </a:extLst>
          </p:cNvPr>
          <p:cNvSpPr txBox="1"/>
          <p:nvPr/>
        </p:nvSpPr>
        <p:spPr>
          <a:xfrm>
            <a:off x="356219" y="160218"/>
            <a:ext cx="8008552" cy="523220"/>
          </a:xfrm>
          <a:prstGeom prst="rect">
            <a:avLst/>
          </a:prstGeom>
          <a:noFill/>
        </p:spPr>
        <p:txBody>
          <a:bodyPr wrap="square" lIns="91440" tIns="45720" rIns="91440" bIns="45720" rtlCol="0" anchor="t">
            <a:spAutoFit/>
          </a:bodyPr>
          <a:lstStyle/>
          <a:p>
            <a:r>
              <a:rPr lang="en-US" sz="2800" b="1" dirty="0">
                <a:solidFill>
                  <a:srgbClr val="002060"/>
                </a:solidFill>
                <a:latin typeface="Arial Black"/>
                <a:cs typeface="Arial"/>
              </a:rPr>
              <a:t>Week 4: Information Processing</a:t>
            </a:r>
            <a:endParaRPr lang="en-US" dirty="0" err="1"/>
          </a:p>
        </p:txBody>
      </p:sp>
      <p:sp>
        <p:nvSpPr>
          <p:cNvPr id="9" name="TextBox 8">
            <a:extLst>
              <a:ext uri="{FF2B5EF4-FFF2-40B4-BE49-F238E27FC236}">
                <a16:creationId xmlns:a16="http://schemas.microsoft.com/office/drawing/2014/main" id="{F5544383-E7DE-004E-E6F9-8DAAE6F8BBB7}"/>
              </a:ext>
            </a:extLst>
          </p:cNvPr>
          <p:cNvSpPr txBox="1"/>
          <p:nvPr/>
        </p:nvSpPr>
        <p:spPr>
          <a:xfrm>
            <a:off x="352647" y="1443349"/>
            <a:ext cx="8431457" cy="2862322"/>
          </a:xfrm>
          <a:prstGeom prst="rect">
            <a:avLst/>
          </a:prstGeom>
          <a:noFill/>
        </p:spPr>
        <p:txBody>
          <a:bodyPr wrap="square" lIns="91440" tIns="45720" rIns="91440" bIns="45720" rtlCol="0" anchor="t">
            <a:spAutoFit/>
          </a:bodyPr>
          <a:lstStyle/>
          <a:p>
            <a:pPr algn="just"/>
            <a:r>
              <a:rPr lang="en-US" sz="2000" b="1" dirty="0">
                <a:latin typeface="Arial"/>
                <a:cs typeface="Arial"/>
              </a:rPr>
              <a:t>2. Conceptual fluency and perceptual fluency</a:t>
            </a:r>
            <a:endParaRPr lang="en-US" sz="2000" dirty="0">
              <a:latin typeface="Arial"/>
              <a:cs typeface="Arial"/>
            </a:endParaRPr>
          </a:p>
          <a:p>
            <a:pPr algn="just"/>
            <a:r>
              <a:rPr lang="en-US" sz="2000" dirty="0">
                <a:latin typeface="Arial"/>
                <a:cs typeface="Arial"/>
              </a:rPr>
              <a:t>Exploring cognitive fluency further, there are two other kinds of cognitive fluency that are important to marketers: perceptual fluency and conceptual fluency. </a:t>
            </a:r>
            <a:endParaRPr lang="en-US" dirty="0"/>
          </a:p>
          <a:p>
            <a:pPr algn="just"/>
            <a:r>
              <a:rPr lang="en-US" sz="2000" dirty="0">
                <a:latin typeface="Arial"/>
                <a:cs typeface="Arial"/>
              </a:rPr>
              <a:t>Let’s imagine a boat. You might have imagined a toy boat that a child plays with while taking a bath. Or, you might have imagined a sailboat, maybe a big yacht, an ocean-going freighter, or a tug boat.</a:t>
            </a:r>
            <a:endParaRPr lang="en-US" dirty="0"/>
          </a:p>
          <a:p>
            <a:pPr algn="just"/>
            <a:endParaRPr lang="en-US" sz="2000" dirty="0"/>
          </a:p>
          <a:p>
            <a:pPr algn="just"/>
            <a:endParaRPr lang="en-US" sz="2000" b="1" dirty="0"/>
          </a:p>
        </p:txBody>
      </p:sp>
      <p:sp>
        <p:nvSpPr>
          <p:cNvPr id="2" name="Rectangle 1">
            <a:extLst>
              <a:ext uri="{FF2B5EF4-FFF2-40B4-BE49-F238E27FC236}">
                <a16:creationId xmlns:a16="http://schemas.microsoft.com/office/drawing/2014/main" id="{1B98746D-12B6-CE42-393C-0A9D8396C5C0}"/>
              </a:ext>
            </a:extLst>
          </p:cNvPr>
          <p:cNvSpPr/>
          <p:nvPr/>
        </p:nvSpPr>
        <p:spPr>
          <a:xfrm>
            <a:off x="924485" y="3849220"/>
            <a:ext cx="3091132" cy="25879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rPr>
              <a:t>Conceptual fluency</a:t>
            </a:r>
            <a:endParaRPr lang="en-US" sz="2000" dirty="0">
              <a:solidFill>
                <a:schemeClr val="tx1"/>
              </a:solidFill>
              <a:cs typeface="Arial"/>
            </a:endParaRPr>
          </a:p>
          <a:p>
            <a:r>
              <a:rPr lang="en-US" sz="2000" dirty="0">
                <a:solidFill>
                  <a:schemeClr val="tx1"/>
                </a:solidFill>
                <a:ea typeface="+mn-lt"/>
                <a:cs typeface="+mn-lt"/>
              </a:rPr>
              <a:t>Conceptual fluency is when exposure leads to a memory trace for the semantic (meaning or connotation) information.</a:t>
            </a:r>
            <a:endParaRPr lang="en-US" sz="2000" dirty="0">
              <a:solidFill>
                <a:schemeClr val="tx1"/>
              </a:solidFill>
              <a:cs typeface="Arial"/>
            </a:endParaRPr>
          </a:p>
          <a:p>
            <a:endParaRPr lang="en-US" sz="2000" dirty="0">
              <a:solidFill>
                <a:schemeClr val="tx1"/>
              </a:solidFill>
              <a:cs typeface="Arial"/>
            </a:endParaRPr>
          </a:p>
        </p:txBody>
      </p:sp>
      <p:sp>
        <p:nvSpPr>
          <p:cNvPr id="6" name="Rectangle 5">
            <a:extLst>
              <a:ext uri="{FF2B5EF4-FFF2-40B4-BE49-F238E27FC236}">
                <a16:creationId xmlns:a16="http://schemas.microsoft.com/office/drawing/2014/main" id="{A6841E58-5996-2020-5435-0033A440D0FA}"/>
              </a:ext>
            </a:extLst>
          </p:cNvPr>
          <p:cNvSpPr/>
          <p:nvPr/>
        </p:nvSpPr>
        <p:spPr>
          <a:xfrm>
            <a:off x="4446937" y="3849219"/>
            <a:ext cx="3091132" cy="25879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2000" b="1" dirty="0">
              <a:solidFill>
                <a:schemeClr val="tx1"/>
              </a:solidFill>
            </a:endParaRPr>
          </a:p>
          <a:p>
            <a:endParaRPr lang="en-US" sz="2000" b="1" dirty="0">
              <a:solidFill>
                <a:schemeClr val="tx1"/>
              </a:solidFill>
            </a:endParaRPr>
          </a:p>
          <a:p>
            <a:r>
              <a:rPr lang="en-US" sz="2000" b="1" dirty="0">
                <a:solidFill>
                  <a:schemeClr val="tx1"/>
                </a:solidFill>
              </a:rPr>
              <a:t>Perceptual fluency</a:t>
            </a:r>
            <a:endParaRPr lang="en-US" sz="2000" dirty="0">
              <a:solidFill>
                <a:schemeClr val="tx1"/>
              </a:solidFill>
              <a:cs typeface="Arial"/>
            </a:endParaRPr>
          </a:p>
          <a:p>
            <a:r>
              <a:rPr lang="en-US" sz="2000" dirty="0">
                <a:solidFill>
                  <a:schemeClr val="tx1"/>
                </a:solidFill>
                <a:ea typeface="+mn-lt"/>
                <a:cs typeface="+mn-lt"/>
              </a:rPr>
              <a:t>Perceptual fluency is when exposure leads to a memory trace for the perceptual features (e.g., shape, brightness, etc.) of the stimulus. </a:t>
            </a:r>
            <a:endParaRPr lang="en-US" dirty="0">
              <a:solidFill>
                <a:schemeClr val="tx1"/>
              </a:solidFill>
            </a:endParaRPr>
          </a:p>
          <a:p>
            <a:endParaRPr lang="en-US" sz="2000" b="1" dirty="0">
              <a:solidFill>
                <a:schemeClr val="tx1"/>
              </a:solidFill>
              <a:cs typeface="Arial"/>
            </a:endParaRPr>
          </a:p>
          <a:p>
            <a:endParaRPr lang="en-US" sz="2000" dirty="0">
              <a:solidFill>
                <a:schemeClr val="tx1"/>
              </a:solidFill>
              <a:cs typeface="Arial"/>
            </a:endParaRPr>
          </a:p>
        </p:txBody>
      </p:sp>
    </p:spTree>
    <p:extLst>
      <p:ext uri="{BB962C8B-B14F-4D97-AF65-F5344CB8AC3E}">
        <p14:creationId xmlns:p14="http://schemas.microsoft.com/office/powerpoint/2010/main" val="31912406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23</a:t>
            </a:fld>
            <a:endParaRPr lang="en-AU" dirty="0"/>
          </a:p>
        </p:txBody>
      </p:sp>
      <p:sp>
        <p:nvSpPr>
          <p:cNvPr id="3" name="TextBox 2">
            <a:extLst>
              <a:ext uri="{FF2B5EF4-FFF2-40B4-BE49-F238E27FC236}">
                <a16:creationId xmlns:a16="http://schemas.microsoft.com/office/drawing/2014/main" id="{6BBFEDCC-1B51-5E8D-72D3-3AE797F1178F}"/>
              </a:ext>
            </a:extLst>
          </p:cNvPr>
          <p:cNvSpPr txBox="1"/>
          <p:nvPr/>
        </p:nvSpPr>
        <p:spPr>
          <a:xfrm>
            <a:off x="294531" y="943117"/>
            <a:ext cx="8835089" cy="3416320"/>
          </a:xfrm>
          <a:prstGeom prst="rect">
            <a:avLst/>
          </a:prstGeom>
          <a:noFill/>
        </p:spPr>
        <p:txBody>
          <a:bodyPr wrap="square" lIns="91440" tIns="45720" rIns="91440" bIns="45720" rtlCol="0" anchor="t">
            <a:spAutoFit/>
          </a:bodyPr>
          <a:lstStyle/>
          <a:p>
            <a:r>
              <a:rPr lang="en-US" sz="2400" b="1" dirty="0">
                <a:latin typeface="Arial"/>
                <a:cs typeface="Arial"/>
              </a:rPr>
              <a:t>2.5 Cognitive fluency</a:t>
            </a:r>
            <a:endParaRPr lang="en-US" sz="2000" dirty="0">
              <a:latin typeface="Arial"/>
              <a:cs typeface="Arial"/>
            </a:endParaRPr>
          </a:p>
          <a:p>
            <a:endParaRPr lang="en-US" sz="2400" b="1" dirty="0">
              <a:latin typeface="Arial"/>
              <a:cs typeface="Arial"/>
            </a:endParaRPr>
          </a:p>
          <a:p>
            <a:endParaRPr lang="en-US" sz="240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p>
          <a:p>
            <a:endParaRPr lang="en-US" sz="2400" b="1" dirty="0">
              <a:latin typeface="Arial"/>
              <a:cs typeface="Arial"/>
            </a:endParaRPr>
          </a:p>
        </p:txBody>
      </p:sp>
      <p:sp>
        <p:nvSpPr>
          <p:cNvPr id="7" name="TextBox 6">
            <a:extLst>
              <a:ext uri="{FF2B5EF4-FFF2-40B4-BE49-F238E27FC236}">
                <a16:creationId xmlns:a16="http://schemas.microsoft.com/office/drawing/2014/main" id="{7EBA17EC-68BE-5A68-472A-4B0E6C21DA87}"/>
              </a:ext>
            </a:extLst>
          </p:cNvPr>
          <p:cNvSpPr txBox="1"/>
          <p:nvPr/>
        </p:nvSpPr>
        <p:spPr>
          <a:xfrm>
            <a:off x="356219" y="160218"/>
            <a:ext cx="8008552" cy="523220"/>
          </a:xfrm>
          <a:prstGeom prst="rect">
            <a:avLst/>
          </a:prstGeom>
          <a:noFill/>
        </p:spPr>
        <p:txBody>
          <a:bodyPr wrap="square" lIns="91440" tIns="45720" rIns="91440" bIns="45720" rtlCol="0" anchor="t">
            <a:spAutoFit/>
          </a:bodyPr>
          <a:lstStyle/>
          <a:p>
            <a:r>
              <a:rPr lang="en-US" sz="2800" b="1" dirty="0">
                <a:solidFill>
                  <a:srgbClr val="002060"/>
                </a:solidFill>
                <a:latin typeface="Arial Black"/>
                <a:cs typeface="Arial"/>
              </a:rPr>
              <a:t>Week 4: Information Processing</a:t>
            </a:r>
            <a:endParaRPr lang="en-US" dirty="0" err="1"/>
          </a:p>
        </p:txBody>
      </p:sp>
      <p:sp>
        <p:nvSpPr>
          <p:cNvPr id="9" name="TextBox 8">
            <a:extLst>
              <a:ext uri="{FF2B5EF4-FFF2-40B4-BE49-F238E27FC236}">
                <a16:creationId xmlns:a16="http://schemas.microsoft.com/office/drawing/2014/main" id="{F5544383-E7DE-004E-E6F9-8DAAE6F8BBB7}"/>
              </a:ext>
            </a:extLst>
          </p:cNvPr>
          <p:cNvSpPr txBox="1"/>
          <p:nvPr/>
        </p:nvSpPr>
        <p:spPr>
          <a:xfrm>
            <a:off x="352647" y="1443349"/>
            <a:ext cx="8431457" cy="5262979"/>
          </a:xfrm>
          <a:prstGeom prst="rect">
            <a:avLst/>
          </a:prstGeom>
          <a:noFill/>
        </p:spPr>
        <p:txBody>
          <a:bodyPr wrap="square" lIns="91440" tIns="45720" rIns="91440" bIns="45720" rtlCol="0" anchor="t">
            <a:spAutoFit/>
          </a:bodyPr>
          <a:lstStyle/>
          <a:p>
            <a:pPr algn="just"/>
            <a:r>
              <a:rPr lang="en-US" sz="2000" b="1" dirty="0">
                <a:latin typeface="Arial"/>
                <a:cs typeface="Arial"/>
              </a:rPr>
              <a:t>2. Conceptual fluency and perceptual fluency</a:t>
            </a:r>
            <a:endParaRPr lang="en-US" sz="2000" dirty="0">
              <a:latin typeface="Arial"/>
              <a:cs typeface="Arial"/>
            </a:endParaRPr>
          </a:p>
          <a:p>
            <a:pPr algn="just"/>
            <a:r>
              <a:rPr lang="en-US" sz="2000" dirty="0">
                <a:latin typeface="Arial"/>
                <a:cs typeface="Arial"/>
              </a:rPr>
              <a:t>Regardless of your perceptual associations, the conceptual fluency of the word ‘boat’ is probably strong, as you have had many experiences of boats in the past. You know </a:t>
            </a:r>
            <a:r>
              <a:rPr lang="en-US" sz="2000" b="1" dirty="0">
                <a:latin typeface="Arial"/>
                <a:cs typeface="Arial"/>
              </a:rPr>
              <a:t>the basic concept of ‘boat’ means something that floats on water and that it is used to transport something</a:t>
            </a:r>
            <a:r>
              <a:rPr lang="en-US" sz="2000" dirty="0">
                <a:latin typeface="Arial"/>
                <a:cs typeface="Arial"/>
              </a:rPr>
              <a:t> (</a:t>
            </a:r>
            <a:r>
              <a:rPr lang="en-US" sz="2000" dirty="0" err="1">
                <a:latin typeface="Arial"/>
                <a:cs typeface="Arial"/>
              </a:rPr>
              <a:t>eg</a:t>
            </a:r>
            <a:r>
              <a:rPr lang="en-US" sz="2000" dirty="0">
                <a:latin typeface="Arial"/>
                <a:cs typeface="Arial"/>
              </a:rPr>
              <a:t>, people, animals, products, </a:t>
            </a:r>
            <a:r>
              <a:rPr lang="en-US" sz="2000" dirty="0" err="1">
                <a:latin typeface="Arial"/>
                <a:cs typeface="Arial"/>
              </a:rPr>
              <a:t>etc</a:t>
            </a:r>
            <a:r>
              <a:rPr lang="en-US" sz="2000" dirty="0">
                <a:latin typeface="Arial"/>
                <a:cs typeface="Arial"/>
              </a:rPr>
              <a:t>) on water.</a:t>
            </a:r>
            <a:endParaRPr lang="en-US" dirty="0"/>
          </a:p>
          <a:p>
            <a:pPr algn="just"/>
            <a:br>
              <a:rPr lang="en-US" dirty="0"/>
            </a:br>
            <a:endParaRPr lang="en-US" dirty="0"/>
          </a:p>
          <a:p>
            <a:pPr algn="just"/>
            <a:r>
              <a:rPr lang="en-US" sz="2000" dirty="0">
                <a:latin typeface="Arial"/>
                <a:cs typeface="Arial"/>
              </a:rPr>
              <a:t>Perceptual fluency is when recognition is easy performed just from sensory information (</a:t>
            </a:r>
            <a:r>
              <a:rPr lang="en-US" sz="2000" dirty="0" err="1">
                <a:latin typeface="Arial"/>
                <a:cs typeface="Arial"/>
              </a:rPr>
              <a:t>ie</a:t>
            </a:r>
            <a:r>
              <a:rPr lang="en-US" sz="2000" dirty="0">
                <a:latin typeface="Arial"/>
                <a:cs typeface="Arial"/>
              </a:rPr>
              <a:t>, smell, sound, touch, sight, taste). </a:t>
            </a:r>
            <a:r>
              <a:rPr lang="en-US" sz="2000" b="1" dirty="0">
                <a:latin typeface="Arial"/>
                <a:cs typeface="Arial"/>
              </a:rPr>
              <a:t>The different types of boats have very different </a:t>
            </a:r>
            <a:endParaRPr lang="en-US" dirty="0"/>
          </a:p>
          <a:p>
            <a:pPr algn="just"/>
            <a:r>
              <a:rPr lang="en-US" sz="2000" b="1" dirty="0">
                <a:latin typeface="Arial"/>
                <a:cs typeface="Arial"/>
              </a:rPr>
              <a:t>further meanings driven by individuals’ </a:t>
            </a:r>
            <a:endParaRPr lang="en-US"/>
          </a:p>
          <a:p>
            <a:pPr algn="just"/>
            <a:r>
              <a:rPr lang="en-US" sz="2000" b="1" dirty="0">
                <a:latin typeface="Arial"/>
                <a:cs typeface="Arial"/>
              </a:rPr>
              <a:t>perception</a:t>
            </a:r>
            <a:r>
              <a:rPr lang="en-US" sz="2000" dirty="0">
                <a:latin typeface="Arial"/>
                <a:cs typeface="Arial"/>
              </a:rPr>
              <a:t> (</a:t>
            </a:r>
            <a:r>
              <a:rPr lang="en-US" sz="2000" dirty="0" err="1">
                <a:latin typeface="Arial"/>
                <a:cs typeface="Arial"/>
              </a:rPr>
              <a:t>ie</a:t>
            </a:r>
            <a:r>
              <a:rPr lang="en-US" sz="2000" dirty="0">
                <a:latin typeface="Arial"/>
                <a:cs typeface="Arial"/>
              </a:rPr>
              <a:t>, sensory information) that can </a:t>
            </a:r>
            <a:endParaRPr lang="en-US"/>
          </a:p>
          <a:p>
            <a:pPr algn="just"/>
            <a:r>
              <a:rPr lang="en-US" sz="2000" dirty="0">
                <a:latin typeface="Arial"/>
                <a:cs typeface="Arial"/>
              </a:rPr>
              <a:t>distinguish between a toy boat and a yacht.</a:t>
            </a:r>
            <a:endParaRPr lang="en-US"/>
          </a:p>
          <a:p>
            <a:pPr algn="just"/>
            <a:endParaRPr lang="en-US" sz="2000" dirty="0"/>
          </a:p>
          <a:p>
            <a:pPr algn="just"/>
            <a:endParaRPr lang="en-US" sz="2000" dirty="0"/>
          </a:p>
          <a:p>
            <a:pPr algn="just"/>
            <a:endParaRPr lang="en-US" sz="2000" b="1" dirty="0"/>
          </a:p>
        </p:txBody>
      </p:sp>
      <p:pic>
        <p:nvPicPr>
          <p:cNvPr id="8" name="Picture 9" descr="A picture containing water, blue&#10;&#10;Description automatically generated">
            <a:extLst>
              <a:ext uri="{FF2B5EF4-FFF2-40B4-BE49-F238E27FC236}">
                <a16:creationId xmlns:a16="http://schemas.microsoft.com/office/drawing/2014/main" id="{EAE7F063-73B5-BD50-7DE4-53DE5640E28A}"/>
              </a:ext>
            </a:extLst>
          </p:cNvPr>
          <p:cNvPicPr>
            <a:picLocks noChangeAspect="1"/>
          </p:cNvPicPr>
          <p:nvPr/>
        </p:nvPicPr>
        <p:blipFill>
          <a:blip r:embed="rId2"/>
          <a:stretch>
            <a:fillRect/>
          </a:stretch>
        </p:blipFill>
        <p:spPr>
          <a:xfrm>
            <a:off x="5946475" y="4582903"/>
            <a:ext cx="2743200" cy="1832873"/>
          </a:xfrm>
          <a:prstGeom prst="rect">
            <a:avLst/>
          </a:prstGeom>
        </p:spPr>
      </p:pic>
    </p:spTree>
    <p:extLst>
      <p:ext uri="{BB962C8B-B14F-4D97-AF65-F5344CB8AC3E}">
        <p14:creationId xmlns:p14="http://schemas.microsoft.com/office/powerpoint/2010/main" val="8485072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24</a:t>
            </a:fld>
            <a:endParaRPr lang="en-AU" dirty="0"/>
          </a:p>
        </p:txBody>
      </p:sp>
      <p:sp>
        <p:nvSpPr>
          <p:cNvPr id="3" name="TextBox 2">
            <a:extLst>
              <a:ext uri="{FF2B5EF4-FFF2-40B4-BE49-F238E27FC236}">
                <a16:creationId xmlns:a16="http://schemas.microsoft.com/office/drawing/2014/main" id="{6BBFEDCC-1B51-5E8D-72D3-3AE797F1178F}"/>
              </a:ext>
            </a:extLst>
          </p:cNvPr>
          <p:cNvSpPr txBox="1"/>
          <p:nvPr/>
        </p:nvSpPr>
        <p:spPr>
          <a:xfrm>
            <a:off x="294531" y="943117"/>
            <a:ext cx="8835089" cy="3416320"/>
          </a:xfrm>
          <a:prstGeom prst="rect">
            <a:avLst/>
          </a:prstGeom>
          <a:noFill/>
        </p:spPr>
        <p:txBody>
          <a:bodyPr wrap="square" lIns="91440" tIns="45720" rIns="91440" bIns="45720" rtlCol="0" anchor="t">
            <a:spAutoFit/>
          </a:bodyPr>
          <a:lstStyle/>
          <a:p>
            <a:r>
              <a:rPr lang="en-US" sz="2400" b="1" dirty="0">
                <a:latin typeface="Arial"/>
                <a:cs typeface="Arial"/>
              </a:rPr>
              <a:t>2.5 Cognitive fluency</a:t>
            </a:r>
            <a:endParaRPr lang="en-US" sz="2000" dirty="0">
              <a:latin typeface="Arial"/>
              <a:cs typeface="Arial"/>
            </a:endParaRPr>
          </a:p>
          <a:p>
            <a:endParaRPr lang="en-US" sz="2400" b="1" dirty="0">
              <a:latin typeface="Arial"/>
              <a:cs typeface="Arial"/>
            </a:endParaRPr>
          </a:p>
          <a:p>
            <a:endParaRPr lang="en-US" sz="240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p>
          <a:p>
            <a:endParaRPr lang="en-US" sz="2400" b="1" dirty="0">
              <a:latin typeface="Arial"/>
              <a:cs typeface="Arial"/>
            </a:endParaRPr>
          </a:p>
        </p:txBody>
      </p:sp>
      <p:sp>
        <p:nvSpPr>
          <p:cNvPr id="7" name="TextBox 6">
            <a:extLst>
              <a:ext uri="{FF2B5EF4-FFF2-40B4-BE49-F238E27FC236}">
                <a16:creationId xmlns:a16="http://schemas.microsoft.com/office/drawing/2014/main" id="{7EBA17EC-68BE-5A68-472A-4B0E6C21DA87}"/>
              </a:ext>
            </a:extLst>
          </p:cNvPr>
          <p:cNvSpPr txBox="1"/>
          <p:nvPr/>
        </p:nvSpPr>
        <p:spPr>
          <a:xfrm>
            <a:off x="356219" y="160218"/>
            <a:ext cx="8008552" cy="523220"/>
          </a:xfrm>
          <a:prstGeom prst="rect">
            <a:avLst/>
          </a:prstGeom>
          <a:noFill/>
        </p:spPr>
        <p:txBody>
          <a:bodyPr wrap="square" lIns="91440" tIns="45720" rIns="91440" bIns="45720" rtlCol="0" anchor="t">
            <a:spAutoFit/>
          </a:bodyPr>
          <a:lstStyle/>
          <a:p>
            <a:r>
              <a:rPr lang="en-US" sz="2800" b="1" dirty="0">
                <a:solidFill>
                  <a:srgbClr val="002060"/>
                </a:solidFill>
                <a:latin typeface="Arial Black"/>
                <a:cs typeface="Arial"/>
              </a:rPr>
              <a:t>Week 4: Information Processing</a:t>
            </a:r>
            <a:endParaRPr lang="en-US" dirty="0" err="1"/>
          </a:p>
        </p:txBody>
      </p:sp>
      <p:sp>
        <p:nvSpPr>
          <p:cNvPr id="9" name="TextBox 8">
            <a:extLst>
              <a:ext uri="{FF2B5EF4-FFF2-40B4-BE49-F238E27FC236}">
                <a16:creationId xmlns:a16="http://schemas.microsoft.com/office/drawing/2014/main" id="{F5544383-E7DE-004E-E6F9-8DAAE6F8BBB7}"/>
              </a:ext>
            </a:extLst>
          </p:cNvPr>
          <p:cNvSpPr txBox="1"/>
          <p:nvPr/>
        </p:nvSpPr>
        <p:spPr>
          <a:xfrm>
            <a:off x="352647" y="1328330"/>
            <a:ext cx="8431457" cy="5940088"/>
          </a:xfrm>
          <a:prstGeom prst="rect">
            <a:avLst/>
          </a:prstGeom>
          <a:noFill/>
        </p:spPr>
        <p:txBody>
          <a:bodyPr wrap="square" lIns="91440" tIns="45720" rIns="91440" bIns="45720" rtlCol="0" anchor="t">
            <a:spAutoFit/>
          </a:bodyPr>
          <a:lstStyle/>
          <a:p>
            <a:pPr algn="just"/>
            <a:r>
              <a:rPr lang="en-US" sz="2000" b="1" dirty="0">
                <a:latin typeface="Arial"/>
                <a:cs typeface="Arial"/>
              </a:rPr>
              <a:t>3. Cognitive fluency and mere exposure</a:t>
            </a:r>
            <a:endParaRPr lang="en-US" sz="2000" dirty="0">
              <a:latin typeface="Arial"/>
              <a:cs typeface="Arial"/>
            </a:endParaRPr>
          </a:p>
          <a:p>
            <a:pPr algn="just"/>
            <a:r>
              <a:rPr lang="en-US" sz="2000" dirty="0">
                <a:latin typeface="Arial"/>
                <a:cs typeface="Arial"/>
              </a:rPr>
              <a:t>Mere exposure to a brand, or an advert for a brand, results in a feature analysis that adds to our perceptual fluency by strengthening the links between the brand node and the feature node. The semantic analysis adds to the conceptual fluency, as it establishes or creates a thicker link between the brand node and nodes that give meaning by association.</a:t>
            </a:r>
            <a:endParaRPr lang="en-US" dirty="0"/>
          </a:p>
          <a:p>
            <a:pPr algn="just"/>
            <a:endParaRPr lang="en-US" sz="2000" b="1" dirty="0"/>
          </a:p>
          <a:p>
            <a:pPr algn="just"/>
            <a:r>
              <a:rPr lang="en-US" sz="2000" dirty="0">
                <a:latin typeface="Arial"/>
                <a:cs typeface="Arial"/>
              </a:rPr>
              <a:t>If a product has strong perceptual </a:t>
            </a:r>
            <a:endParaRPr lang="en-US" dirty="0">
              <a:latin typeface="Arial"/>
              <a:cs typeface="Arial"/>
            </a:endParaRPr>
          </a:p>
          <a:p>
            <a:pPr algn="just"/>
            <a:r>
              <a:rPr lang="en-US" sz="2000" dirty="0">
                <a:latin typeface="Arial"/>
                <a:cs typeface="Arial"/>
              </a:rPr>
              <a:t>and conceptual fluency, it becomes </a:t>
            </a:r>
            <a:endParaRPr lang="en-US" dirty="0">
              <a:latin typeface="Arial"/>
              <a:cs typeface="Arial"/>
            </a:endParaRPr>
          </a:p>
          <a:p>
            <a:pPr algn="just"/>
            <a:r>
              <a:rPr lang="en-US" sz="2000" dirty="0">
                <a:latin typeface="Arial"/>
                <a:cs typeface="Arial"/>
              </a:rPr>
              <a:t>familiar. Because of the truth effect, </a:t>
            </a:r>
            <a:endParaRPr lang="en-US" dirty="0">
              <a:latin typeface="Arial"/>
              <a:cs typeface="Arial"/>
            </a:endParaRPr>
          </a:p>
          <a:p>
            <a:pPr algn="just"/>
            <a:r>
              <a:rPr lang="en-US" sz="2000" dirty="0">
                <a:latin typeface="Arial"/>
                <a:cs typeface="Arial"/>
              </a:rPr>
              <a:t>familiarity leads to its inclusion in the </a:t>
            </a:r>
            <a:endParaRPr lang="en-US">
              <a:latin typeface="Arial"/>
              <a:cs typeface="Arial"/>
            </a:endParaRPr>
          </a:p>
          <a:p>
            <a:pPr algn="just"/>
            <a:r>
              <a:rPr lang="en-US" sz="2000" dirty="0">
                <a:latin typeface="Arial"/>
                <a:cs typeface="Arial"/>
              </a:rPr>
              <a:t>consideration set. Then, since the </a:t>
            </a:r>
            <a:endParaRPr lang="en-US" dirty="0">
              <a:latin typeface="Arial"/>
              <a:cs typeface="Arial"/>
            </a:endParaRPr>
          </a:p>
          <a:p>
            <a:pPr algn="just"/>
            <a:r>
              <a:rPr lang="en-US" sz="2000" dirty="0">
                <a:latin typeface="Arial"/>
                <a:cs typeface="Arial"/>
              </a:rPr>
              <a:t>brand is so fluent and familiar, </a:t>
            </a:r>
            <a:endParaRPr lang="en-US" dirty="0">
              <a:latin typeface="Arial"/>
              <a:cs typeface="Arial"/>
            </a:endParaRPr>
          </a:p>
          <a:p>
            <a:pPr algn="just"/>
            <a:r>
              <a:rPr lang="en-US" sz="2000" dirty="0">
                <a:latin typeface="Arial"/>
                <a:cs typeface="Arial"/>
              </a:rPr>
              <a:t>consumers likely evaluate it quite </a:t>
            </a:r>
            <a:endParaRPr lang="en-US" dirty="0">
              <a:latin typeface="Arial"/>
              <a:cs typeface="Arial"/>
            </a:endParaRPr>
          </a:p>
          <a:p>
            <a:pPr algn="just"/>
            <a:r>
              <a:rPr lang="en-US" sz="2000" dirty="0">
                <a:latin typeface="Arial"/>
                <a:cs typeface="Arial"/>
              </a:rPr>
              <a:t>highly, and this results in a purchase. </a:t>
            </a:r>
            <a:endParaRPr lang="en-US">
              <a:latin typeface="Arial"/>
              <a:cs typeface="Arial"/>
            </a:endParaRPr>
          </a:p>
          <a:p>
            <a:pPr algn="just"/>
            <a:r>
              <a:rPr lang="en-US" sz="2000" dirty="0">
                <a:latin typeface="Arial"/>
                <a:cs typeface="Arial"/>
              </a:rPr>
              <a:t>This is all with just mere exposure to </a:t>
            </a:r>
            <a:endParaRPr lang="en-US">
              <a:latin typeface="Arial"/>
              <a:cs typeface="Arial"/>
            </a:endParaRPr>
          </a:p>
          <a:p>
            <a:pPr algn="just"/>
            <a:r>
              <a:rPr lang="en-US" sz="2000" dirty="0">
                <a:latin typeface="Arial"/>
                <a:cs typeface="Arial"/>
              </a:rPr>
              <a:t>the brand.</a:t>
            </a:r>
            <a:endParaRPr lang="en-US" dirty="0">
              <a:latin typeface="Arial"/>
              <a:cs typeface="Arial"/>
            </a:endParaRPr>
          </a:p>
          <a:p>
            <a:pPr algn="just"/>
            <a:endParaRPr lang="en-US" sz="2000" dirty="0"/>
          </a:p>
          <a:p>
            <a:pPr algn="just"/>
            <a:endParaRPr lang="en-US" sz="2000" b="1" dirty="0"/>
          </a:p>
        </p:txBody>
      </p:sp>
      <p:pic>
        <p:nvPicPr>
          <p:cNvPr id="2" name="Picture 5">
            <a:extLst>
              <a:ext uri="{FF2B5EF4-FFF2-40B4-BE49-F238E27FC236}">
                <a16:creationId xmlns:a16="http://schemas.microsoft.com/office/drawing/2014/main" id="{2C57F30D-CC2D-A088-3A78-31962598603A}"/>
              </a:ext>
            </a:extLst>
          </p:cNvPr>
          <p:cNvPicPr>
            <a:picLocks noChangeAspect="1"/>
          </p:cNvPicPr>
          <p:nvPr/>
        </p:nvPicPr>
        <p:blipFill>
          <a:blip r:embed="rId2"/>
          <a:stretch>
            <a:fillRect/>
          </a:stretch>
        </p:blipFill>
        <p:spPr>
          <a:xfrm>
            <a:off x="4767532" y="3693086"/>
            <a:ext cx="3950898" cy="2634846"/>
          </a:xfrm>
          <a:prstGeom prst="rect">
            <a:avLst/>
          </a:prstGeom>
        </p:spPr>
      </p:pic>
    </p:spTree>
    <p:extLst>
      <p:ext uri="{BB962C8B-B14F-4D97-AF65-F5344CB8AC3E}">
        <p14:creationId xmlns:p14="http://schemas.microsoft.com/office/powerpoint/2010/main" val="4362842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25</a:t>
            </a:fld>
            <a:endParaRPr lang="en-AU" dirty="0"/>
          </a:p>
        </p:txBody>
      </p:sp>
      <p:sp>
        <p:nvSpPr>
          <p:cNvPr id="3" name="TextBox 2">
            <a:extLst>
              <a:ext uri="{FF2B5EF4-FFF2-40B4-BE49-F238E27FC236}">
                <a16:creationId xmlns:a16="http://schemas.microsoft.com/office/drawing/2014/main" id="{6BBFEDCC-1B51-5E8D-72D3-3AE797F1178F}"/>
              </a:ext>
            </a:extLst>
          </p:cNvPr>
          <p:cNvSpPr txBox="1"/>
          <p:nvPr/>
        </p:nvSpPr>
        <p:spPr>
          <a:xfrm>
            <a:off x="294531" y="943117"/>
            <a:ext cx="8835089" cy="3416320"/>
          </a:xfrm>
          <a:prstGeom prst="rect">
            <a:avLst/>
          </a:prstGeom>
          <a:noFill/>
        </p:spPr>
        <p:txBody>
          <a:bodyPr wrap="square" lIns="91440" tIns="45720" rIns="91440" bIns="45720" rtlCol="0" anchor="t">
            <a:spAutoFit/>
          </a:bodyPr>
          <a:lstStyle/>
          <a:p>
            <a:r>
              <a:rPr lang="en-US" sz="2400" b="1" dirty="0">
                <a:latin typeface="Arial"/>
                <a:cs typeface="Arial"/>
              </a:rPr>
              <a:t>2.5 Cognitive fluency</a:t>
            </a:r>
            <a:endParaRPr lang="en-US" sz="2000" dirty="0">
              <a:latin typeface="Arial"/>
              <a:cs typeface="Arial"/>
            </a:endParaRPr>
          </a:p>
          <a:p>
            <a:endParaRPr lang="en-US" sz="2400" b="1" dirty="0">
              <a:latin typeface="Arial"/>
              <a:cs typeface="Arial"/>
            </a:endParaRPr>
          </a:p>
          <a:p>
            <a:endParaRPr lang="en-US" sz="240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p>
          <a:p>
            <a:endParaRPr lang="en-US" sz="2400" b="1" dirty="0">
              <a:latin typeface="Arial"/>
              <a:cs typeface="Arial"/>
            </a:endParaRPr>
          </a:p>
        </p:txBody>
      </p:sp>
      <p:sp>
        <p:nvSpPr>
          <p:cNvPr id="7" name="TextBox 6">
            <a:extLst>
              <a:ext uri="{FF2B5EF4-FFF2-40B4-BE49-F238E27FC236}">
                <a16:creationId xmlns:a16="http://schemas.microsoft.com/office/drawing/2014/main" id="{7EBA17EC-68BE-5A68-472A-4B0E6C21DA87}"/>
              </a:ext>
            </a:extLst>
          </p:cNvPr>
          <p:cNvSpPr txBox="1"/>
          <p:nvPr/>
        </p:nvSpPr>
        <p:spPr>
          <a:xfrm>
            <a:off x="356219" y="160218"/>
            <a:ext cx="8008552" cy="523220"/>
          </a:xfrm>
          <a:prstGeom prst="rect">
            <a:avLst/>
          </a:prstGeom>
          <a:noFill/>
        </p:spPr>
        <p:txBody>
          <a:bodyPr wrap="square" lIns="91440" tIns="45720" rIns="91440" bIns="45720" rtlCol="0" anchor="t">
            <a:spAutoFit/>
          </a:bodyPr>
          <a:lstStyle/>
          <a:p>
            <a:r>
              <a:rPr lang="en-US" sz="2800" b="1" dirty="0">
                <a:solidFill>
                  <a:srgbClr val="002060"/>
                </a:solidFill>
                <a:latin typeface="Arial Black"/>
                <a:cs typeface="Arial"/>
              </a:rPr>
              <a:t>Week 4: Information Processing</a:t>
            </a:r>
            <a:endParaRPr lang="en-US" dirty="0" err="1"/>
          </a:p>
        </p:txBody>
      </p:sp>
      <p:sp>
        <p:nvSpPr>
          <p:cNvPr id="9" name="TextBox 8">
            <a:extLst>
              <a:ext uri="{FF2B5EF4-FFF2-40B4-BE49-F238E27FC236}">
                <a16:creationId xmlns:a16="http://schemas.microsoft.com/office/drawing/2014/main" id="{F5544383-E7DE-004E-E6F9-8DAAE6F8BBB7}"/>
              </a:ext>
            </a:extLst>
          </p:cNvPr>
          <p:cNvSpPr txBox="1"/>
          <p:nvPr/>
        </p:nvSpPr>
        <p:spPr>
          <a:xfrm>
            <a:off x="352647" y="1443349"/>
            <a:ext cx="8431457" cy="5016758"/>
          </a:xfrm>
          <a:prstGeom prst="rect">
            <a:avLst/>
          </a:prstGeom>
          <a:noFill/>
        </p:spPr>
        <p:txBody>
          <a:bodyPr wrap="square" lIns="91440" tIns="45720" rIns="91440" bIns="45720" rtlCol="0" anchor="t">
            <a:spAutoFit/>
          </a:bodyPr>
          <a:lstStyle/>
          <a:p>
            <a:pPr algn="just"/>
            <a:r>
              <a:rPr lang="en-US" sz="2000" b="1" dirty="0">
                <a:latin typeface="Arial"/>
                <a:cs typeface="Arial"/>
              </a:rPr>
              <a:t>3. Cognitive fluency and mere exposure</a:t>
            </a:r>
            <a:endParaRPr lang="en-US" sz="2000" dirty="0">
              <a:latin typeface="Arial"/>
              <a:cs typeface="Arial"/>
            </a:endParaRPr>
          </a:p>
          <a:p>
            <a:pPr algn="just"/>
            <a:endParaRPr lang="en-US" sz="2000" dirty="0">
              <a:latin typeface="Arial"/>
              <a:cs typeface="Arial"/>
            </a:endParaRPr>
          </a:p>
          <a:p>
            <a:pPr algn="just"/>
            <a:r>
              <a:rPr lang="en-US" sz="2000" dirty="0">
                <a:latin typeface="Arial"/>
                <a:cs typeface="Arial"/>
              </a:rPr>
              <a:t>We have learned that the mere exposure of brands has emotional, cognitive and behavioral outcomes for consumer behavior.</a:t>
            </a:r>
            <a:endParaRPr lang="en-US" dirty="0"/>
          </a:p>
          <a:p>
            <a:pPr algn="just"/>
            <a:endParaRPr lang="en-US" sz="2000" dirty="0">
              <a:latin typeface="Arial"/>
              <a:cs typeface="Arial"/>
            </a:endParaRPr>
          </a:p>
          <a:p>
            <a:pPr algn="just"/>
            <a:endParaRPr lang="en-US" sz="2000" dirty="0">
              <a:latin typeface="Arial"/>
              <a:cs typeface="Arial"/>
            </a:endParaRPr>
          </a:p>
          <a:p>
            <a:pPr algn="just"/>
            <a:r>
              <a:rPr lang="en-US" sz="2000" dirty="0">
                <a:latin typeface="Arial"/>
                <a:cs typeface="Arial"/>
              </a:rPr>
              <a:t>By advertising and making brands </a:t>
            </a:r>
            <a:endParaRPr lang="en-US" dirty="0"/>
          </a:p>
          <a:p>
            <a:pPr algn="just"/>
            <a:r>
              <a:rPr lang="en-US" sz="2000" dirty="0">
                <a:latin typeface="Arial"/>
                <a:cs typeface="Arial"/>
              </a:rPr>
              <a:t>more familiar to consumers, </a:t>
            </a:r>
            <a:endParaRPr lang="en-US"/>
          </a:p>
          <a:p>
            <a:pPr algn="just"/>
            <a:r>
              <a:rPr lang="en-US" sz="2000" dirty="0">
                <a:latin typeface="Arial"/>
                <a:cs typeface="Arial"/>
              </a:rPr>
              <a:t>marketers can shape not only how </a:t>
            </a:r>
            <a:endParaRPr lang="en-US"/>
          </a:p>
          <a:p>
            <a:pPr algn="just"/>
            <a:r>
              <a:rPr lang="en-US" sz="2000" dirty="0">
                <a:latin typeface="Arial"/>
                <a:cs typeface="Arial"/>
              </a:rPr>
              <a:t>consumers think and feel towards a </a:t>
            </a:r>
            <a:endParaRPr lang="en-US" dirty="0"/>
          </a:p>
          <a:p>
            <a:pPr algn="just"/>
            <a:r>
              <a:rPr lang="en-US" sz="2000" dirty="0">
                <a:latin typeface="Arial"/>
                <a:cs typeface="Arial"/>
              </a:rPr>
              <a:t>brand, but also induce them to </a:t>
            </a:r>
            <a:endParaRPr lang="en-US" dirty="0"/>
          </a:p>
          <a:p>
            <a:pPr algn="just"/>
            <a:r>
              <a:rPr lang="en-US" sz="2000" dirty="0">
                <a:latin typeface="Arial"/>
                <a:cs typeface="Arial"/>
              </a:rPr>
              <a:t>purchase. That is the power of </a:t>
            </a:r>
            <a:endParaRPr lang="en-US"/>
          </a:p>
          <a:p>
            <a:pPr algn="just"/>
            <a:r>
              <a:rPr lang="en-US" sz="2000" dirty="0">
                <a:latin typeface="Arial"/>
                <a:cs typeface="Arial"/>
              </a:rPr>
              <a:t>marketing.</a:t>
            </a:r>
            <a:endParaRPr lang="en-US" dirty="0"/>
          </a:p>
          <a:p>
            <a:pPr algn="just"/>
            <a:endParaRPr lang="en-US" sz="2000" dirty="0">
              <a:latin typeface="Arial"/>
              <a:cs typeface="Arial"/>
            </a:endParaRPr>
          </a:p>
          <a:p>
            <a:pPr algn="just"/>
            <a:endParaRPr lang="en-US" sz="2000" dirty="0"/>
          </a:p>
          <a:p>
            <a:pPr algn="just"/>
            <a:endParaRPr lang="en-US" sz="2000" b="1" dirty="0"/>
          </a:p>
        </p:txBody>
      </p:sp>
      <p:pic>
        <p:nvPicPr>
          <p:cNvPr id="6" name="Picture 7" descr="A picture containing person, blue, close, leather&#10;&#10;Description automatically generated">
            <a:extLst>
              <a:ext uri="{FF2B5EF4-FFF2-40B4-BE49-F238E27FC236}">
                <a16:creationId xmlns:a16="http://schemas.microsoft.com/office/drawing/2014/main" id="{09680F44-C6FC-1388-C88A-30D47077432F}"/>
              </a:ext>
            </a:extLst>
          </p:cNvPr>
          <p:cNvPicPr>
            <a:picLocks noChangeAspect="1"/>
          </p:cNvPicPr>
          <p:nvPr/>
        </p:nvPicPr>
        <p:blipFill>
          <a:blip r:embed="rId2"/>
          <a:stretch>
            <a:fillRect/>
          </a:stretch>
        </p:blipFill>
        <p:spPr>
          <a:xfrm>
            <a:off x="4681268" y="3362408"/>
            <a:ext cx="4109049" cy="2749864"/>
          </a:xfrm>
          <a:prstGeom prst="rect">
            <a:avLst/>
          </a:prstGeom>
        </p:spPr>
      </p:pic>
    </p:spTree>
    <p:extLst>
      <p:ext uri="{BB962C8B-B14F-4D97-AF65-F5344CB8AC3E}">
        <p14:creationId xmlns:p14="http://schemas.microsoft.com/office/powerpoint/2010/main" val="24769271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26</a:t>
            </a:fld>
            <a:endParaRPr lang="en-AU" dirty="0"/>
          </a:p>
        </p:txBody>
      </p:sp>
      <p:sp>
        <p:nvSpPr>
          <p:cNvPr id="3" name="TextBox 2">
            <a:extLst>
              <a:ext uri="{FF2B5EF4-FFF2-40B4-BE49-F238E27FC236}">
                <a16:creationId xmlns:a16="http://schemas.microsoft.com/office/drawing/2014/main" id="{6BBFEDCC-1B51-5E8D-72D3-3AE797F1178F}"/>
              </a:ext>
            </a:extLst>
          </p:cNvPr>
          <p:cNvSpPr txBox="1"/>
          <p:nvPr/>
        </p:nvSpPr>
        <p:spPr>
          <a:xfrm>
            <a:off x="294531" y="943117"/>
            <a:ext cx="8835089" cy="3416320"/>
          </a:xfrm>
          <a:prstGeom prst="rect">
            <a:avLst/>
          </a:prstGeom>
          <a:noFill/>
        </p:spPr>
        <p:txBody>
          <a:bodyPr wrap="square" lIns="91440" tIns="45720" rIns="91440" bIns="45720" rtlCol="0" anchor="t">
            <a:spAutoFit/>
          </a:bodyPr>
          <a:lstStyle/>
          <a:p>
            <a:r>
              <a:rPr lang="en-US" sz="2400" b="1" dirty="0">
                <a:latin typeface="Arial"/>
                <a:cs typeface="Arial"/>
              </a:rPr>
              <a:t>2.5 Cognitive fluency</a:t>
            </a:r>
            <a:endParaRPr lang="en-US" sz="2000" dirty="0">
              <a:latin typeface="Arial"/>
              <a:cs typeface="Arial"/>
            </a:endParaRPr>
          </a:p>
          <a:p>
            <a:endParaRPr lang="en-US" sz="2400" b="1" dirty="0">
              <a:latin typeface="Arial"/>
              <a:cs typeface="Arial"/>
            </a:endParaRPr>
          </a:p>
          <a:p>
            <a:endParaRPr lang="en-US" sz="240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p>
          <a:p>
            <a:endParaRPr lang="en-US" sz="2400" b="1" dirty="0">
              <a:latin typeface="Arial"/>
              <a:cs typeface="Arial"/>
            </a:endParaRPr>
          </a:p>
        </p:txBody>
      </p:sp>
      <p:sp>
        <p:nvSpPr>
          <p:cNvPr id="7" name="TextBox 6">
            <a:extLst>
              <a:ext uri="{FF2B5EF4-FFF2-40B4-BE49-F238E27FC236}">
                <a16:creationId xmlns:a16="http://schemas.microsoft.com/office/drawing/2014/main" id="{7EBA17EC-68BE-5A68-472A-4B0E6C21DA87}"/>
              </a:ext>
            </a:extLst>
          </p:cNvPr>
          <p:cNvSpPr txBox="1"/>
          <p:nvPr/>
        </p:nvSpPr>
        <p:spPr>
          <a:xfrm>
            <a:off x="356219" y="160218"/>
            <a:ext cx="8008552" cy="523220"/>
          </a:xfrm>
          <a:prstGeom prst="rect">
            <a:avLst/>
          </a:prstGeom>
          <a:noFill/>
        </p:spPr>
        <p:txBody>
          <a:bodyPr wrap="square" lIns="91440" tIns="45720" rIns="91440" bIns="45720" rtlCol="0" anchor="t">
            <a:spAutoFit/>
          </a:bodyPr>
          <a:lstStyle/>
          <a:p>
            <a:r>
              <a:rPr lang="en-US" sz="2800" b="1" dirty="0">
                <a:solidFill>
                  <a:srgbClr val="002060"/>
                </a:solidFill>
                <a:latin typeface="Arial Black"/>
                <a:cs typeface="Arial"/>
              </a:rPr>
              <a:t>Week 4: Information Processing</a:t>
            </a:r>
            <a:endParaRPr lang="en-US" dirty="0" err="1"/>
          </a:p>
        </p:txBody>
      </p:sp>
      <p:sp>
        <p:nvSpPr>
          <p:cNvPr id="9" name="TextBox 8">
            <a:extLst>
              <a:ext uri="{FF2B5EF4-FFF2-40B4-BE49-F238E27FC236}">
                <a16:creationId xmlns:a16="http://schemas.microsoft.com/office/drawing/2014/main" id="{F5544383-E7DE-004E-E6F9-8DAAE6F8BBB7}"/>
              </a:ext>
            </a:extLst>
          </p:cNvPr>
          <p:cNvSpPr txBox="1"/>
          <p:nvPr/>
        </p:nvSpPr>
        <p:spPr>
          <a:xfrm>
            <a:off x="352647" y="1342708"/>
            <a:ext cx="8431457" cy="6555641"/>
          </a:xfrm>
          <a:prstGeom prst="rect">
            <a:avLst/>
          </a:prstGeom>
          <a:noFill/>
        </p:spPr>
        <p:txBody>
          <a:bodyPr wrap="square" lIns="91440" tIns="45720" rIns="91440" bIns="45720" rtlCol="0" anchor="t">
            <a:spAutoFit/>
          </a:bodyPr>
          <a:lstStyle/>
          <a:p>
            <a:pPr algn="just"/>
            <a:r>
              <a:rPr lang="en-US" sz="2000" b="1" dirty="0">
                <a:latin typeface="Arial"/>
                <a:cs typeface="Arial"/>
              </a:rPr>
              <a:t>3. Cognitive fluency and mere exposure</a:t>
            </a:r>
            <a:endParaRPr lang="en-US" sz="2000" dirty="0">
              <a:latin typeface="Arial"/>
              <a:cs typeface="Arial"/>
            </a:endParaRPr>
          </a:p>
          <a:p>
            <a:pPr algn="just"/>
            <a:endParaRPr lang="en-US" sz="2000" dirty="0">
              <a:latin typeface="Arial"/>
              <a:cs typeface="Arial"/>
            </a:endParaRPr>
          </a:p>
          <a:p>
            <a:pPr algn="just"/>
            <a:r>
              <a:rPr lang="en-US" sz="2000" b="1" dirty="0">
                <a:latin typeface="Arial"/>
                <a:cs typeface="Arial"/>
              </a:rPr>
              <a:t>Application to branding </a:t>
            </a:r>
            <a:endParaRPr lang="en-US" sz="2000" dirty="0">
              <a:latin typeface="Arial"/>
              <a:cs typeface="Arial"/>
            </a:endParaRPr>
          </a:p>
          <a:p>
            <a:pPr algn="just"/>
            <a:r>
              <a:rPr lang="en-US" sz="2000" dirty="0">
                <a:latin typeface="Arial"/>
                <a:cs typeface="Arial"/>
              </a:rPr>
              <a:t>Marketing is shaping how customers think about brands: educating consumers, not only to </a:t>
            </a:r>
            <a:r>
              <a:rPr lang="en-US" sz="2000" dirty="0" err="1">
                <a:latin typeface="Arial"/>
                <a:cs typeface="Arial"/>
              </a:rPr>
              <a:t>recognise</a:t>
            </a:r>
            <a:r>
              <a:rPr lang="en-US" sz="2000" dirty="0">
                <a:latin typeface="Arial"/>
                <a:cs typeface="Arial"/>
              </a:rPr>
              <a:t> and recall brands, but also to understand the benefits and meaning that those brands deliver to them. Information processing is more complex than the rational mind. Consumers make decisions using a combination of conscious (system 2) and non-conscious (system 1) processes that dictate how they think, feel and behave. </a:t>
            </a:r>
            <a:endParaRPr lang="en-US" dirty="0"/>
          </a:p>
          <a:p>
            <a:pPr algn="just"/>
            <a:endParaRPr lang="en-US" sz="2000" dirty="0">
              <a:latin typeface="Arial"/>
              <a:cs typeface="Arial"/>
            </a:endParaRPr>
          </a:p>
          <a:p>
            <a:pPr algn="just"/>
            <a:r>
              <a:rPr lang="en-US" sz="2000" dirty="0">
                <a:latin typeface="Arial"/>
                <a:cs typeface="Arial"/>
              </a:rPr>
              <a:t>Markers can influence how brands are associated with perceptual and conceptual attributes through either conditioning or mere exposure to marketing communications. The thickness of links between brands and their associations can develop into highly cognitive fluent processing that can lead directly to (at least) consideration, and possibly even to purchase decisions.</a:t>
            </a:r>
            <a:endParaRPr lang="en-US" dirty="0"/>
          </a:p>
          <a:p>
            <a:pPr algn="just"/>
            <a:endParaRPr lang="en-US" sz="2000" dirty="0"/>
          </a:p>
          <a:p>
            <a:pPr algn="just"/>
            <a:endParaRPr lang="en-US" sz="2000" dirty="0">
              <a:latin typeface="Arial"/>
              <a:cs typeface="Arial"/>
            </a:endParaRPr>
          </a:p>
          <a:p>
            <a:pPr algn="just"/>
            <a:endParaRPr lang="en-US" sz="2000" dirty="0"/>
          </a:p>
          <a:p>
            <a:pPr algn="just"/>
            <a:endParaRPr lang="en-US" sz="2000" b="1" dirty="0"/>
          </a:p>
        </p:txBody>
      </p:sp>
    </p:spTree>
    <p:extLst>
      <p:ext uri="{BB962C8B-B14F-4D97-AF65-F5344CB8AC3E}">
        <p14:creationId xmlns:p14="http://schemas.microsoft.com/office/powerpoint/2010/main" val="2804290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3</a:t>
            </a:fld>
            <a:endParaRPr lang="en-AU" dirty="0"/>
          </a:p>
        </p:txBody>
      </p:sp>
      <p:sp>
        <p:nvSpPr>
          <p:cNvPr id="3" name="TextBox 2">
            <a:extLst>
              <a:ext uri="{FF2B5EF4-FFF2-40B4-BE49-F238E27FC236}">
                <a16:creationId xmlns:a16="http://schemas.microsoft.com/office/drawing/2014/main" id="{6BBFEDCC-1B51-5E8D-72D3-3AE797F1178F}"/>
              </a:ext>
            </a:extLst>
          </p:cNvPr>
          <p:cNvSpPr txBox="1"/>
          <p:nvPr/>
        </p:nvSpPr>
        <p:spPr>
          <a:xfrm>
            <a:off x="294531" y="943117"/>
            <a:ext cx="8835089" cy="2677656"/>
          </a:xfrm>
          <a:prstGeom prst="rect">
            <a:avLst/>
          </a:prstGeom>
          <a:noFill/>
        </p:spPr>
        <p:txBody>
          <a:bodyPr wrap="square" lIns="91440" tIns="45720" rIns="91440" bIns="45720" rtlCol="0" anchor="t">
            <a:spAutoFit/>
          </a:bodyPr>
          <a:lstStyle/>
          <a:p>
            <a:r>
              <a:rPr lang="en-US" sz="2400" b="1" dirty="0">
                <a:latin typeface="Arial"/>
                <a:cs typeface="Arial"/>
              </a:rPr>
              <a:t>2.3 Conditioning </a:t>
            </a:r>
            <a:endParaRPr lang="en-US" sz="2400" dirty="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p>
          <a:p>
            <a:endParaRPr lang="en-US" sz="2400" b="1" dirty="0">
              <a:latin typeface="Arial"/>
              <a:cs typeface="Arial"/>
            </a:endParaRPr>
          </a:p>
        </p:txBody>
      </p:sp>
      <p:sp>
        <p:nvSpPr>
          <p:cNvPr id="7" name="TextBox 6">
            <a:extLst>
              <a:ext uri="{FF2B5EF4-FFF2-40B4-BE49-F238E27FC236}">
                <a16:creationId xmlns:a16="http://schemas.microsoft.com/office/drawing/2014/main" id="{7EBA17EC-68BE-5A68-472A-4B0E6C21DA87}"/>
              </a:ext>
            </a:extLst>
          </p:cNvPr>
          <p:cNvSpPr txBox="1"/>
          <p:nvPr/>
        </p:nvSpPr>
        <p:spPr>
          <a:xfrm>
            <a:off x="356219" y="160218"/>
            <a:ext cx="8008552" cy="523220"/>
          </a:xfrm>
          <a:prstGeom prst="rect">
            <a:avLst/>
          </a:prstGeom>
          <a:noFill/>
        </p:spPr>
        <p:txBody>
          <a:bodyPr wrap="square" lIns="91440" tIns="45720" rIns="91440" bIns="45720" rtlCol="0" anchor="t">
            <a:spAutoFit/>
          </a:bodyPr>
          <a:lstStyle/>
          <a:p>
            <a:r>
              <a:rPr lang="en-US" sz="2800" b="1" dirty="0">
                <a:solidFill>
                  <a:srgbClr val="002060"/>
                </a:solidFill>
                <a:latin typeface="Arial Black"/>
                <a:cs typeface="Arial"/>
              </a:rPr>
              <a:t>Week 4: Information Processing</a:t>
            </a:r>
            <a:endParaRPr lang="en-US" dirty="0" err="1"/>
          </a:p>
        </p:txBody>
      </p:sp>
      <p:sp>
        <p:nvSpPr>
          <p:cNvPr id="9" name="TextBox 8">
            <a:extLst>
              <a:ext uri="{FF2B5EF4-FFF2-40B4-BE49-F238E27FC236}">
                <a16:creationId xmlns:a16="http://schemas.microsoft.com/office/drawing/2014/main" id="{F5544383-E7DE-004E-E6F9-8DAAE6F8BBB7}"/>
              </a:ext>
            </a:extLst>
          </p:cNvPr>
          <p:cNvSpPr txBox="1"/>
          <p:nvPr/>
        </p:nvSpPr>
        <p:spPr>
          <a:xfrm>
            <a:off x="352647" y="1443349"/>
            <a:ext cx="8431457" cy="4985980"/>
          </a:xfrm>
          <a:prstGeom prst="rect">
            <a:avLst/>
          </a:prstGeom>
          <a:noFill/>
        </p:spPr>
        <p:txBody>
          <a:bodyPr wrap="square" lIns="91440" tIns="45720" rIns="91440" bIns="45720" rtlCol="0" anchor="t">
            <a:spAutoFit/>
          </a:bodyPr>
          <a:lstStyle/>
          <a:p>
            <a:pPr algn="just"/>
            <a:r>
              <a:rPr lang="en-US" sz="2000" b="1" dirty="0">
                <a:latin typeface="Arial"/>
                <a:cs typeface="Arial"/>
              </a:rPr>
              <a:t>1. How do we create new nodes, new links or change existing links?</a:t>
            </a:r>
            <a:endParaRPr lang="en-US" sz="2000">
              <a:latin typeface="Arial"/>
              <a:cs typeface="Arial"/>
            </a:endParaRPr>
          </a:p>
          <a:p>
            <a:pPr algn="just"/>
            <a:endParaRPr lang="en-US" b="1" dirty="0">
              <a:latin typeface="Arial"/>
              <a:cs typeface="Arial"/>
            </a:endParaRPr>
          </a:p>
          <a:p>
            <a:pPr algn="just"/>
            <a:r>
              <a:rPr lang="en-US" sz="2000" dirty="0">
                <a:latin typeface="Arial"/>
                <a:cs typeface="Arial"/>
              </a:rPr>
              <a:t>How do we explain the creation of new nodes or links or changing existing associations?</a:t>
            </a:r>
            <a:endParaRPr lang="en-US" dirty="0"/>
          </a:p>
          <a:p>
            <a:pPr algn="just"/>
            <a:endParaRPr lang="en-US" sz="2000" dirty="0">
              <a:latin typeface="Arial"/>
              <a:cs typeface="Arial"/>
            </a:endParaRPr>
          </a:p>
          <a:p>
            <a:pPr algn="just"/>
            <a:r>
              <a:rPr lang="en-US" sz="2000" dirty="0">
                <a:latin typeface="Arial"/>
                <a:cs typeface="Arial"/>
              </a:rPr>
              <a:t>We rely on </a:t>
            </a:r>
            <a:r>
              <a:rPr lang="en-US" sz="2000" b="1" dirty="0">
                <a:latin typeface="Arial"/>
                <a:cs typeface="Arial"/>
              </a:rPr>
              <a:t>Behavioral Learning Theory</a:t>
            </a:r>
            <a:r>
              <a:rPr lang="en-US" sz="2000" dirty="0">
                <a:latin typeface="Arial"/>
                <a:cs typeface="Arial"/>
              </a:rPr>
              <a:t>. This is not interested in how individuals process or store information, but rather, focuses on how individuals react.</a:t>
            </a:r>
            <a:endParaRPr lang="en-US" dirty="0"/>
          </a:p>
          <a:p>
            <a:pPr algn="just"/>
            <a:endParaRPr lang="en-US" sz="2000" dirty="0">
              <a:latin typeface="Arial"/>
              <a:cs typeface="Arial"/>
            </a:endParaRPr>
          </a:p>
          <a:p>
            <a:pPr algn="just"/>
            <a:r>
              <a:rPr lang="en-US" sz="2000" dirty="0">
                <a:latin typeface="Arial"/>
                <a:cs typeface="Arial"/>
              </a:rPr>
              <a:t>For example, a man is trying to dispose of an </a:t>
            </a:r>
            <a:endParaRPr lang="en-US" dirty="0">
              <a:latin typeface="Arial"/>
              <a:cs typeface="Arial"/>
            </a:endParaRPr>
          </a:p>
          <a:p>
            <a:pPr algn="just"/>
            <a:r>
              <a:rPr lang="en-US" sz="2000" dirty="0">
                <a:latin typeface="Arial"/>
                <a:cs typeface="Arial"/>
              </a:rPr>
              <a:t>aluminum soda can. He throws the aluminum </a:t>
            </a:r>
            <a:endParaRPr lang="en-US" dirty="0">
              <a:latin typeface="Arial"/>
              <a:cs typeface="Arial"/>
            </a:endParaRPr>
          </a:p>
          <a:p>
            <a:pPr algn="just"/>
            <a:r>
              <a:rPr lang="en-US" sz="2000" dirty="0">
                <a:latin typeface="Arial"/>
                <a:cs typeface="Arial"/>
              </a:rPr>
              <a:t>can in the garbage bin instead of the recycling one, and receives an electric shock. He will definitely remember that, </a:t>
            </a:r>
            <a:endParaRPr lang="en-US">
              <a:latin typeface="Arial"/>
              <a:cs typeface="Arial"/>
            </a:endParaRPr>
          </a:p>
          <a:p>
            <a:pPr algn="just"/>
            <a:r>
              <a:rPr lang="en-US" sz="2000" dirty="0">
                <a:latin typeface="Arial"/>
                <a:cs typeface="Arial"/>
              </a:rPr>
              <a:t>so it is very likely that the next time that he drinks a soda or thinks about throwing an aluminum can in the garbage, he will </a:t>
            </a:r>
            <a:endParaRPr lang="en-US">
              <a:latin typeface="Arial"/>
              <a:cs typeface="Arial"/>
            </a:endParaRPr>
          </a:p>
          <a:p>
            <a:pPr algn="just"/>
            <a:r>
              <a:rPr lang="en-US" sz="2000" dirty="0">
                <a:latin typeface="Arial"/>
                <a:cs typeface="Arial"/>
              </a:rPr>
              <a:t>immediately remember that situation and recycle that can.</a:t>
            </a:r>
            <a:endParaRPr lang="en-US" dirty="0">
              <a:latin typeface="Arial"/>
              <a:cs typeface="Arial"/>
            </a:endParaRPr>
          </a:p>
        </p:txBody>
      </p:sp>
      <p:pic>
        <p:nvPicPr>
          <p:cNvPr id="2" name="Picture 7" descr="Diagram&#10;&#10;Description automatically generated">
            <a:extLst>
              <a:ext uri="{FF2B5EF4-FFF2-40B4-BE49-F238E27FC236}">
                <a16:creationId xmlns:a16="http://schemas.microsoft.com/office/drawing/2014/main" id="{80E8E8DB-B387-B182-C8C9-E4C203C3888A}"/>
              </a:ext>
            </a:extLst>
          </p:cNvPr>
          <p:cNvPicPr>
            <a:picLocks noChangeAspect="1"/>
          </p:cNvPicPr>
          <p:nvPr/>
        </p:nvPicPr>
        <p:blipFill>
          <a:blip r:embed="rId2"/>
          <a:stretch>
            <a:fillRect/>
          </a:stretch>
        </p:blipFill>
        <p:spPr>
          <a:xfrm>
            <a:off x="6104626" y="4253749"/>
            <a:ext cx="2743200" cy="1829822"/>
          </a:xfrm>
          <a:prstGeom prst="rect">
            <a:avLst/>
          </a:prstGeom>
        </p:spPr>
      </p:pic>
    </p:spTree>
    <p:extLst>
      <p:ext uri="{BB962C8B-B14F-4D97-AF65-F5344CB8AC3E}">
        <p14:creationId xmlns:p14="http://schemas.microsoft.com/office/powerpoint/2010/main" val="2391504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4</a:t>
            </a:fld>
            <a:endParaRPr lang="en-AU" dirty="0"/>
          </a:p>
        </p:txBody>
      </p:sp>
      <p:sp>
        <p:nvSpPr>
          <p:cNvPr id="3" name="TextBox 2">
            <a:extLst>
              <a:ext uri="{FF2B5EF4-FFF2-40B4-BE49-F238E27FC236}">
                <a16:creationId xmlns:a16="http://schemas.microsoft.com/office/drawing/2014/main" id="{6BBFEDCC-1B51-5E8D-72D3-3AE797F1178F}"/>
              </a:ext>
            </a:extLst>
          </p:cNvPr>
          <p:cNvSpPr txBox="1"/>
          <p:nvPr/>
        </p:nvSpPr>
        <p:spPr>
          <a:xfrm>
            <a:off x="294531" y="943117"/>
            <a:ext cx="8835089" cy="2677656"/>
          </a:xfrm>
          <a:prstGeom prst="rect">
            <a:avLst/>
          </a:prstGeom>
          <a:noFill/>
        </p:spPr>
        <p:txBody>
          <a:bodyPr wrap="square" lIns="91440" tIns="45720" rIns="91440" bIns="45720" rtlCol="0" anchor="t">
            <a:spAutoFit/>
          </a:bodyPr>
          <a:lstStyle/>
          <a:p>
            <a:r>
              <a:rPr lang="en-US" sz="2400" b="1" dirty="0">
                <a:latin typeface="Arial"/>
                <a:cs typeface="Arial"/>
              </a:rPr>
              <a:t>2.3 Conditioning </a:t>
            </a:r>
            <a:endParaRPr lang="en-US" sz="2400" dirty="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p>
          <a:p>
            <a:endParaRPr lang="en-US" sz="2400" b="1" dirty="0">
              <a:latin typeface="Arial"/>
              <a:cs typeface="Arial"/>
            </a:endParaRPr>
          </a:p>
        </p:txBody>
      </p:sp>
      <p:sp>
        <p:nvSpPr>
          <p:cNvPr id="7" name="TextBox 6">
            <a:extLst>
              <a:ext uri="{FF2B5EF4-FFF2-40B4-BE49-F238E27FC236}">
                <a16:creationId xmlns:a16="http://schemas.microsoft.com/office/drawing/2014/main" id="{7EBA17EC-68BE-5A68-472A-4B0E6C21DA87}"/>
              </a:ext>
            </a:extLst>
          </p:cNvPr>
          <p:cNvSpPr txBox="1"/>
          <p:nvPr/>
        </p:nvSpPr>
        <p:spPr>
          <a:xfrm>
            <a:off x="356219" y="160218"/>
            <a:ext cx="8008552" cy="523220"/>
          </a:xfrm>
          <a:prstGeom prst="rect">
            <a:avLst/>
          </a:prstGeom>
          <a:noFill/>
        </p:spPr>
        <p:txBody>
          <a:bodyPr wrap="square" lIns="91440" tIns="45720" rIns="91440" bIns="45720" rtlCol="0" anchor="t">
            <a:spAutoFit/>
          </a:bodyPr>
          <a:lstStyle/>
          <a:p>
            <a:r>
              <a:rPr lang="en-US" sz="2800" b="1" dirty="0">
                <a:solidFill>
                  <a:srgbClr val="002060"/>
                </a:solidFill>
                <a:latin typeface="Arial Black"/>
                <a:cs typeface="Arial"/>
              </a:rPr>
              <a:t>Week 4: Information Processing</a:t>
            </a:r>
            <a:endParaRPr lang="en-US" dirty="0" err="1"/>
          </a:p>
        </p:txBody>
      </p:sp>
      <p:sp>
        <p:nvSpPr>
          <p:cNvPr id="9" name="TextBox 8">
            <a:extLst>
              <a:ext uri="{FF2B5EF4-FFF2-40B4-BE49-F238E27FC236}">
                <a16:creationId xmlns:a16="http://schemas.microsoft.com/office/drawing/2014/main" id="{F5544383-E7DE-004E-E6F9-8DAAE6F8BBB7}"/>
              </a:ext>
            </a:extLst>
          </p:cNvPr>
          <p:cNvSpPr txBox="1"/>
          <p:nvPr/>
        </p:nvSpPr>
        <p:spPr>
          <a:xfrm>
            <a:off x="352647" y="1443349"/>
            <a:ext cx="8431457" cy="4985980"/>
          </a:xfrm>
          <a:prstGeom prst="rect">
            <a:avLst/>
          </a:prstGeom>
          <a:noFill/>
        </p:spPr>
        <p:txBody>
          <a:bodyPr wrap="square" lIns="91440" tIns="45720" rIns="91440" bIns="45720" rtlCol="0" anchor="t">
            <a:spAutoFit/>
          </a:bodyPr>
          <a:lstStyle/>
          <a:p>
            <a:pPr algn="just"/>
            <a:r>
              <a:rPr lang="en-US" sz="2000" b="1" dirty="0">
                <a:latin typeface="Arial"/>
                <a:cs typeface="Arial"/>
              </a:rPr>
              <a:t>1. How do we create new nodes, new links or change existing links?</a:t>
            </a:r>
            <a:endParaRPr lang="en-US" sz="2000">
              <a:latin typeface="Arial"/>
              <a:cs typeface="Arial"/>
            </a:endParaRPr>
          </a:p>
          <a:p>
            <a:pPr algn="just"/>
            <a:endParaRPr lang="en-US" b="1" dirty="0">
              <a:latin typeface="Arial"/>
              <a:cs typeface="Arial"/>
            </a:endParaRPr>
          </a:p>
          <a:p>
            <a:pPr algn="just"/>
            <a:r>
              <a:rPr lang="en-US" sz="2000" b="1" dirty="0">
                <a:highlight>
                  <a:srgbClr val="C0C0C0"/>
                </a:highlight>
                <a:latin typeface="Arial"/>
                <a:cs typeface="Arial"/>
              </a:rPr>
              <a:t>Behavioral learning theory states that individuals learn from their experiences and either repeat them, if they receive positive outcomes, or avoid them, if they receive negative outcomes. These conditioned experiences either strengthen or weaken the associations or links between activated nodes that might not have naturally been connected.</a:t>
            </a:r>
          </a:p>
          <a:p>
            <a:pPr algn="just"/>
            <a:endParaRPr lang="en-US" sz="2000" b="1" dirty="0">
              <a:highlight>
                <a:srgbClr val="C0C0C0"/>
              </a:highlight>
              <a:latin typeface="Arial"/>
              <a:cs typeface="Arial"/>
            </a:endParaRPr>
          </a:p>
          <a:p>
            <a:pPr algn="just"/>
            <a:r>
              <a:rPr lang="en-US" sz="2000" dirty="0">
                <a:latin typeface="Arial"/>
                <a:cs typeface="Arial"/>
              </a:rPr>
              <a:t>So, before that man tried to throw away that aluminum can in the cafe’s garbage bin, he probably never thought that disposing of a can would lead to an electric shock. But by doing it once, or maybe even by doing it twice, the link between disposing of aluminum cans in the garbage bin and electric shocks becomes extremely strong. It is now easy and quick to process that association, which changes his behavior in the future as he wants to avoid electric shocks.</a:t>
            </a:r>
            <a:endParaRPr lang="en-US" dirty="0">
              <a:latin typeface="Arial"/>
              <a:cs typeface="Arial"/>
            </a:endParaRPr>
          </a:p>
        </p:txBody>
      </p:sp>
    </p:spTree>
    <p:extLst>
      <p:ext uri="{BB962C8B-B14F-4D97-AF65-F5344CB8AC3E}">
        <p14:creationId xmlns:p14="http://schemas.microsoft.com/office/powerpoint/2010/main" val="1672450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5</a:t>
            </a:fld>
            <a:endParaRPr lang="en-AU" dirty="0"/>
          </a:p>
        </p:txBody>
      </p:sp>
      <p:sp>
        <p:nvSpPr>
          <p:cNvPr id="3" name="TextBox 2">
            <a:extLst>
              <a:ext uri="{FF2B5EF4-FFF2-40B4-BE49-F238E27FC236}">
                <a16:creationId xmlns:a16="http://schemas.microsoft.com/office/drawing/2014/main" id="{6BBFEDCC-1B51-5E8D-72D3-3AE797F1178F}"/>
              </a:ext>
            </a:extLst>
          </p:cNvPr>
          <p:cNvSpPr txBox="1"/>
          <p:nvPr/>
        </p:nvSpPr>
        <p:spPr>
          <a:xfrm>
            <a:off x="294531" y="943117"/>
            <a:ext cx="8835089" cy="2677656"/>
          </a:xfrm>
          <a:prstGeom prst="rect">
            <a:avLst/>
          </a:prstGeom>
          <a:noFill/>
        </p:spPr>
        <p:txBody>
          <a:bodyPr wrap="square" lIns="91440" tIns="45720" rIns="91440" bIns="45720" rtlCol="0" anchor="t">
            <a:spAutoFit/>
          </a:bodyPr>
          <a:lstStyle/>
          <a:p>
            <a:r>
              <a:rPr lang="en-US" sz="2400" b="1" dirty="0">
                <a:latin typeface="Arial"/>
                <a:cs typeface="Arial"/>
              </a:rPr>
              <a:t>2.3 Conditioning </a:t>
            </a:r>
            <a:endParaRPr lang="en-US" sz="2400" dirty="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p>
          <a:p>
            <a:endParaRPr lang="en-US" sz="2400" b="1" dirty="0">
              <a:latin typeface="Arial"/>
              <a:cs typeface="Arial"/>
            </a:endParaRPr>
          </a:p>
        </p:txBody>
      </p:sp>
      <p:sp>
        <p:nvSpPr>
          <p:cNvPr id="7" name="TextBox 6">
            <a:extLst>
              <a:ext uri="{FF2B5EF4-FFF2-40B4-BE49-F238E27FC236}">
                <a16:creationId xmlns:a16="http://schemas.microsoft.com/office/drawing/2014/main" id="{7EBA17EC-68BE-5A68-472A-4B0E6C21DA87}"/>
              </a:ext>
            </a:extLst>
          </p:cNvPr>
          <p:cNvSpPr txBox="1"/>
          <p:nvPr/>
        </p:nvSpPr>
        <p:spPr>
          <a:xfrm>
            <a:off x="356219" y="160218"/>
            <a:ext cx="8008552" cy="523220"/>
          </a:xfrm>
          <a:prstGeom prst="rect">
            <a:avLst/>
          </a:prstGeom>
          <a:noFill/>
        </p:spPr>
        <p:txBody>
          <a:bodyPr wrap="square" lIns="91440" tIns="45720" rIns="91440" bIns="45720" rtlCol="0" anchor="t">
            <a:spAutoFit/>
          </a:bodyPr>
          <a:lstStyle/>
          <a:p>
            <a:r>
              <a:rPr lang="en-US" sz="2800" b="1" dirty="0">
                <a:solidFill>
                  <a:srgbClr val="002060"/>
                </a:solidFill>
                <a:latin typeface="Arial Black"/>
                <a:cs typeface="Arial"/>
              </a:rPr>
              <a:t>Week 4: Information Processing</a:t>
            </a:r>
            <a:endParaRPr lang="en-US" dirty="0" err="1"/>
          </a:p>
        </p:txBody>
      </p:sp>
      <p:sp>
        <p:nvSpPr>
          <p:cNvPr id="9" name="TextBox 8">
            <a:extLst>
              <a:ext uri="{FF2B5EF4-FFF2-40B4-BE49-F238E27FC236}">
                <a16:creationId xmlns:a16="http://schemas.microsoft.com/office/drawing/2014/main" id="{F5544383-E7DE-004E-E6F9-8DAAE6F8BBB7}"/>
              </a:ext>
            </a:extLst>
          </p:cNvPr>
          <p:cNvSpPr txBox="1"/>
          <p:nvPr/>
        </p:nvSpPr>
        <p:spPr>
          <a:xfrm>
            <a:off x="352647" y="1443349"/>
            <a:ext cx="8431457" cy="5601533"/>
          </a:xfrm>
          <a:prstGeom prst="rect">
            <a:avLst/>
          </a:prstGeom>
          <a:noFill/>
        </p:spPr>
        <p:txBody>
          <a:bodyPr wrap="square" lIns="91440" tIns="45720" rIns="91440" bIns="45720" rtlCol="0" anchor="t">
            <a:spAutoFit/>
          </a:bodyPr>
          <a:lstStyle/>
          <a:p>
            <a:pPr algn="just"/>
            <a:r>
              <a:rPr lang="en-US" sz="2000" b="1" dirty="0">
                <a:latin typeface="Arial"/>
                <a:cs typeface="Arial"/>
              </a:rPr>
              <a:t>Two types of conditioning: classical and operant</a:t>
            </a:r>
            <a:endParaRPr lang="en-US" sz="2000" dirty="0">
              <a:latin typeface="Arial"/>
              <a:cs typeface="Arial"/>
            </a:endParaRPr>
          </a:p>
          <a:p>
            <a:pPr algn="just"/>
            <a:r>
              <a:rPr lang="en-US" sz="2000" b="1" dirty="0">
                <a:latin typeface="Arial"/>
                <a:cs typeface="Arial"/>
              </a:rPr>
              <a:t>Classical conditioning</a:t>
            </a:r>
            <a:endParaRPr lang="en-US" sz="2000" dirty="0">
              <a:latin typeface="Arial"/>
              <a:cs typeface="Arial"/>
            </a:endParaRPr>
          </a:p>
          <a:p>
            <a:pPr algn="just"/>
            <a:r>
              <a:rPr lang="en-US" sz="2000" dirty="0">
                <a:latin typeface="Arial"/>
                <a:cs typeface="Arial"/>
              </a:rPr>
              <a:t>Classical conditioning describes the creation of associations or links between a conditioned stimulus and an unconditioned stimulus by the anticipation of an outcome. At school, you were conditioned to raise your hand if you wanted to ask a question or had some comment, otherwise you were either ignored or told to raise your hand.</a:t>
            </a:r>
            <a:endParaRPr lang="en-US" sz="2000" dirty="0"/>
          </a:p>
          <a:p>
            <a:pPr algn="just"/>
            <a:r>
              <a:rPr lang="en-US" sz="2000" b="1" dirty="0">
                <a:latin typeface="Arial"/>
                <a:cs typeface="Arial"/>
              </a:rPr>
              <a:t>Operant conditioning</a:t>
            </a:r>
            <a:endParaRPr lang="en-US" sz="2000" dirty="0">
              <a:latin typeface="Arial"/>
              <a:cs typeface="Arial"/>
            </a:endParaRPr>
          </a:p>
          <a:p>
            <a:pPr algn="just"/>
            <a:r>
              <a:rPr lang="en-US" sz="2000" dirty="0">
                <a:latin typeface="Arial"/>
                <a:cs typeface="Arial"/>
              </a:rPr>
              <a:t>Operant conditioning occurs when desirable behavior is either encouraged or discouraged by the consequences (i.e., rewards or punishments) that result from that behavior. For example, if you are late to work, your manager might let you know that your behavior is not appropriate. If you are late too often, you might receive a warning, and maybe even be threatened with dismissal. So, if you are a person who is often late for appointments, over time you learn that you need to be on time for work.</a:t>
            </a:r>
            <a:endParaRPr lang="en-US" sz="2000" dirty="0"/>
          </a:p>
          <a:p>
            <a:pPr algn="just"/>
            <a:endParaRPr lang="en-US" b="1" dirty="0">
              <a:latin typeface="Arial"/>
              <a:cs typeface="Arial"/>
            </a:endParaRPr>
          </a:p>
          <a:p>
            <a:pPr algn="just"/>
            <a:endParaRPr lang="en-US" sz="2000" dirty="0">
              <a:latin typeface="Arial"/>
              <a:cs typeface="Arial"/>
            </a:endParaRPr>
          </a:p>
        </p:txBody>
      </p:sp>
    </p:spTree>
    <p:extLst>
      <p:ext uri="{BB962C8B-B14F-4D97-AF65-F5344CB8AC3E}">
        <p14:creationId xmlns:p14="http://schemas.microsoft.com/office/powerpoint/2010/main" val="3122269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6</a:t>
            </a:fld>
            <a:endParaRPr lang="en-AU" dirty="0"/>
          </a:p>
        </p:txBody>
      </p:sp>
      <p:sp>
        <p:nvSpPr>
          <p:cNvPr id="3" name="TextBox 2">
            <a:extLst>
              <a:ext uri="{FF2B5EF4-FFF2-40B4-BE49-F238E27FC236}">
                <a16:creationId xmlns:a16="http://schemas.microsoft.com/office/drawing/2014/main" id="{6BBFEDCC-1B51-5E8D-72D3-3AE797F1178F}"/>
              </a:ext>
            </a:extLst>
          </p:cNvPr>
          <p:cNvSpPr txBox="1"/>
          <p:nvPr/>
        </p:nvSpPr>
        <p:spPr>
          <a:xfrm>
            <a:off x="294531" y="943117"/>
            <a:ext cx="8835089" cy="2677656"/>
          </a:xfrm>
          <a:prstGeom prst="rect">
            <a:avLst/>
          </a:prstGeom>
          <a:noFill/>
        </p:spPr>
        <p:txBody>
          <a:bodyPr wrap="square" lIns="91440" tIns="45720" rIns="91440" bIns="45720" rtlCol="0" anchor="t">
            <a:spAutoFit/>
          </a:bodyPr>
          <a:lstStyle/>
          <a:p>
            <a:r>
              <a:rPr lang="en-US" sz="2400" b="1" dirty="0">
                <a:latin typeface="Arial"/>
                <a:cs typeface="Arial"/>
              </a:rPr>
              <a:t>2.3 Conditioning </a:t>
            </a:r>
            <a:endParaRPr lang="en-US" sz="2400" dirty="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p>
          <a:p>
            <a:endParaRPr lang="en-US" sz="2400" b="1" dirty="0">
              <a:latin typeface="Arial"/>
              <a:cs typeface="Arial"/>
            </a:endParaRPr>
          </a:p>
        </p:txBody>
      </p:sp>
      <p:sp>
        <p:nvSpPr>
          <p:cNvPr id="7" name="TextBox 6">
            <a:extLst>
              <a:ext uri="{FF2B5EF4-FFF2-40B4-BE49-F238E27FC236}">
                <a16:creationId xmlns:a16="http://schemas.microsoft.com/office/drawing/2014/main" id="{7EBA17EC-68BE-5A68-472A-4B0E6C21DA87}"/>
              </a:ext>
            </a:extLst>
          </p:cNvPr>
          <p:cNvSpPr txBox="1"/>
          <p:nvPr/>
        </p:nvSpPr>
        <p:spPr>
          <a:xfrm>
            <a:off x="356219" y="160218"/>
            <a:ext cx="8008552" cy="523220"/>
          </a:xfrm>
          <a:prstGeom prst="rect">
            <a:avLst/>
          </a:prstGeom>
          <a:noFill/>
        </p:spPr>
        <p:txBody>
          <a:bodyPr wrap="square" lIns="91440" tIns="45720" rIns="91440" bIns="45720" rtlCol="0" anchor="t">
            <a:spAutoFit/>
          </a:bodyPr>
          <a:lstStyle/>
          <a:p>
            <a:r>
              <a:rPr lang="en-US" sz="2800" b="1" dirty="0">
                <a:solidFill>
                  <a:srgbClr val="002060"/>
                </a:solidFill>
                <a:latin typeface="Arial Black"/>
                <a:cs typeface="Arial"/>
              </a:rPr>
              <a:t>Week 4: Information Processing</a:t>
            </a:r>
            <a:endParaRPr lang="en-US" dirty="0" err="1"/>
          </a:p>
        </p:txBody>
      </p:sp>
      <p:sp>
        <p:nvSpPr>
          <p:cNvPr id="9" name="TextBox 8">
            <a:extLst>
              <a:ext uri="{FF2B5EF4-FFF2-40B4-BE49-F238E27FC236}">
                <a16:creationId xmlns:a16="http://schemas.microsoft.com/office/drawing/2014/main" id="{F5544383-E7DE-004E-E6F9-8DAAE6F8BBB7}"/>
              </a:ext>
            </a:extLst>
          </p:cNvPr>
          <p:cNvSpPr txBox="1"/>
          <p:nvPr/>
        </p:nvSpPr>
        <p:spPr>
          <a:xfrm>
            <a:off x="352647" y="1443349"/>
            <a:ext cx="8431457" cy="4985980"/>
          </a:xfrm>
          <a:prstGeom prst="rect">
            <a:avLst/>
          </a:prstGeom>
          <a:noFill/>
        </p:spPr>
        <p:txBody>
          <a:bodyPr wrap="square" lIns="91440" tIns="45720" rIns="91440" bIns="45720" rtlCol="0" anchor="t">
            <a:spAutoFit/>
          </a:bodyPr>
          <a:lstStyle/>
          <a:p>
            <a:pPr algn="just"/>
            <a:r>
              <a:rPr lang="en-US" sz="2000" b="1" dirty="0">
                <a:latin typeface="Arial"/>
                <a:cs typeface="Arial"/>
              </a:rPr>
              <a:t>2. Contributions from the field of psychology</a:t>
            </a:r>
            <a:endParaRPr lang="en-US" sz="2000" dirty="0">
              <a:latin typeface="Arial"/>
              <a:cs typeface="Arial"/>
            </a:endParaRPr>
          </a:p>
          <a:p>
            <a:pPr algn="just"/>
            <a:r>
              <a:rPr lang="en-US" sz="2000" b="1" dirty="0">
                <a:latin typeface="Arial"/>
                <a:cs typeface="Arial"/>
              </a:rPr>
              <a:t>Classical conditioning</a:t>
            </a:r>
            <a:endParaRPr lang="en-US" sz="2000" dirty="0">
              <a:latin typeface="Arial"/>
              <a:cs typeface="Arial"/>
            </a:endParaRPr>
          </a:p>
          <a:p>
            <a:pPr algn="just"/>
            <a:r>
              <a:rPr lang="en-US" sz="2000" dirty="0">
                <a:latin typeface="Arial"/>
                <a:cs typeface="Arial"/>
              </a:rPr>
              <a:t>The Russian physiologist Ivan Pavlov conducted some early experiments with dogs to understand how unconditioned stimuli can be conditioned.</a:t>
            </a:r>
            <a:br>
              <a:rPr lang="en-US" sz="2000" dirty="0">
                <a:latin typeface="Arial"/>
                <a:cs typeface="Arial"/>
              </a:rPr>
            </a:br>
            <a:endParaRPr lang="en-US" sz="2000" dirty="0"/>
          </a:p>
          <a:p>
            <a:pPr algn="just"/>
            <a:r>
              <a:rPr lang="en-US" sz="2000" b="1" dirty="0">
                <a:latin typeface="Arial"/>
                <a:cs typeface="Arial"/>
              </a:rPr>
              <a:t>Before conditioning</a:t>
            </a:r>
            <a:endParaRPr lang="en-US" sz="2000" dirty="0">
              <a:latin typeface="Arial"/>
              <a:cs typeface="Arial"/>
            </a:endParaRPr>
          </a:p>
          <a:p>
            <a:r>
              <a:rPr lang="en-US" sz="2000" dirty="0">
                <a:latin typeface="Arial"/>
                <a:cs typeface="Arial"/>
              </a:rPr>
              <a:t>Pavlov used dog food as the unconditioned stimulus that resulted in the dogs salivating, which is </a:t>
            </a:r>
            <a:endParaRPr lang="en-US" dirty="0"/>
          </a:p>
          <a:p>
            <a:r>
              <a:rPr lang="en-US" sz="2000" dirty="0">
                <a:latin typeface="Arial"/>
                <a:cs typeface="Arial"/>
              </a:rPr>
              <a:t>the unconditioned response. </a:t>
            </a:r>
            <a:endParaRPr lang="en-US"/>
          </a:p>
          <a:p>
            <a:r>
              <a:rPr lang="en-US" sz="2000" dirty="0">
                <a:latin typeface="Arial"/>
                <a:cs typeface="Arial"/>
              </a:rPr>
              <a:t>There is a natural, biological </a:t>
            </a:r>
            <a:endParaRPr lang="en-US" dirty="0"/>
          </a:p>
          <a:p>
            <a:r>
              <a:rPr lang="en-US" sz="2000" dirty="0">
                <a:latin typeface="Arial"/>
                <a:cs typeface="Arial"/>
              </a:rPr>
              <a:t>link between food and </a:t>
            </a:r>
            <a:endParaRPr lang="en-US"/>
          </a:p>
          <a:p>
            <a:r>
              <a:rPr lang="en-US" sz="2000" dirty="0">
                <a:latin typeface="Arial"/>
                <a:cs typeface="Arial"/>
              </a:rPr>
              <a:t>salivation to aid digestion </a:t>
            </a:r>
            <a:endParaRPr lang="en-US" dirty="0"/>
          </a:p>
          <a:p>
            <a:r>
              <a:rPr lang="en-US" sz="2000" dirty="0">
                <a:latin typeface="Arial"/>
                <a:cs typeface="Arial"/>
              </a:rPr>
              <a:t>in both dogs and humans.</a:t>
            </a:r>
            <a:endParaRPr lang="en-US"/>
          </a:p>
          <a:p>
            <a:pPr algn="just"/>
            <a:endParaRPr lang="en-US" sz="2000" b="1" dirty="0"/>
          </a:p>
          <a:p>
            <a:pPr algn="just"/>
            <a:endParaRPr lang="en-US" b="1" dirty="0">
              <a:latin typeface="Arial"/>
              <a:cs typeface="Arial"/>
            </a:endParaRPr>
          </a:p>
          <a:p>
            <a:pPr algn="just"/>
            <a:endParaRPr lang="en-US" sz="2000" dirty="0">
              <a:latin typeface="Arial"/>
              <a:cs typeface="Arial"/>
            </a:endParaRPr>
          </a:p>
        </p:txBody>
      </p:sp>
      <p:pic>
        <p:nvPicPr>
          <p:cNvPr id="2" name="Picture 5" descr="Icon&#10;&#10;Description automatically generated">
            <a:extLst>
              <a:ext uri="{FF2B5EF4-FFF2-40B4-BE49-F238E27FC236}">
                <a16:creationId xmlns:a16="http://schemas.microsoft.com/office/drawing/2014/main" id="{F7533436-AFA9-57E3-5DFE-6F78D5D7221C}"/>
              </a:ext>
            </a:extLst>
          </p:cNvPr>
          <p:cNvPicPr>
            <a:picLocks noChangeAspect="1"/>
          </p:cNvPicPr>
          <p:nvPr/>
        </p:nvPicPr>
        <p:blipFill>
          <a:blip r:embed="rId2"/>
          <a:stretch>
            <a:fillRect/>
          </a:stretch>
        </p:blipFill>
        <p:spPr>
          <a:xfrm>
            <a:off x="3229155" y="3435985"/>
            <a:ext cx="5331123" cy="3091542"/>
          </a:xfrm>
          <a:prstGeom prst="rect">
            <a:avLst/>
          </a:prstGeom>
        </p:spPr>
      </p:pic>
    </p:spTree>
    <p:extLst>
      <p:ext uri="{BB962C8B-B14F-4D97-AF65-F5344CB8AC3E}">
        <p14:creationId xmlns:p14="http://schemas.microsoft.com/office/powerpoint/2010/main" val="689428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7</a:t>
            </a:fld>
            <a:endParaRPr lang="en-AU" dirty="0"/>
          </a:p>
        </p:txBody>
      </p:sp>
      <p:sp>
        <p:nvSpPr>
          <p:cNvPr id="3" name="TextBox 2">
            <a:extLst>
              <a:ext uri="{FF2B5EF4-FFF2-40B4-BE49-F238E27FC236}">
                <a16:creationId xmlns:a16="http://schemas.microsoft.com/office/drawing/2014/main" id="{6BBFEDCC-1B51-5E8D-72D3-3AE797F1178F}"/>
              </a:ext>
            </a:extLst>
          </p:cNvPr>
          <p:cNvSpPr txBox="1"/>
          <p:nvPr/>
        </p:nvSpPr>
        <p:spPr>
          <a:xfrm>
            <a:off x="294531" y="943117"/>
            <a:ext cx="8835089" cy="2677656"/>
          </a:xfrm>
          <a:prstGeom prst="rect">
            <a:avLst/>
          </a:prstGeom>
          <a:noFill/>
        </p:spPr>
        <p:txBody>
          <a:bodyPr wrap="square" lIns="91440" tIns="45720" rIns="91440" bIns="45720" rtlCol="0" anchor="t">
            <a:spAutoFit/>
          </a:bodyPr>
          <a:lstStyle/>
          <a:p>
            <a:r>
              <a:rPr lang="en-US" sz="2400" b="1" dirty="0">
                <a:latin typeface="Arial"/>
                <a:cs typeface="Arial"/>
              </a:rPr>
              <a:t>2.3 Conditioning </a:t>
            </a:r>
            <a:endParaRPr lang="en-US" sz="2400" dirty="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p>
          <a:p>
            <a:endParaRPr lang="en-US" sz="2400" b="1" dirty="0">
              <a:latin typeface="Arial"/>
              <a:cs typeface="Arial"/>
            </a:endParaRPr>
          </a:p>
        </p:txBody>
      </p:sp>
      <p:sp>
        <p:nvSpPr>
          <p:cNvPr id="7" name="TextBox 6">
            <a:extLst>
              <a:ext uri="{FF2B5EF4-FFF2-40B4-BE49-F238E27FC236}">
                <a16:creationId xmlns:a16="http://schemas.microsoft.com/office/drawing/2014/main" id="{7EBA17EC-68BE-5A68-472A-4B0E6C21DA87}"/>
              </a:ext>
            </a:extLst>
          </p:cNvPr>
          <p:cNvSpPr txBox="1"/>
          <p:nvPr/>
        </p:nvSpPr>
        <p:spPr>
          <a:xfrm>
            <a:off x="356219" y="160218"/>
            <a:ext cx="8008552" cy="523220"/>
          </a:xfrm>
          <a:prstGeom prst="rect">
            <a:avLst/>
          </a:prstGeom>
          <a:noFill/>
        </p:spPr>
        <p:txBody>
          <a:bodyPr wrap="square" lIns="91440" tIns="45720" rIns="91440" bIns="45720" rtlCol="0" anchor="t">
            <a:spAutoFit/>
          </a:bodyPr>
          <a:lstStyle/>
          <a:p>
            <a:r>
              <a:rPr lang="en-US" sz="2800" b="1" dirty="0">
                <a:solidFill>
                  <a:srgbClr val="002060"/>
                </a:solidFill>
                <a:latin typeface="Arial Black"/>
                <a:cs typeface="Arial"/>
              </a:rPr>
              <a:t>Week 4: Information Processing</a:t>
            </a:r>
            <a:endParaRPr lang="en-US" dirty="0" err="1"/>
          </a:p>
        </p:txBody>
      </p:sp>
      <p:sp>
        <p:nvSpPr>
          <p:cNvPr id="9" name="TextBox 8">
            <a:extLst>
              <a:ext uri="{FF2B5EF4-FFF2-40B4-BE49-F238E27FC236}">
                <a16:creationId xmlns:a16="http://schemas.microsoft.com/office/drawing/2014/main" id="{F5544383-E7DE-004E-E6F9-8DAAE6F8BBB7}"/>
              </a:ext>
            </a:extLst>
          </p:cNvPr>
          <p:cNvSpPr txBox="1"/>
          <p:nvPr/>
        </p:nvSpPr>
        <p:spPr>
          <a:xfrm>
            <a:off x="352647" y="1443349"/>
            <a:ext cx="8431457" cy="2523768"/>
          </a:xfrm>
          <a:prstGeom prst="rect">
            <a:avLst/>
          </a:prstGeom>
          <a:noFill/>
        </p:spPr>
        <p:txBody>
          <a:bodyPr wrap="square" lIns="91440" tIns="45720" rIns="91440" bIns="45720" rtlCol="0" anchor="t">
            <a:spAutoFit/>
          </a:bodyPr>
          <a:lstStyle/>
          <a:p>
            <a:pPr algn="just"/>
            <a:r>
              <a:rPr lang="en-US" sz="2000" b="1" dirty="0">
                <a:latin typeface="Arial"/>
                <a:cs typeface="Arial"/>
              </a:rPr>
              <a:t>2. Contributions from the field of psychology</a:t>
            </a:r>
            <a:endParaRPr lang="en-US" sz="2000" dirty="0">
              <a:latin typeface="Arial"/>
              <a:cs typeface="Arial"/>
            </a:endParaRPr>
          </a:p>
          <a:p>
            <a:pPr algn="just"/>
            <a:r>
              <a:rPr lang="en-US" sz="2000" dirty="0">
                <a:latin typeface="Arial"/>
                <a:cs typeface="Arial"/>
              </a:rPr>
              <a:t>Pavlov then made a loud sound, for example using a tuning fork, and the dogs did not respond to it because they had never experienced that sound before. In other words, that sound meant nothing to those dogs –  there were no links from that sound node.</a:t>
            </a:r>
            <a:endParaRPr lang="en-US" dirty="0"/>
          </a:p>
          <a:p>
            <a:pPr algn="just"/>
            <a:endParaRPr lang="en-US" sz="2000" b="1" dirty="0"/>
          </a:p>
          <a:p>
            <a:pPr algn="just"/>
            <a:endParaRPr lang="en-US" b="1" dirty="0">
              <a:latin typeface="Arial"/>
              <a:cs typeface="Arial"/>
            </a:endParaRPr>
          </a:p>
          <a:p>
            <a:pPr algn="just"/>
            <a:endParaRPr lang="en-US" sz="2000" dirty="0">
              <a:latin typeface="Arial"/>
              <a:cs typeface="Arial"/>
            </a:endParaRPr>
          </a:p>
        </p:txBody>
      </p:sp>
      <p:pic>
        <p:nvPicPr>
          <p:cNvPr id="6" name="Picture 7" descr="Icon&#10;&#10;Description automatically generated">
            <a:extLst>
              <a:ext uri="{FF2B5EF4-FFF2-40B4-BE49-F238E27FC236}">
                <a16:creationId xmlns:a16="http://schemas.microsoft.com/office/drawing/2014/main" id="{C3A54558-38F2-4D12-4945-81C0728EEC0D}"/>
              </a:ext>
            </a:extLst>
          </p:cNvPr>
          <p:cNvPicPr>
            <a:picLocks noChangeAspect="1"/>
          </p:cNvPicPr>
          <p:nvPr/>
        </p:nvPicPr>
        <p:blipFill>
          <a:blip r:embed="rId2"/>
          <a:stretch>
            <a:fillRect/>
          </a:stretch>
        </p:blipFill>
        <p:spPr>
          <a:xfrm>
            <a:off x="1791419" y="3062173"/>
            <a:ext cx="5719312" cy="3264070"/>
          </a:xfrm>
          <a:prstGeom prst="rect">
            <a:avLst/>
          </a:prstGeom>
        </p:spPr>
      </p:pic>
    </p:spTree>
    <p:extLst>
      <p:ext uri="{BB962C8B-B14F-4D97-AF65-F5344CB8AC3E}">
        <p14:creationId xmlns:p14="http://schemas.microsoft.com/office/powerpoint/2010/main" val="1177022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8</a:t>
            </a:fld>
            <a:endParaRPr lang="en-AU" dirty="0"/>
          </a:p>
        </p:txBody>
      </p:sp>
      <p:sp>
        <p:nvSpPr>
          <p:cNvPr id="3" name="TextBox 2">
            <a:extLst>
              <a:ext uri="{FF2B5EF4-FFF2-40B4-BE49-F238E27FC236}">
                <a16:creationId xmlns:a16="http://schemas.microsoft.com/office/drawing/2014/main" id="{6BBFEDCC-1B51-5E8D-72D3-3AE797F1178F}"/>
              </a:ext>
            </a:extLst>
          </p:cNvPr>
          <p:cNvSpPr txBox="1"/>
          <p:nvPr/>
        </p:nvSpPr>
        <p:spPr>
          <a:xfrm>
            <a:off x="294531" y="943117"/>
            <a:ext cx="8835089" cy="2677656"/>
          </a:xfrm>
          <a:prstGeom prst="rect">
            <a:avLst/>
          </a:prstGeom>
          <a:noFill/>
        </p:spPr>
        <p:txBody>
          <a:bodyPr wrap="square" lIns="91440" tIns="45720" rIns="91440" bIns="45720" rtlCol="0" anchor="t">
            <a:spAutoFit/>
          </a:bodyPr>
          <a:lstStyle/>
          <a:p>
            <a:r>
              <a:rPr lang="en-US" sz="2400" b="1" dirty="0">
                <a:latin typeface="Arial"/>
                <a:cs typeface="Arial"/>
              </a:rPr>
              <a:t>2.3 Conditioning </a:t>
            </a:r>
            <a:endParaRPr lang="en-US" sz="2400" dirty="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p>
          <a:p>
            <a:endParaRPr lang="en-US" sz="2400" b="1" dirty="0">
              <a:latin typeface="Arial"/>
              <a:cs typeface="Arial"/>
            </a:endParaRPr>
          </a:p>
        </p:txBody>
      </p:sp>
      <p:sp>
        <p:nvSpPr>
          <p:cNvPr id="7" name="TextBox 6">
            <a:extLst>
              <a:ext uri="{FF2B5EF4-FFF2-40B4-BE49-F238E27FC236}">
                <a16:creationId xmlns:a16="http://schemas.microsoft.com/office/drawing/2014/main" id="{7EBA17EC-68BE-5A68-472A-4B0E6C21DA87}"/>
              </a:ext>
            </a:extLst>
          </p:cNvPr>
          <p:cNvSpPr txBox="1"/>
          <p:nvPr/>
        </p:nvSpPr>
        <p:spPr>
          <a:xfrm>
            <a:off x="356219" y="160218"/>
            <a:ext cx="8008552" cy="523220"/>
          </a:xfrm>
          <a:prstGeom prst="rect">
            <a:avLst/>
          </a:prstGeom>
          <a:noFill/>
        </p:spPr>
        <p:txBody>
          <a:bodyPr wrap="square" lIns="91440" tIns="45720" rIns="91440" bIns="45720" rtlCol="0" anchor="t">
            <a:spAutoFit/>
          </a:bodyPr>
          <a:lstStyle/>
          <a:p>
            <a:r>
              <a:rPr lang="en-US" sz="2800" b="1" dirty="0">
                <a:solidFill>
                  <a:srgbClr val="002060"/>
                </a:solidFill>
                <a:latin typeface="Arial Black"/>
                <a:cs typeface="Arial"/>
              </a:rPr>
              <a:t>Week 4: Information Processing</a:t>
            </a:r>
            <a:endParaRPr lang="en-US" dirty="0" err="1"/>
          </a:p>
        </p:txBody>
      </p:sp>
      <p:sp>
        <p:nvSpPr>
          <p:cNvPr id="9" name="TextBox 8">
            <a:extLst>
              <a:ext uri="{FF2B5EF4-FFF2-40B4-BE49-F238E27FC236}">
                <a16:creationId xmlns:a16="http://schemas.microsoft.com/office/drawing/2014/main" id="{F5544383-E7DE-004E-E6F9-8DAAE6F8BBB7}"/>
              </a:ext>
            </a:extLst>
          </p:cNvPr>
          <p:cNvSpPr txBox="1"/>
          <p:nvPr/>
        </p:nvSpPr>
        <p:spPr>
          <a:xfrm>
            <a:off x="352647" y="1443349"/>
            <a:ext cx="8431457" cy="3139321"/>
          </a:xfrm>
          <a:prstGeom prst="rect">
            <a:avLst/>
          </a:prstGeom>
          <a:noFill/>
        </p:spPr>
        <p:txBody>
          <a:bodyPr wrap="square" lIns="91440" tIns="45720" rIns="91440" bIns="45720" rtlCol="0" anchor="t">
            <a:spAutoFit/>
          </a:bodyPr>
          <a:lstStyle/>
          <a:p>
            <a:pPr algn="just"/>
            <a:r>
              <a:rPr lang="en-US" sz="2000" b="1" dirty="0">
                <a:latin typeface="Arial"/>
                <a:cs typeface="Arial"/>
              </a:rPr>
              <a:t>2. Contributions from the field of psychology</a:t>
            </a:r>
            <a:endParaRPr lang="en-US" sz="2000" dirty="0">
              <a:latin typeface="Arial"/>
              <a:cs typeface="Arial"/>
            </a:endParaRPr>
          </a:p>
          <a:p>
            <a:pPr algn="just"/>
            <a:r>
              <a:rPr lang="en-US" sz="2000" b="1" dirty="0">
                <a:latin typeface="Arial"/>
                <a:cs typeface="Arial"/>
              </a:rPr>
              <a:t>During conditioning</a:t>
            </a:r>
            <a:endParaRPr lang="en-US" sz="2000" dirty="0">
              <a:latin typeface="Arial"/>
              <a:cs typeface="Arial"/>
            </a:endParaRPr>
          </a:p>
          <a:p>
            <a:pPr algn="just"/>
            <a:r>
              <a:rPr lang="en-US" sz="2000" dirty="0">
                <a:latin typeface="Arial"/>
                <a:cs typeface="Arial"/>
              </a:rPr>
              <a:t>Following that, Pavlov presented the dogs with their food and the loud sound. The natural, biological link between food and salivation occurred but also in the presence of the loud sound. This resulted in links being formed between food, salivation and the loud sound.</a:t>
            </a:r>
            <a:endParaRPr lang="en-US" dirty="0"/>
          </a:p>
          <a:p>
            <a:pPr algn="just"/>
            <a:endParaRPr lang="en-US" sz="2000" dirty="0"/>
          </a:p>
          <a:p>
            <a:pPr algn="just"/>
            <a:endParaRPr lang="en-US" sz="2000" b="1" dirty="0"/>
          </a:p>
          <a:p>
            <a:pPr algn="just"/>
            <a:endParaRPr lang="en-US" b="1" dirty="0">
              <a:latin typeface="Arial"/>
              <a:cs typeface="Arial"/>
            </a:endParaRPr>
          </a:p>
          <a:p>
            <a:pPr algn="just"/>
            <a:endParaRPr lang="en-US" sz="2000" dirty="0">
              <a:latin typeface="Arial"/>
              <a:cs typeface="Arial"/>
            </a:endParaRPr>
          </a:p>
        </p:txBody>
      </p:sp>
      <p:pic>
        <p:nvPicPr>
          <p:cNvPr id="2" name="Picture 7" descr="Icon&#10;&#10;Description automatically generated">
            <a:extLst>
              <a:ext uri="{FF2B5EF4-FFF2-40B4-BE49-F238E27FC236}">
                <a16:creationId xmlns:a16="http://schemas.microsoft.com/office/drawing/2014/main" id="{AC96CC36-C0D2-C2F4-80FC-FB80F1227AD3}"/>
              </a:ext>
            </a:extLst>
          </p:cNvPr>
          <p:cNvPicPr>
            <a:picLocks noChangeAspect="1"/>
          </p:cNvPicPr>
          <p:nvPr/>
        </p:nvPicPr>
        <p:blipFill>
          <a:blip r:embed="rId2"/>
          <a:stretch>
            <a:fillRect/>
          </a:stretch>
        </p:blipFill>
        <p:spPr>
          <a:xfrm>
            <a:off x="1978325" y="3622890"/>
            <a:ext cx="4770407" cy="2717731"/>
          </a:xfrm>
          <a:prstGeom prst="rect">
            <a:avLst/>
          </a:prstGeom>
        </p:spPr>
      </p:pic>
    </p:spTree>
    <p:extLst>
      <p:ext uri="{BB962C8B-B14F-4D97-AF65-F5344CB8AC3E}">
        <p14:creationId xmlns:p14="http://schemas.microsoft.com/office/powerpoint/2010/main" val="10145044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a:t>Copyright @ 2020 NSRIC Inc.–All rights reserved **OE Division** https://www.nsric.ca</a:t>
            </a:r>
          </a:p>
        </p:txBody>
      </p:sp>
      <p:sp>
        <p:nvSpPr>
          <p:cNvPr id="5" name="Slide Number Placeholder 4"/>
          <p:cNvSpPr>
            <a:spLocks noGrp="1"/>
          </p:cNvSpPr>
          <p:nvPr>
            <p:ph type="sldNum" sz="quarter" idx="11"/>
          </p:nvPr>
        </p:nvSpPr>
        <p:spPr/>
        <p:txBody>
          <a:bodyPr/>
          <a:lstStyle/>
          <a:p>
            <a:pPr>
              <a:defRPr/>
            </a:pPr>
            <a:fld id="{29FC55B1-72B1-4398-A925-DD2EE0F982DB}" type="slidenum">
              <a:rPr lang="en-AU" smtClean="0"/>
              <a:pPr>
                <a:defRPr/>
              </a:pPr>
              <a:t>9</a:t>
            </a:fld>
            <a:endParaRPr lang="en-AU" dirty="0"/>
          </a:p>
        </p:txBody>
      </p:sp>
      <p:sp>
        <p:nvSpPr>
          <p:cNvPr id="3" name="TextBox 2">
            <a:extLst>
              <a:ext uri="{FF2B5EF4-FFF2-40B4-BE49-F238E27FC236}">
                <a16:creationId xmlns:a16="http://schemas.microsoft.com/office/drawing/2014/main" id="{6BBFEDCC-1B51-5E8D-72D3-3AE797F1178F}"/>
              </a:ext>
            </a:extLst>
          </p:cNvPr>
          <p:cNvSpPr txBox="1"/>
          <p:nvPr/>
        </p:nvSpPr>
        <p:spPr>
          <a:xfrm>
            <a:off x="294531" y="943117"/>
            <a:ext cx="8835089" cy="2677656"/>
          </a:xfrm>
          <a:prstGeom prst="rect">
            <a:avLst/>
          </a:prstGeom>
          <a:noFill/>
        </p:spPr>
        <p:txBody>
          <a:bodyPr wrap="square" lIns="91440" tIns="45720" rIns="91440" bIns="45720" rtlCol="0" anchor="t">
            <a:spAutoFit/>
          </a:bodyPr>
          <a:lstStyle/>
          <a:p>
            <a:r>
              <a:rPr lang="en-US" sz="2400" b="1" dirty="0">
                <a:latin typeface="Arial"/>
                <a:cs typeface="Arial"/>
              </a:rPr>
              <a:t>2.3 Conditioning </a:t>
            </a:r>
            <a:endParaRPr lang="en-US" sz="2400" dirty="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latin typeface="Arial"/>
              <a:cs typeface="Arial"/>
            </a:endParaRPr>
          </a:p>
          <a:p>
            <a:endParaRPr lang="en-US" sz="2400" b="1" dirty="0"/>
          </a:p>
          <a:p>
            <a:endParaRPr lang="en-US" sz="2400" b="1" dirty="0">
              <a:latin typeface="Arial"/>
              <a:cs typeface="Arial"/>
            </a:endParaRPr>
          </a:p>
        </p:txBody>
      </p:sp>
      <p:sp>
        <p:nvSpPr>
          <p:cNvPr id="7" name="TextBox 6">
            <a:extLst>
              <a:ext uri="{FF2B5EF4-FFF2-40B4-BE49-F238E27FC236}">
                <a16:creationId xmlns:a16="http://schemas.microsoft.com/office/drawing/2014/main" id="{7EBA17EC-68BE-5A68-472A-4B0E6C21DA87}"/>
              </a:ext>
            </a:extLst>
          </p:cNvPr>
          <p:cNvSpPr txBox="1"/>
          <p:nvPr/>
        </p:nvSpPr>
        <p:spPr>
          <a:xfrm>
            <a:off x="356219" y="160218"/>
            <a:ext cx="8008552" cy="523220"/>
          </a:xfrm>
          <a:prstGeom prst="rect">
            <a:avLst/>
          </a:prstGeom>
          <a:noFill/>
        </p:spPr>
        <p:txBody>
          <a:bodyPr wrap="square" lIns="91440" tIns="45720" rIns="91440" bIns="45720" rtlCol="0" anchor="t">
            <a:spAutoFit/>
          </a:bodyPr>
          <a:lstStyle/>
          <a:p>
            <a:r>
              <a:rPr lang="en-US" sz="2800" b="1" dirty="0">
                <a:solidFill>
                  <a:srgbClr val="002060"/>
                </a:solidFill>
                <a:latin typeface="Arial Black"/>
                <a:cs typeface="Arial"/>
              </a:rPr>
              <a:t>Week 4: Information Processing</a:t>
            </a:r>
            <a:endParaRPr lang="en-US" dirty="0" err="1"/>
          </a:p>
        </p:txBody>
      </p:sp>
      <p:sp>
        <p:nvSpPr>
          <p:cNvPr id="9" name="TextBox 8">
            <a:extLst>
              <a:ext uri="{FF2B5EF4-FFF2-40B4-BE49-F238E27FC236}">
                <a16:creationId xmlns:a16="http://schemas.microsoft.com/office/drawing/2014/main" id="{F5544383-E7DE-004E-E6F9-8DAAE6F8BBB7}"/>
              </a:ext>
            </a:extLst>
          </p:cNvPr>
          <p:cNvSpPr txBox="1"/>
          <p:nvPr/>
        </p:nvSpPr>
        <p:spPr>
          <a:xfrm>
            <a:off x="352647" y="1443349"/>
            <a:ext cx="8431457" cy="5293757"/>
          </a:xfrm>
          <a:prstGeom prst="rect">
            <a:avLst/>
          </a:prstGeom>
          <a:noFill/>
        </p:spPr>
        <p:txBody>
          <a:bodyPr wrap="square" lIns="91440" tIns="45720" rIns="91440" bIns="45720" rtlCol="0" anchor="t">
            <a:spAutoFit/>
          </a:bodyPr>
          <a:lstStyle/>
          <a:p>
            <a:pPr algn="just"/>
            <a:r>
              <a:rPr lang="en-US" sz="2000" b="1" dirty="0">
                <a:latin typeface="Arial"/>
                <a:cs typeface="Arial"/>
              </a:rPr>
              <a:t>2. Contributions from the field of psychology</a:t>
            </a:r>
            <a:endParaRPr lang="en-US" sz="2000" dirty="0">
              <a:latin typeface="Arial"/>
              <a:cs typeface="Arial"/>
            </a:endParaRPr>
          </a:p>
          <a:p>
            <a:pPr algn="just"/>
            <a:r>
              <a:rPr lang="en-US" sz="2000" b="1" dirty="0">
                <a:latin typeface="Arial"/>
                <a:cs typeface="Arial"/>
              </a:rPr>
              <a:t>After conditioning</a:t>
            </a:r>
            <a:endParaRPr lang="en-US" sz="2000" dirty="0">
              <a:latin typeface="Arial"/>
              <a:cs typeface="Arial"/>
            </a:endParaRPr>
          </a:p>
          <a:p>
            <a:pPr algn="just"/>
            <a:r>
              <a:rPr lang="en-US" sz="2000" dirty="0">
                <a:latin typeface="Arial"/>
                <a:cs typeface="Arial"/>
              </a:rPr>
              <a:t>Finally, Pavlov made the loud sound and the dogs salivated; thus the dogs have been conditioned to expect food by hearing the loud sound and therefore started salivating.</a:t>
            </a:r>
            <a:endParaRPr lang="en-US" dirty="0"/>
          </a:p>
          <a:p>
            <a:pPr algn="just"/>
            <a:endParaRPr lang="en-US" sz="2000" b="1" dirty="0"/>
          </a:p>
          <a:p>
            <a:pPr algn="just"/>
            <a:endParaRPr lang="en-US" sz="2000" dirty="0"/>
          </a:p>
          <a:p>
            <a:pPr algn="just"/>
            <a:endParaRPr lang="en-US" sz="2000" b="1" dirty="0">
              <a:latin typeface="Arial"/>
              <a:cs typeface="Arial"/>
            </a:endParaRPr>
          </a:p>
          <a:p>
            <a:pPr algn="just"/>
            <a:endParaRPr lang="en-US" sz="2000" b="1" dirty="0">
              <a:latin typeface="Arial"/>
              <a:cs typeface="Arial"/>
            </a:endParaRPr>
          </a:p>
          <a:p>
            <a:pPr algn="just"/>
            <a:endParaRPr lang="en-US" sz="2000" b="1" dirty="0">
              <a:latin typeface="Arial"/>
              <a:cs typeface="Arial"/>
            </a:endParaRPr>
          </a:p>
          <a:p>
            <a:pPr algn="just"/>
            <a:endParaRPr lang="en-US" sz="2000" b="1" dirty="0">
              <a:latin typeface="Arial"/>
              <a:cs typeface="Arial"/>
            </a:endParaRPr>
          </a:p>
          <a:p>
            <a:pPr algn="just"/>
            <a:endParaRPr lang="en-US" sz="2000" b="1" dirty="0">
              <a:latin typeface="Arial"/>
              <a:cs typeface="Arial"/>
            </a:endParaRPr>
          </a:p>
          <a:p>
            <a:pPr algn="just"/>
            <a:endParaRPr lang="en-US" sz="2000" b="1" dirty="0">
              <a:latin typeface="Arial"/>
              <a:cs typeface="Arial"/>
            </a:endParaRPr>
          </a:p>
          <a:p>
            <a:pPr algn="just"/>
            <a:r>
              <a:rPr lang="en-US" sz="2000" b="1" dirty="0">
                <a:latin typeface="Arial"/>
                <a:cs typeface="Arial"/>
              </a:rPr>
              <a:t>True learning comes from the information that really sticks with you, or creates and links nodes in your memory.</a:t>
            </a:r>
            <a:endParaRPr lang="en-US" dirty="0">
              <a:latin typeface="Arial"/>
              <a:cs typeface="Arial"/>
            </a:endParaRPr>
          </a:p>
          <a:p>
            <a:pPr algn="just"/>
            <a:endParaRPr lang="en-US" b="1" dirty="0">
              <a:latin typeface="Arial"/>
              <a:cs typeface="Arial"/>
            </a:endParaRPr>
          </a:p>
          <a:p>
            <a:pPr algn="just"/>
            <a:endParaRPr lang="en-US" sz="2000" dirty="0">
              <a:latin typeface="Arial"/>
              <a:cs typeface="Arial"/>
            </a:endParaRPr>
          </a:p>
        </p:txBody>
      </p:sp>
      <p:pic>
        <p:nvPicPr>
          <p:cNvPr id="6" name="Picture 7" descr="Icon&#10;&#10;Description automatically generated">
            <a:extLst>
              <a:ext uri="{FF2B5EF4-FFF2-40B4-BE49-F238E27FC236}">
                <a16:creationId xmlns:a16="http://schemas.microsoft.com/office/drawing/2014/main" id="{7DF10F92-5D34-E438-9A0F-A75DEB62D934}"/>
              </a:ext>
            </a:extLst>
          </p:cNvPr>
          <p:cNvPicPr>
            <a:picLocks noChangeAspect="1"/>
          </p:cNvPicPr>
          <p:nvPr/>
        </p:nvPicPr>
        <p:blipFill>
          <a:blip r:embed="rId2"/>
          <a:stretch>
            <a:fillRect/>
          </a:stretch>
        </p:blipFill>
        <p:spPr>
          <a:xfrm>
            <a:off x="3890513" y="2802065"/>
            <a:ext cx="4410973" cy="2519078"/>
          </a:xfrm>
          <a:prstGeom prst="rect">
            <a:avLst/>
          </a:prstGeom>
        </p:spPr>
      </p:pic>
    </p:spTree>
    <p:extLst>
      <p:ext uri="{BB962C8B-B14F-4D97-AF65-F5344CB8AC3E}">
        <p14:creationId xmlns:p14="http://schemas.microsoft.com/office/powerpoint/2010/main" val="28933010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6917</TotalTime>
  <Words>705</Words>
  <Application>Microsoft Office PowerPoint</Application>
  <PresentationFormat>On-screen Show (4:3)</PresentationFormat>
  <Paragraphs>72</Paragraphs>
  <Slides>26</Slides>
  <Notes>1</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KFUPM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Abdullah</dc:creator>
  <cp:lastModifiedBy>Microsoft Office User</cp:lastModifiedBy>
  <cp:revision>1558</cp:revision>
  <cp:lastPrinted>2020-09-02T06:00:26Z</cp:lastPrinted>
  <dcterms:created xsi:type="dcterms:W3CDTF">2009-07-12T19:40:29Z</dcterms:created>
  <dcterms:modified xsi:type="dcterms:W3CDTF">2023-02-24T20:03:53Z</dcterms:modified>
</cp:coreProperties>
</file>