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321" r:id="rId2"/>
    <p:sldId id="449" r:id="rId3"/>
    <p:sldId id="450" r:id="rId4"/>
    <p:sldId id="45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468" r:id="rId22"/>
    <p:sldId id="469" r:id="rId23"/>
    <p:sldId id="470" r:id="rId24"/>
    <p:sldId id="471" r:id="rId25"/>
    <p:sldId id="472" r:id="rId26"/>
    <p:sldId id="473" r:id="rId27"/>
    <p:sldId id="474" r:id="rId28"/>
    <p:sldId id="475" r:id="rId29"/>
    <p:sldId id="476" r:id="rId30"/>
    <p:sldId id="477" r:id="rId31"/>
    <p:sldId id="478" r:id="rId32"/>
    <p:sldId id="479" r:id="rId33"/>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3F5"/>
    <a:srgbClr val="E6EDF6"/>
    <a:srgbClr val="006600"/>
    <a:srgbClr val="0066FF"/>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F42CE-74F1-4D48-8408-0B1458CACA29}" v="961" dt="2023-02-28T02:01:49.505"/>
    <p1510:client id="{0A43915A-C50E-0F48-D122-CE87A6BEC795}" v="297" dt="2023-02-24T19:01:52.484"/>
    <p1510:client id="{0B2EFFB3-8048-4939-82BF-D8895F5CEFCE}" v="65" dt="2023-02-23T19:50:34.599"/>
    <p1510:client id="{1CF1BA8E-1CA0-4B38-84A2-FF5E0C7D6065}" v="512" dt="2023-02-24T22:07:19.912"/>
    <p1510:client id="{20D6E57C-60A4-46C5-A9BD-78B1DC1D52D3}" v="2984" dt="2023-02-23T18:06:07.667"/>
    <p1510:client id="{32861A17-B54D-4213-8740-C07BEB64804B}" v="585" dt="2023-02-27T22:28:01.068"/>
    <p1510:client id="{4412BEE1-D83E-C628-3E2A-A45F3F151D6B}" v="38" dt="2023-02-24T19:51:01.313"/>
    <p1510:client id="{47325071-2212-470F-B61E-9A2F60F1DCD0}" v="691" dt="2023-02-28T17:43:21.613"/>
    <p1510:client id="{4FF458B0-33E2-4280-A28C-202B9480F3EF}" v="423" dt="2023-02-28T19:25:03.633"/>
    <p1510:client id="{534393D9-1DB3-4104-88F3-6C6C0B6C6BBD}" v="688" dt="2023-02-24T21:51:51.395"/>
    <p1510:client id="{5AA9F388-3BEC-1B5D-1090-BB8D4AFE587F}" v="157" dt="2023-03-01T18:15:49.105"/>
    <p1510:client id="{615CBCBB-1D77-4BE8-BB36-D0BA32264A89}" v="1246" dt="2023-02-28T20:03:26.202"/>
    <p1510:client id="{618330F1-9E5B-4D5D-990C-A25F0B362CE6}" v="496" dt="2023-02-24T19:21:35.970"/>
    <p1510:client id="{6C417775-A1EC-4ED7-94F7-253F5AF93BC6}" v="1279" dt="2023-03-01T18:08:05.204"/>
    <p1510:client id="{78954B45-F872-44E0-BFA9-08B64AD4EEBC}" v="1110" dt="2023-02-24T20:44:12.944"/>
    <p1510:client id="{80D80AD6-185C-47EE-87C0-5A6365742DE6}" v="619" dt="2023-03-01T18:49:50.331"/>
    <p1510:client id="{8D184946-EFEC-1D73-2BFA-1964A756A195}" v="38" dt="2023-02-28T01:15:30.914"/>
    <p1510:client id="{A6C0657E-4200-4B96-ABB1-B25130788EED}" v="997" dt="2023-02-23T19:48:06.946"/>
    <p1510:client id="{A74D1177-4AEE-ADAB-2E21-58CD00EE6EB9}" v="133" dt="2023-03-01T18:55:12.688"/>
    <p1510:client id="{AAD1A74A-A3FE-42DE-9E3F-4530B6580664}" v="1255" dt="2023-02-28T19:04:38.200"/>
    <p1510:client id="{AF593356-4FEB-4F0E-B1F5-8802E36F7A53}" v="1566" dt="2023-02-23T19:08:38.872"/>
    <p1510:client id="{B77D70E4-29BF-C552-088C-493200AE78D8}" v="152" dt="2023-02-28T01:32:00.857"/>
    <p1510:client id="{BB043CB4-9CEA-4A04-8B46-847B2E4E95AB}" v="1243" dt="2023-02-28T21:56:38.408"/>
    <p1510:client id="{D0CBAC70-4BD8-F95E-6E85-92A8785E109A}" v="398" dt="2023-02-27T21:55:12.897"/>
    <p1510:client id="{EB7FA5BA-EC85-D4B0-F768-23822F841117}" v="2" dt="2023-02-24T19:43:24.639"/>
    <p1510:client id="{F88EDDBB-DFEA-4071-B814-C16057CDBD46}" v="823" dt="2023-02-24T18:45:03.222"/>
    <p1510:client id="{FD764869-D60D-4EBC-B32D-30B96B0D0FA5}" v="655" dt="2023-03-01T19:18:45.9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 KATHY (PGR)" userId="S::u2267086@live.warwick.ac.uk::33ad319c-faab-44e7-b730-ab3160d18fae" providerId="AD" clId="Web-{AAD1A74A-A3FE-42DE-9E3F-4530B6580664}"/>
    <pc:docChg chg="addSld delSld modSld">
      <pc:chgData name="CHEN, KATHY (PGR)" userId="S::u2267086@live.warwick.ac.uk::33ad319c-faab-44e7-b730-ab3160d18fae" providerId="AD" clId="Web-{AAD1A74A-A3FE-42DE-9E3F-4530B6580664}" dt="2023-02-28T19:04:37.840" v="728" actId="1076"/>
      <pc:docMkLst>
        <pc:docMk/>
      </pc:docMkLst>
      <pc:sldChg chg="modSp">
        <pc:chgData name="CHEN, KATHY (PGR)" userId="S::u2267086@live.warwick.ac.uk::33ad319c-faab-44e7-b730-ab3160d18fae" providerId="AD" clId="Web-{AAD1A74A-A3FE-42DE-9E3F-4530B6580664}" dt="2023-02-28T17:48:11.126" v="32" actId="20577"/>
        <pc:sldMkLst>
          <pc:docMk/>
          <pc:sldMk cId="419606111" sldId="449"/>
        </pc:sldMkLst>
        <pc:spChg chg="mod">
          <ac:chgData name="CHEN, KATHY (PGR)" userId="S::u2267086@live.warwick.ac.uk::33ad319c-faab-44e7-b730-ab3160d18fae" providerId="AD" clId="Web-{AAD1A74A-A3FE-42DE-9E3F-4530B6580664}" dt="2023-02-28T17:48:11.126" v="32" actId="20577"/>
          <ac:spMkLst>
            <pc:docMk/>
            <pc:sldMk cId="419606111" sldId="449"/>
            <ac:spMk id="3" creationId="{6BBFEDCC-1B51-5E8D-72D3-3AE797F1178F}"/>
          </ac:spMkLst>
        </pc:spChg>
        <pc:spChg chg="mod">
          <ac:chgData name="CHEN, KATHY (PGR)" userId="S::u2267086@live.warwick.ac.uk::33ad319c-faab-44e7-b730-ab3160d18fae" providerId="AD" clId="Web-{AAD1A74A-A3FE-42DE-9E3F-4530B6580664}" dt="2023-02-28T17:47:56.704" v="11" actId="20577"/>
          <ac:spMkLst>
            <pc:docMk/>
            <pc:sldMk cId="419606111" sldId="449"/>
            <ac:spMk id="7" creationId="{7EBA17EC-68BE-5A68-472A-4B0E6C21DA87}"/>
          </ac:spMkLst>
        </pc:spChg>
      </pc:sldChg>
      <pc:sldChg chg="modSp add del">
        <pc:chgData name="CHEN, KATHY (PGR)" userId="S::u2267086@live.warwick.ac.uk::33ad319c-faab-44e7-b730-ab3160d18fae" providerId="AD" clId="Web-{AAD1A74A-A3FE-42DE-9E3F-4530B6580664}" dt="2023-02-28T18:44:50.910" v="140" actId="20577"/>
        <pc:sldMkLst>
          <pc:docMk/>
          <pc:sldMk cId="2868258527" sldId="450"/>
        </pc:sldMkLst>
        <pc:spChg chg="mod">
          <ac:chgData name="CHEN, KATHY (PGR)" userId="S::u2267086@live.warwick.ac.uk::33ad319c-faab-44e7-b730-ab3160d18fae" providerId="AD" clId="Web-{AAD1A74A-A3FE-42DE-9E3F-4530B6580664}" dt="2023-02-28T17:48:29.314" v="47" actId="20577"/>
          <ac:spMkLst>
            <pc:docMk/>
            <pc:sldMk cId="2868258527" sldId="450"/>
            <ac:spMk id="2" creationId="{20C34B7D-E70A-2934-8E22-8DFD850923A8}"/>
          </ac:spMkLst>
        </pc:spChg>
        <pc:spChg chg="mod">
          <ac:chgData name="CHEN, KATHY (PGR)" userId="S::u2267086@live.warwick.ac.uk::33ad319c-faab-44e7-b730-ab3160d18fae" providerId="AD" clId="Web-{AAD1A74A-A3FE-42DE-9E3F-4530B6580664}" dt="2023-02-28T18:44:50.910" v="140" actId="20577"/>
          <ac:spMkLst>
            <pc:docMk/>
            <pc:sldMk cId="2868258527" sldId="450"/>
            <ac:spMk id="3" creationId="{6BBFEDCC-1B51-5E8D-72D3-3AE797F1178F}"/>
          </ac:spMkLst>
        </pc:spChg>
        <pc:spChg chg="mod">
          <ac:chgData name="CHEN, KATHY (PGR)" userId="S::u2267086@live.warwick.ac.uk::33ad319c-faab-44e7-b730-ab3160d18fae" providerId="AD" clId="Web-{AAD1A74A-A3FE-42DE-9E3F-4530B6580664}" dt="2023-02-28T17:48:21.533" v="41" actId="20577"/>
          <ac:spMkLst>
            <pc:docMk/>
            <pc:sldMk cId="2868258527" sldId="450"/>
            <ac:spMk id="7" creationId="{7EBA17EC-68BE-5A68-472A-4B0E6C21DA87}"/>
          </ac:spMkLst>
        </pc:spChg>
      </pc:sldChg>
      <pc:sldChg chg="addSp modSp add replId">
        <pc:chgData name="CHEN, KATHY (PGR)" userId="S::u2267086@live.warwick.ac.uk::33ad319c-faab-44e7-b730-ab3160d18fae" providerId="AD" clId="Web-{AAD1A74A-A3FE-42DE-9E3F-4530B6580664}" dt="2023-02-28T18:49:33.997" v="424" actId="20577"/>
        <pc:sldMkLst>
          <pc:docMk/>
          <pc:sldMk cId="434421166" sldId="451"/>
        </pc:sldMkLst>
        <pc:spChg chg="mod">
          <ac:chgData name="CHEN, KATHY (PGR)" userId="S::u2267086@live.warwick.ac.uk::33ad319c-faab-44e7-b730-ab3160d18fae" providerId="AD" clId="Web-{AAD1A74A-A3FE-42DE-9E3F-4530B6580664}" dt="2023-02-28T18:45:37.333" v="149" actId="20577"/>
          <ac:spMkLst>
            <pc:docMk/>
            <pc:sldMk cId="434421166" sldId="451"/>
            <ac:spMk id="3" creationId="{6BBFEDCC-1B51-5E8D-72D3-3AE797F1178F}"/>
          </ac:spMkLst>
        </pc:spChg>
        <pc:spChg chg="add mod">
          <ac:chgData name="CHEN, KATHY (PGR)" userId="S::u2267086@live.warwick.ac.uk::33ad319c-faab-44e7-b730-ab3160d18fae" providerId="AD" clId="Web-{AAD1A74A-A3FE-42DE-9E3F-4530B6580664}" dt="2023-02-28T18:49:33.997" v="424" actId="20577"/>
          <ac:spMkLst>
            <pc:docMk/>
            <pc:sldMk cId="434421166" sldId="451"/>
            <ac:spMk id="6" creationId="{9D3E7DBA-D739-7571-FA23-E47888C4A148}"/>
          </ac:spMkLst>
        </pc:spChg>
      </pc:sldChg>
      <pc:sldChg chg="del">
        <pc:chgData name="CHEN, KATHY (PGR)" userId="S::u2267086@live.warwick.ac.uk::33ad319c-faab-44e7-b730-ab3160d18fae" providerId="AD" clId="Web-{AAD1A74A-A3FE-42DE-9E3F-4530B6580664}" dt="2023-02-28T17:48:33.502" v="48"/>
        <pc:sldMkLst>
          <pc:docMk/>
          <pc:sldMk cId="3425286047" sldId="451"/>
        </pc:sldMkLst>
      </pc:sldChg>
      <pc:sldChg chg="del">
        <pc:chgData name="CHEN, KATHY (PGR)" userId="S::u2267086@live.warwick.ac.uk::33ad319c-faab-44e7-b730-ab3160d18fae" providerId="AD" clId="Web-{AAD1A74A-A3FE-42DE-9E3F-4530B6580664}" dt="2023-02-28T17:48:34.408" v="49"/>
        <pc:sldMkLst>
          <pc:docMk/>
          <pc:sldMk cId="94270633" sldId="452"/>
        </pc:sldMkLst>
      </pc:sldChg>
      <pc:sldChg chg="addSp delSp modSp add replId">
        <pc:chgData name="CHEN, KATHY (PGR)" userId="S::u2267086@live.warwick.ac.uk::33ad319c-faab-44e7-b730-ab3160d18fae" providerId="AD" clId="Web-{AAD1A74A-A3FE-42DE-9E3F-4530B6580664}" dt="2023-02-28T18:50:09.717" v="431"/>
        <pc:sldMkLst>
          <pc:docMk/>
          <pc:sldMk cId="2225516032" sldId="452"/>
        </pc:sldMkLst>
        <pc:spChg chg="mod">
          <ac:chgData name="CHEN, KATHY (PGR)" userId="S::u2267086@live.warwick.ac.uk::33ad319c-faab-44e7-b730-ab3160d18fae" providerId="AD" clId="Web-{AAD1A74A-A3FE-42DE-9E3F-4530B6580664}" dt="2023-02-28T18:47:54.713" v="281" actId="20577"/>
          <ac:spMkLst>
            <pc:docMk/>
            <pc:sldMk cId="2225516032" sldId="452"/>
            <ac:spMk id="3" creationId="{6BBFEDCC-1B51-5E8D-72D3-3AE797F1178F}"/>
          </ac:spMkLst>
        </pc:spChg>
        <pc:spChg chg="del">
          <ac:chgData name="CHEN, KATHY (PGR)" userId="S::u2267086@live.warwick.ac.uk::33ad319c-faab-44e7-b730-ab3160d18fae" providerId="AD" clId="Web-{AAD1A74A-A3FE-42DE-9E3F-4530B6580664}" dt="2023-02-28T18:47:32.071" v="272"/>
          <ac:spMkLst>
            <pc:docMk/>
            <pc:sldMk cId="2225516032" sldId="452"/>
            <ac:spMk id="6" creationId="{9D3E7DBA-D739-7571-FA23-E47888C4A148}"/>
          </ac:spMkLst>
        </pc:spChg>
        <pc:picChg chg="add del mod">
          <ac:chgData name="CHEN, KATHY (PGR)" userId="S::u2267086@live.warwick.ac.uk::33ad319c-faab-44e7-b730-ab3160d18fae" providerId="AD" clId="Web-{AAD1A74A-A3FE-42DE-9E3F-4530B6580664}" dt="2023-02-28T18:50:09.717" v="431"/>
          <ac:picMkLst>
            <pc:docMk/>
            <pc:sldMk cId="2225516032" sldId="452"/>
            <ac:picMk id="8" creationId="{EE35309C-A25D-817C-0013-32BF7EEAFBBC}"/>
          </ac:picMkLst>
        </pc:picChg>
      </pc:sldChg>
      <pc:sldChg chg="del">
        <pc:chgData name="CHEN, KATHY (PGR)" userId="S::u2267086@live.warwick.ac.uk::33ad319c-faab-44e7-b730-ab3160d18fae" providerId="AD" clId="Web-{AAD1A74A-A3FE-42DE-9E3F-4530B6580664}" dt="2023-02-28T17:48:35.127" v="50"/>
        <pc:sldMkLst>
          <pc:docMk/>
          <pc:sldMk cId="1511307425" sldId="453"/>
        </pc:sldMkLst>
      </pc:sldChg>
      <pc:sldChg chg="modSp add replId">
        <pc:chgData name="CHEN, KATHY (PGR)" userId="S::u2267086@live.warwick.ac.uk::33ad319c-faab-44e7-b730-ab3160d18fae" providerId="AD" clId="Web-{AAD1A74A-A3FE-42DE-9E3F-4530B6580664}" dt="2023-02-28T18:50:35.171" v="437" actId="14100"/>
        <pc:sldMkLst>
          <pc:docMk/>
          <pc:sldMk cId="2787061699" sldId="453"/>
        </pc:sldMkLst>
        <pc:spChg chg="mod">
          <ac:chgData name="CHEN, KATHY (PGR)" userId="S::u2267086@live.warwick.ac.uk::33ad319c-faab-44e7-b730-ab3160d18fae" providerId="AD" clId="Web-{AAD1A74A-A3FE-42DE-9E3F-4530B6580664}" dt="2023-02-28T18:50:19.218" v="433" actId="20577"/>
          <ac:spMkLst>
            <pc:docMk/>
            <pc:sldMk cId="2787061699" sldId="453"/>
            <ac:spMk id="3" creationId="{6BBFEDCC-1B51-5E8D-72D3-3AE797F1178F}"/>
          </ac:spMkLst>
        </pc:spChg>
        <pc:picChg chg="mod">
          <ac:chgData name="CHEN, KATHY (PGR)" userId="S::u2267086@live.warwick.ac.uk::33ad319c-faab-44e7-b730-ab3160d18fae" providerId="AD" clId="Web-{AAD1A74A-A3FE-42DE-9E3F-4530B6580664}" dt="2023-02-28T18:50:35.171" v="437" actId="14100"/>
          <ac:picMkLst>
            <pc:docMk/>
            <pc:sldMk cId="2787061699" sldId="453"/>
            <ac:picMk id="8" creationId="{EE35309C-A25D-817C-0013-32BF7EEAFBBC}"/>
          </ac:picMkLst>
        </pc:picChg>
      </pc:sldChg>
      <pc:sldChg chg="delSp modSp add replId">
        <pc:chgData name="CHEN, KATHY (PGR)" userId="S::u2267086@live.warwick.ac.uk::33ad319c-faab-44e7-b730-ab3160d18fae" providerId="AD" clId="Web-{AAD1A74A-A3FE-42DE-9E3F-4530B6580664}" dt="2023-02-28T18:51:11.282" v="449" actId="20577"/>
        <pc:sldMkLst>
          <pc:docMk/>
          <pc:sldMk cId="1204328546" sldId="454"/>
        </pc:sldMkLst>
        <pc:spChg chg="mod">
          <ac:chgData name="CHEN, KATHY (PGR)" userId="S::u2267086@live.warwick.ac.uk::33ad319c-faab-44e7-b730-ab3160d18fae" providerId="AD" clId="Web-{AAD1A74A-A3FE-42DE-9E3F-4530B6580664}" dt="2023-02-28T18:51:11.282" v="449" actId="20577"/>
          <ac:spMkLst>
            <pc:docMk/>
            <pc:sldMk cId="1204328546" sldId="454"/>
            <ac:spMk id="3" creationId="{6BBFEDCC-1B51-5E8D-72D3-3AE797F1178F}"/>
          </ac:spMkLst>
        </pc:spChg>
        <pc:picChg chg="del">
          <ac:chgData name="CHEN, KATHY (PGR)" userId="S::u2267086@live.warwick.ac.uk::33ad319c-faab-44e7-b730-ab3160d18fae" providerId="AD" clId="Web-{AAD1A74A-A3FE-42DE-9E3F-4530B6580664}" dt="2023-02-28T18:50:41.515" v="439"/>
          <ac:picMkLst>
            <pc:docMk/>
            <pc:sldMk cId="1204328546" sldId="454"/>
            <ac:picMk id="8" creationId="{EE35309C-A25D-817C-0013-32BF7EEAFBBC}"/>
          </ac:picMkLst>
        </pc:picChg>
      </pc:sldChg>
      <pc:sldChg chg="del">
        <pc:chgData name="CHEN, KATHY (PGR)" userId="S::u2267086@live.warwick.ac.uk::33ad319c-faab-44e7-b730-ab3160d18fae" providerId="AD" clId="Web-{AAD1A74A-A3FE-42DE-9E3F-4530B6580664}" dt="2023-02-28T17:48:35.924" v="51"/>
        <pc:sldMkLst>
          <pc:docMk/>
          <pc:sldMk cId="2816599319" sldId="454"/>
        </pc:sldMkLst>
      </pc:sldChg>
      <pc:sldChg chg="modSp add replId">
        <pc:chgData name="CHEN, KATHY (PGR)" userId="S::u2267086@live.warwick.ac.uk::33ad319c-faab-44e7-b730-ab3160d18fae" providerId="AD" clId="Web-{AAD1A74A-A3FE-42DE-9E3F-4530B6580664}" dt="2023-02-28T18:51:33.454" v="454" actId="20577"/>
        <pc:sldMkLst>
          <pc:docMk/>
          <pc:sldMk cId="3092297140" sldId="455"/>
        </pc:sldMkLst>
        <pc:spChg chg="mod">
          <ac:chgData name="CHEN, KATHY (PGR)" userId="S::u2267086@live.warwick.ac.uk::33ad319c-faab-44e7-b730-ab3160d18fae" providerId="AD" clId="Web-{AAD1A74A-A3FE-42DE-9E3F-4530B6580664}" dt="2023-02-28T18:51:33.454" v="454" actId="20577"/>
          <ac:spMkLst>
            <pc:docMk/>
            <pc:sldMk cId="3092297140" sldId="455"/>
            <ac:spMk id="3" creationId="{6BBFEDCC-1B51-5E8D-72D3-3AE797F1178F}"/>
          </ac:spMkLst>
        </pc:spChg>
      </pc:sldChg>
      <pc:sldChg chg="del">
        <pc:chgData name="CHEN, KATHY (PGR)" userId="S::u2267086@live.warwick.ac.uk::33ad319c-faab-44e7-b730-ab3160d18fae" providerId="AD" clId="Web-{AAD1A74A-A3FE-42DE-9E3F-4530B6580664}" dt="2023-02-28T17:48:36.174" v="52"/>
        <pc:sldMkLst>
          <pc:docMk/>
          <pc:sldMk cId="4182586990" sldId="455"/>
        </pc:sldMkLst>
      </pc:sldChg>
      <pc:sldChg chg="addSp modSp add replId">
        <pc:chgData name="CHEN, KATHY (PGR)" userId="S::u2267086@live.warwick.ac.uk::33ad319c-faab-44e7-b730-ab3160d18fae" providerId="AD" clId="Web-{AAD1A74A-A3FE-42DE-9E3F-4530B6580664}" dt="2023-02-28T18:52:16.956" v="484" actId="20577"/>
        <pc:sldMkLst>
          <pc:docMk/>
          <pc:sldMk cId="1676801715" sldId="456"/>
        </pc:sldMkLst>
        <pc:spChg chg="mod">
          <ac:chgData name="CHEN, KATHY (PGR)" userId="S::u2267086@live.warwick.ac.uk::33ad319c-faab-44e7-b730-ab3160d18fae" providerId="AD" clId="Web-{AAD1A74A-A3FE-42DE-9E3F-4530B6580664}" dt="2023-02-28T18:52:16.956" v="484" actId="20577"/>
          <ac:spMkLst>
            <pc:docMk/>
            <pc:sldMk cId="1676801715" sldId="456"/>
            <ac:spMk id="3" creationId="{6BBFEDCC-1B51-5E8D-72D3-3AE797F1178F}"/>
          </ac:spMkLst>
        </pc:spChg>
        <pc:picChg chg="add mod">
          <ac:chgData name="CHEN, KATHY (PGR)" userId="S::u2267086@live.warwick.ac.uk::33ad319c-faab-44e7-b730-ab3160d18fae" providerId="AD" clId="Web-{AAD1A74A-A3FE-42DE-9E3F-4530B6580664}" dt="2023-02-28T18:51:56.643" v="462" actId="1076"/>
          <ac:picMkLst>
            <pc:docMk/>
            <pc:sldMk cId="1676801715" sldId="456"/>
            <ac:picMk id="6" creationId="{7FE1B819-89D4-C1C0-45DD-DDA4656F045B}"/>
          </ac:picMkLst>
        </pc:picChg>
      </pc:sldChg>
      <pc:sldChg chg="del">
        <pc:chgData name="CHEN, KATHY (PGR)" userId="S::u2267086@live.warwick.ac.uk::33ad319c-faab-44e7-b730-ab3160d18fae" providerId="AD" clId="Web-{AAD1A74A-A3FE-42DE-9E3F-4530B6580664}" dt="2023-02-28T17:48:36.955" v="53"/>
        <pc:sldMkLst>
          <pc:docMk/>
          <pc:sldMk cId="3648174730" sldId="456"/>
        </pc:sldMkLst>
      </pc:sldChg>
      <pc:sldChg chg="del">
        <pc:chgData name="CHEN, KATHY (PGR)" userId="S::u2267086@live.warwick.ac.uk::33ad319c-faab-44e7-b730-ab3160d18fae" providerId="AD" clId="Web-{AAD1A74A-A3FE-42DE-9E3F-4530B6580664}" dt="2023-02-28T17:48:37.564" v="54"/>
        <pc:sldMkLst>
          <pc:docMk/>
          <pc:sldMk cId="316151091" sldId="457"/>
        </pc:sldMkLst>
      </pc:sldChg>
      <pc:sldChg chg="addSp delSp modSp add replId">
        <pc:chgData name="CHEN, KATHY (PGR)" userId="S::u2267086@live.warwick.ac.uk::33ad319c-faab-44e7-b730-ab3160d18fae" providerId="AD" clId="Web-{AAD1A74A-A3FE-42DE-9E3F-4530B6580664}" dt="2023-02-28T18:53:19.380" v="504" actId="1076"/>
        <pc:sldMkLst>
          <pc:docMk/>
          <pc:sldMk cId="834489489" sldId="457"/>
        </pc:sldMkLst>
        <pc:spChg chg="mod">
          <ac:chgData name="CHEN, KATHY (PGR)" userId="S::u2267086@live.warwick.ac.uk::33ad319c-faab-44e7-b730-ab3160d18fae" providerId="AD" clId="Web-{AAD1A74A-A3FE-42DE-9E3F-4530B6580664}" dt="2023-02-28T18:53:09.770" v="502" actId="20577"/>
          <ac:spMkLst>
            <pc:docMk/>
            <pc:sldMk cId="834489489" sldId="457"/>
            <ac:spMk id="3" creationId="{6BBFEDCC-1B51-5E8D-72D3-3AE797F1178F}"/>
          </ac:spMkLst>
        </pc:spChg>
        <pc:spChg chg="add del mod">
          <ac:chgData name="CHEN, KATHY (PGR)" userId="S::u2267086@live.warwick.ac.uk::33ad319c-faab-44e7-b730-ab3160d18fae" providerId="AD" clId="Web-{AAD1A74A-A3FE-42DE-9E3F-4530B6580664}" dt="2023-02-28T18:52:48.254" v="497"/>
          <ac:spMkLst>
            <pc:docMk/>
            <pc:sldMk cId="834489489" sldId="457"/>
            <ac:spMk id="10" creationId="{F63FB919-C8BD-679F-B71C-C73D1A6B9EBC}"/>
          </ac:spMkLst>
        </pc:spChg>
        <pc:graphicFrameChg chg="add mod modGraphic">
          <ac:chgData name="CHEN, KATHY (PGR)" userId="S::u2267086@live.warwick.ac.uk::33ad319c-faab-44e7-b730-ab3160d18fae" providerId="AD" clId="Web-{AAD1A74A-A3FE-42DE-9E3F-4530B6580664}" dt="2023-02-28T18:53:19.380" v="504" actId="1076"/>
          <ac:graphicFrameMkLst>
            <pc:docMk/>
            <pc:sldMk cId="834489489" sldId="457"/>
            <ac:graphicFrameMk id="9" creationId="{232F74F3-1DF6-3F5E-A302-C74B6FB2A466}"/>
          </ac:graphicFrameMkLst>
        </pc:graphicFrameChg>
        <pc:picChg chg="del">
          <ac:chgData name="CHEN, KATHY (PGR)" userId="S::u2267086@live.warwick.ac.uk::33ad319c-faab-44e7-b730-ab3160d18fae" providerId="AD" clId="Web-{AAD1A74A-A3FE-42DE-9E3F-4530B6580664}" dt="2023-02-28T18:52:20.159" v="486"/>
          <ac:picMkLst>
            <pc:docMk/>
            <pc:sldMk cId="834489489" sldId="457"/>
            <ac:picMk id="6" creationId="{7FE1B819-89D4-C1C0-45DD-DDA4656F045B}"/>
          </ac:picMkLst>
        </pc:picChg>
      </pc:sldChg>
      <pc:sldChg chg="delSp modSp add replId">
        <pc:chgData name="CHEN, KATHY (PGR)" userId="S::u2267086@live.warwick.ac.uk::33ad319c-faab-44e7-b730-ab3160d18fae" providerId="AD" clId="Web-{AAD1A74A-A3FE-42DE-9E3F-4530B6580664}" dt="2023-02-28T18:54:11.772" v="517" actId="1076"/>
        <pc:sldMkLst>
          <pc:docMk/>
          <pc:sldMk cId="1301518745" sldId="458"/>
        </pc:sldMkLst>
        <pc:spChg chg="mod">
          <ac:chgData name="CHEN, KATHY (PGR)" userId="S::u2267086@live.warwick.ac.uk::33ad319c-faab-44e7-b730-ab3160d18fae" providerId="AD" clId="Web-{AAD1A74A-A3FE-42DE-9E3F-4530B6580664}" dt="2023-02-28T18:53:44.881" v="510" actId="20577"/>
          <ac:spMkLst>
            <pc:docMk/>
            <pc:sldMk cId="1301518745" sldId="458"/>
            <ac:spMk id="2" creationId="{20C34B7D-E70A-2934-8E22-8DFD850923A8}"/>
          </ac:spMkLst>
        </pc:spChg>
        <pc:spChg chg="mod">
          <ac:chgData name="CHEN, KATHY (PGR)" userId="S::u2267086@live.warwick.ac.uk::33ad319c-faab-44e7-b730-ab3160d18fae" providerId="AD" clId="Web-{AAD1A74A-A3FE-42DE-9E3F-4530B6580664}" dt="2023-02-28T18:54:11.772" v="517" actId="1076"/>
          <ac:spMkLst>
            <pc:docMk/>
            <pc:sldMk cId="1301518745" sldId="458"/>
            <ac:spMk id="3" creationId="{6BBFEDCC-1B51-5E8D-72D3-3AE797F1178F}"/>
          </ac:spMkLst>
        </pc:spChg>
        <pc:graphicFrameChg chg="del">
          <ac:chgData name="CHEN, KATHY (PGR)" userId="S::u2267086@live.warwick.ac.uk::33ad319c-faab-44e7-b730-ab3160d18fae" providerId="AD" clId="Web-{AAD1A74A-A3FE-42DE-9E3F-4530B6580664}" dt="2023-02-28T18:53:23.614" v="506"/>
          <ac:graphicFrameMkLst>
            <pc:docMk/>
            <pc:sldMk cId="1301518745" sldId="458"/>
            <ac:graphicFrameMk id="9" creationId="{232F74F3-1DF6-3F5E-A302-C74B6FB2A466}"/>
          </ac:graphicFrameMkLst>
        </pc:graphicFrameChg>
      </pc:sldChg>
      <pc:sldChg chg="del">
        <pc:chgData name="CHEN, KATHY (PGR)" userId="S::u2267086@live.warwick.ac.uk::33ad319c-faab-44e7-b730-ab3160d18fae" providerId="AD" clId="Web-{AAD1A74A-A3FE-42DE-9E3F-4530B6580664}" dt="2023-02-28T17:48:38.268" v="55"/>
        <pc:sldMkLst>
          <pc:docMk/>
          <pc:sldMk cId="2387467719" sldId="458"/>
        </pc:sldMkLst>
      </pc:sldChg>
      <pc:sldChg chg="modSp add replId">
        <pc:chgData name="CHEN, KATHY (PGR)" userId="S::u2267086@live.warwick.ac.uk::33ad319c-faab-44e7-b730-ab3160d18fae" providerId="AD" clId="Web-{AAD1A74A-A3FE-42DE-9E3F-4530B6580664}" dt="2023-02-28T18:55:16.540" v="535" actId="20577"/>
        <pc:sldMkLst>
          <pc:docMk/>
          <pc:sldMk cId="1506723467" sldId="459"/>
        </pc:sldMkLst>
        <pc:spChg chg="mod">
          <ac:chgData name="CHEN, KATHY (PGR)" userId="S::u2267086@live.warwick.ac.uk::33ad319c-faab-44e7-b730-ab3160d18fae" providerId="AD" clId="Web-{AAD1A74A-A3FE-42DE-9E3F-4530B6580664}" dt="2023-02-28T18:55:16.540" v="535" actId="20577"/>
          <ac:spMkLst>
            <pc:docMk/>
            <pc:sldMk cId="1506723467" sldId="459"/>
            <ac:spMk id="3" creationId="{6BBFEDCC-1B51-5E8D-72D3-3AE797F1178F}"/>
          </ac:spMkLst>
        </pc:spChg>
      </pc:sldChg>
      <pc:sldChg chg="del">
        <pc:chgData name="CHEN, KATHY (PGR)" userId="S::u2267086@live.warwick.ac.uk::33ad319c-faab-44e7-b730-ab3160d18fae" providerId="AD" clId="Web-{AAD1A74A-A3FE-42DE-9E3F-4530B6580664}" dt="2023-02-28T17:48:38.283" v="56"/>
        <pc:sldMkLst>
          <pc:docMk/>
          <pc:sldMk cId="2799595722" sldId="459"/>
        </pc:sldMkLst>
      </pc:sldChg>
      <pc:sldChg chg="addSp modSp add replId">
        <pc:chgData name="CHEN, KATHY (PGR)" userId="S::u2267086@live.warwick.ac.uk::33ad319c-faab-44e7-b730-ab3160d18fae" providerId="AD" clId="Web-{AAD1A74A-A3FE-42DE-9E3F-4530B6580664}" dt="2023-02-28T18:57:43.139" v="585" actId="20577"/>
        <pc:sldMkLst>
          <pc:docMk/>
          <pc:sldMk cId="1036533860" sldId="460"/>
        </pc:sldMkLst>
        <pc:spChg chg="mod">
          <ac:chgData name="CHEN, KATHY (PGR)" userId="S::u2267086@live.warwick.ac.uk::33ad319c-faab-44e7-b730-ab3160d18fae" providerId="AD" clId="Web-{AAD1A74A-A3FE-42DE-9E3F-4530B6580664}" dt="2023-02-28T18:57:43.139" v="585" actId="20577"/>
          <ac:spMkLst>
            <pc:docMk/>
            <pc:sldMk cId="1036533860" sldId="460"/>
            <ac:spMk id="3" creationId="{6BBFEDCC-1B51-5E8D-72D3-3AE797F1178F}"/>
          </ac:spMkLst>
        </pc:spChg>
        <pc:picChg chg="add mod">
          <ac:chgData name="CHEN, KATHY (PGR)" userId="S::u2267086@live.warwick.ac.uk::33ad319c-faab-44e7-b730-ab3160d18fae" providerId="AD" clId="Web-{AAD1A74A-A3FE-42DE-9E3F-4530B6580664}" dt="2023-02-28T18:56:31.402" v="562" actId="14100"/>
          <ac:picMkLst>
            <pc:docMk/>
            <pc:sldMk cId="1036533860" sldId="460"/>
            <ac:picMk id="6" creationId="{D5249B53-6B82-DB05-E85E-635EE564992B}"/>
          </ac:picMkLst>
        </pc:picChg>
        <pc:picChg chg="add mod">
          <ac:chgData name="CHEN, KATHY (PGR)" userId="S::u2267086@live.warwick.ac.uk::33ad319c-faab-44e7-b730-ab3160d18fae" providerId="AD" clId="Web-{AAD1A74A-A3FE-42DE-9E3F-4530B6580664}" dt="2023-02-28T18:56:27.777" v="561" actId="1076"/>
          <ac:picMkLst>
            <pc:docMk/>
            <pc:sldMk cId="1036533860" sldId="460"/>
            <ac:picMk id="8" creationId="{682392AD-7E88-1DA1-4FA3-03C23B1E617E}"/>
          </ac:picMkLst>
        </pc:picChg>
        <pc:picChg chg="add mod">
          <ac:chgData name="CHEN, KATHY (PGR)" userId="S::u2267086@live.warwick.ac.uk::33ad319c-faab-44e7-b730-ab3160d18fae" providerId="AD" clId="Web-{AAD1A74A-A3FE-42DE-9E3F-4530B6580664}" dt="2023-02-28T18:57:10.591" v="576" actId="1076"/>
          <ac:picMkLst>
            <pc:docMk/>
            <pc:sldMk cId="1036533860" sldId="460"/>
            <ac:picMk id="9" creationId="{7DA06962-EEAF-5E94-4A9B-AFE19C75F26F}"/>
          </ac:picMkLst>
        </pc:picChg>
      </pc:sldChg>
      <pc:sldChg chg="del">
        <pc:chgData name="CHEN, KATHY (PGR)" userId="S::u2267086@live.warwick.ac.uk::33ad319c-faab-44e7-b730-ab3160d18fae" providerId="AD" clId="Web-{AAD1A74A-A3FE-42DE-9E3F-4530B6580664}" dt="2023-02-28T17:48:39.049" v="57"/>
        <pc:sldMkLst>
          <pc:docMk/>
          <pc:sldMk cId="3965274436" sldId="460"/>
        </pc:sldMkLst>
      </pc:sldChg>
      <pc:sldChg chg="delSp modSp add replId">
        <pc:chgData name="CHEN, KATHY (PGR)" userId="S::u2267086@live.warwick.ac.uk::33ad319c-faab-44e7-b730-ab3160d18fae" providerId="AD" clId="Web-{AAD1A74A-A3FE-42DE-9E3F-4530B6580664}" dt="2023-02-28T18:58:06.733" v="591" actId="20577"/>
        <pc:sldMkLst>
          <pc:docMk/>
          <pc:sldMk cId="2421340271" sldId="461"/>
        </pc:sldMkLst>
        <pc:spChg chg="mod">
          <ac:chgData name="CHEN, KATHY (PGR)" userId="S::u2267086@live.warwick.ac.uk::33ad319c-faab-44e7-b730-ab3160d18fae" providerId="AD" clId="Web-{AAD1A74A-A3FE-42DE-9E3F-4530B6580664}" dt="2023-02-28T18:58:06.733" v="591" actId="20577"/>
          <ac:spMkLst>
            <pc:docMk/>
            <pc:sldMk cId="2421340271" sldId="461"/>
            <ac:spMk id="3" creationId="{6BBFEDCC-1B51-5E8D-72D3-3AE797F1178F}"/>
          </ac:spMkLst>
        </pc:spChg>
        <pc:picChg chg="del">
          <ac:chgData name="CHEN, KATHY (PGR)" userId="S::u2267086@live.warwick.ac.uk::33ad319c-faab-44e7-b730-ab3160d18fae" providerId="AD" clId="Web-{AAD1A74A-A3FE-42DE-9E3F-4530B6580664}" dt="2023-02-28T18:57:18.341" v="579"/>
          <ac:picMkLst>
            <pc:docMk/>
            <pc:sldMk cId="2421340271" sldId="461"/>
            <ac:picMk id="6" creationId="{D5249B53-6B82-DB05-E85E-635EE564992B}"/>
          </ac:picMkLst>
        </pc:picChg>
        <pc:picChg chg="del">
          <ac:chgData name="CHEN, KATHY (PGR)" userId="S::u2267086@live.warwick.ac.uk::33ad319c-faab-44e7-b730-ab3160d18fae" providerId="AD" clId="Web-{AAD1A74A-A3FE-42DE-9E3F-4530B6580664}" dt="2023-02-28T18:57:20.075" v="580"/>
          <ac:picMkLst>
            <pc:docMk/>
            <pc:sldMk cId="2421340271" sldId="461"/>
            <ac:picMk id="8" creationId="{682392AD-7E88-1DA1-4FA3-03C23B1E617E}"/>
          </ac:picMkLst>
        </pc:picChg>
        <pc:picChg chg="del">
          <ac:chgData name="CHEN, KATHY (PGR)" userId="S::u2267086@live.warwick.ac.uk::33ad319c-faab-44e7-b730-ab3160d18fae" providerId="AD" clId="Web-{AAD1A74A-A3FE-42DE-9E3F-4530B6580664}" dt="2023-02-28T18:57:21.200" v="581"/>
          <ac:picMkLst>
            <pc:docMk/>
            <pc:sldMk cId="2421340271" sldId="461"/>
            <ac:picMk id="9" creationId="{7DA06962-EEAF-5E94-4A9B-AFE19C75F26F}"/>
          </ac:picMkLst>
        </pc:picChg>
      </pc:sldChg>
      <pc:sldChg chg="del">
        <pc:chgData name="CHEN, KATHY (PGR)" userId="S::u2267086@live.warwick.ac.uk::33ad319c-faab-44e7-b730-ab3160d18fae" providerId="AD" clId="Web-{AAD1A74A-A3FE-42DE-9E3F-4530B6580664}" dt="2023-02-28T17:48:39.611" v="58"/>
        <pc:sldMkLst>
          <pc:docMk/>
          <pc:sldMk cId="2773414091" sldId="461"/>
        </pc:sldMkLst>
      </pc:sldChg>
      <pc:sldChg chg="del">
        <pc:chgData name="CHEN, KATHY (PGR)" userId="S::u2267086@live.warwick.ac.uk::33ad319c-faab-44e7-b730-ab3160d18fae" providerId="AD" clId="Web-{AAD1A74A-A3FE-42DE-9E3F-4530B6580664}" dt="2023-02-28T17:48:39.908" v="59"/>
        <pc:sldMkLst>
          <pc:docMk/>
          <pc:sldMk cId="772643672" sldId="462"/>
        </pc:sldMkLst>
      </pc:sldChg>
      <pc:sldChg chg="addSp modSp add replId">
        <pc:chgData name="CHEN, KATHY (PGR)" userId="S::u2267086@live.warwick.ac.uk::33ad319c-faab-44e7-b730-ab3160d18fae" providerId="AD" clId="Web-{AAD1A74A-A3FE-42DE-9E3F-4530B6580664}" dt="2023-02-28T18:59:32.221" v="623" actId="20577"/>
        <pc:sldMkLst>
          <pc:docMk/>
          <pc:sldMk cId="2642644594" sldId="462"/>
        </pc:sldMkLst>
        <pc:spChg chg="mod">
          <ac:chgData name="CHEN, KATHY (PGR)" userId="S::u2267086@live.warwick.ac.uk::33ad319c-faab-44e7-b730-ab3160d18fae" providerId="AD" clId="Web-{AAD1A74A-A3FE-42DE-9E3F-4530B6580664}" dt="2023-02-28T18:59:32.221" v="623" actId="20577"/>
          <ac:spMkLst>
            <pc:docMk/>
            <pc:sldMk cId="2642644594" sldId="462"/>
            <ac:spMk id="3" creationId="{6BBFEDCC-1B51-5E8D-72D3-3AE797F1178F}"/>
          </ac:spMkLst>
        </pc:spChg>
        <pc:picChg chg="add mod">
          <ac:chgData name="CHEN, KATHY (PGR)" userId="S::u2267086@live.warwick.ac.uk::33ad319c-faab-44e7-b730-ab3160d18fae" providerId="AD" clId="Web-{AAD1A74A-A3FE-42DE-9E3F-4530B6580664}" dt="2023-02-28T18:59:15.486" v="614" actId="14100"/>
          <ac:picMkLst>
            <pc:docMk/>
            <pc:sldMk cId="2642644594" sldId="462"/>
            <ac:picMk id="6" creationId="{D4CC6D1A-0ABB-CF87-2A25-53C44B08944B}"/>
          </ac:picMkLst>
        </pc:picChg>
        <pc:picChg chg="add mod">
          <ac:chgData name="CHEN, KATHY (PGR)" userId="S::u2267086@live.warwick.ac.uk::33ad319c-faab-44e7-b730-ab3160d18fae" providerId="AD" clId="Web-{AAD1A74A-A3FE-42DE-9E3F-4530B6580664}" dt="2023-02-28T18:59:03.048" v="612" actId="1076"/>
          <ac:picMkLst>
            <pc:docMk/>
            <pc:sldMk cId="2642644594" sldId="462"/>
            <ac:picMk id="8" creationId="{BC5145AD-2CA8-BF06-C949-2565AC3549F3}"/>
          </ac:picMkLst>
        </pc:picChg>
      </pc:sldChg>
      <pc:sldChg chg="del">
        <pc:chgData name="CHEN, KATHY (PGR)" userId="S::u2267086@live.warwick.ac.uk::33ad319c-faab-44e7-b730-ab3160d18fae" providerId="AD" clId="Web-{AAD1A74A-A3FE-42DE-9E3F-4530B6580664}" dt="2023-02-28T17:48:40.752" v="60"/>
        <pc:sldMkLst>
          <pc:docMk/>
          <pc:sldMk cId="1719773655" sldId="463"/>
        </pc:sldMkLst>
      </pc:sldChg>
      <pc:sldChg chg="addSp delSp modSp add replId">
        <pc:chgData name="CHEN, KATHY (PGR)" userId="S::u2267086@live.warwick.ac.uk::33ad319c-faab-44e7-b730-ab3160d18fae" providerId="AD" clId="Web-{AAD1A74A-A3FE-42DE-9E3F-4530B6580664}" dt="2023-02-28T19:01:06.599" v="659" actId="20577"/>
        <pc:sldMkLst>
          <pc:docMk/>
          <pc:sldMk cId="2412698479" sldId="463"/>
        </pc:sldMkLst>
        <pc:spChg chg="mod">
          <ac:chgData name="CHEN, KATHY (PGR)" userId="S::u2267086@live.warwick.ac.uk::33ad319c-faab-44e7-b730-ab3160d18fae" providerId="AD" clId="Web-{AAD1A74A-A3FE-42DE-9E3F-4530B6580664}" dt="2023-02-28T19:01:06.599" v="659" actId="20577"/>
          <ac:spMkLst>
            <pc:docMk/>
            <pc:sldMk cId="2412698479" sldId="463"/>
            <ac:spMk id="3" creationId="{6BBFEDCC-1B51-5E8D-72D3-3AE797F1178F}"/>
          </ac:spMkLst>
        </pc:spChg>
        <pc:picChg chg="del">
          <ac:chgData name="CHEN, KATHY (PGR)" userId="S::u2267086@live.warwick.ac.uk::33ad319c-faab-44e7-b730-ab3160d18fae" providerId="AD" clId="Web-{AAD1A74A-A3FE-42DE-9E3F-4530B6580664}" dt="2023-02-28T18:59:35.455" v="625"/>
          <ac:picMkLst>
            <pc:docMk/>
            <pc:sldMk cId="2412698479" sldId="463"/>
            <ac:picMk id="6" creationId="{D4CC6D1A-0ABB-CF87-2A25-53C44B08944B}"/>
          </ac:picMkLst>
        </pc:picChg>
        <pc:picChg chg="del">
          <ac:chgData name="CHEN, KATHY (PGR)" userId="S::u2267086@live.warwick.ac.uk::33ad319c-faab-44e7-b730-ab3160d18fae" providerId="AD" clId="Web-{AAD1A74A-A3FE-42DE-9E3F-4530B6580664}" dt="2023-02-28T18:59:36.377" v="626"/>
          <ac:picMkLst>
            <pc:docMk/>
            <pc:sldMk cId="2412698479" sldId="463"/>
            <ac:picMk id="8" creationId="{BC5145AD-2CA8-BF06-C949-2565AC3549F3}"/>
          </ac:picMkLst>
        </pc:picChg>
        <pc:picChg chg="add mod">
          <ac:chgData name="CHEN, KATHY (PGR)" userId="S::u2267086@live.warwick.ac.uk::33ad319c-faab-44e7-b730-ab3160d18fae" providerId="AD" clId="Web-{AAD1A74A-A3FE-42DE-9E3F-4530B6580664}" dt="2023-02-28T19:00:04.925" v="633" actId="1076"/>
          <ac:picMkLst>
            <pc:docMk/>
            <pc:sldMk cId="2412698479" sldId="463"/>
            <ac:picMk id="9" creationId="{1EAAD5AC-2FA9-5632-DAF8-3BB5F438E82C}"/>
          </ac:picMkLst>
        </pc:picChg>
        <pc:picChg chg="add mod">
          <ac:chgData name="CHEN, KATHY (PGR)" userId="S::u2267086@live.warwick.ac.uk::33ad319c-faab-44e7-b730-ab3160d18fae" providerId="AD" clId="Web-{AAD1A74A-A3FE-42DE-9E3F-4530B6580664}" dt="2023-02-28T19:00:50.364" v="651" actId="1076"/>
          <ac:picMkLst>
            <pc:docMk/>
            <pc:sldMk cId="2412698479" sldId="463"/>
            <ac:picMk id="10" creationId="{05AA1275-80C6-980E-59C9-57507F2AC3BA}"/>
          </ac:picMkLst>
        </pc:picChg>
      </pc:sldChg>
      <pc:sldChg chg="addSp delSp modSp add replId">
        <pc:chgData name="CHEN, KATHY (PGR)" userId="S::u2267086@live.warwick.ac.uk::33ad319c-faab-44e7-b730-ab3160d18fae" providerId="AD" clId="Web-{AAD1A74A-A3FE-42DE-9E3F-4530B6580664}" dt="2023-02-28T19:02:31.508" v="690" actId="20577"/>
        <pc:sldMkLst>
          <pc:docMk/>
          <pc:sldMk cId="1481928223" sldId="464"/>
        </pc:sldMkLst>
        <pc:spChg chg="mod">
          <ac:chgData name="CHEN, KATHY (PGR)" userId="S::u2267086@live.warwick.ac.uk::33ad319c-faab-44e7-b730-ab3160d18fae" providerId="AD" clId="Web-{AAD1A74A-A3FE-42DE-9E3F-4530B6580664}" dt="2023-02-28T19:02:31.508" v="690" actId="20577"/>
          <ac:spMkLst>
            <pc:docMk/>
            <pc:sldMk cId="1481928223" sldId="464"/>
            <ac:spMk id="3" creationId="{6BBFEDCC-1B51-5E8D-72D3-3AE797F1178F}"/>
          </ac:spMkLst>
        </pc:spChg>
        <pc:picChg chg="add mod">
          <ac:chgData name="CHEN, KATHY (PGR)" userId="S::u2267086@live.warwick.ac.uk::33ad319c-faab-44e7-b730-ab3160d18fae" providerId="AD" clId="Web-{AAD1A74A-A3FE-42DE-9E3F-4530B6580664}" dt="2023-02-28T19:01:40.178" v="669" actId="1076"/>
          <ac:picMkLst>
            <pc:docMk/>
            <pc:sldMk cId="1481928223" sldId="464"/>
            <ac:picMk id="6" creationId="{711E5414-B66B-45F4-D317-C39FCF35D732}"/>
          </ac:picMkLst>
        </pc:picChg>
        <pc:picChg chg="add mod">
          <ac:chgData name="CHEN, KATHY (PGR)" userId="S::u2267086@live.warwick.ac.uk::33ad319c-faab-44e7-b730-ab3160d18fae" providerId="AD" clId="Web-{AAD1A74A-A3FE-42DE-9E3F-4530B6580664}" dt="2023-02-28T19:02:25.179" v="687" actId="1076"/>
          <ac:picMkLst>
            <pc:docMk/>
            <pc:sldMk cId="1481928223" sldId="464"/>
            <ac:picMk id="8" creationId="{929564D4-C0DA-70C4-81D2-7929565EA489}"/>
          </ac:picMkLst>
        </pc:picChg>
        <pc:picChg chg="del">
          <ac:chgData name="CHEN, KATHY (PGR)" userId="S::u2267086@live.warwick.ac.uk::33ad319c-faab-44e7-b730-ab3160d18fae" providerId="AD" clId="Web-{AAD1A74A-A3FE-42DE-9E3F-4530B6580664}" dt="2023-02-28T19:01:09.818" v="661"/>
          <ac:picMkLst>
            <pc:docMk/>
            <pc:sldMk cId="1481928223" sldId="464"/>
            <ac:picMk id="9" creationId="{1EAAD5AC-2FA9-5632-DAF8-3BB5F438E82C}"/>
          </ac:picMkLst>
        </pc:picChg>
        <pc:picChg chg="del">
          <ac:chgData name="CHEN, KATHY (PGR)" userId="S::u2267086@live.warwick.ac.uk::33ad319c-faab-44e7-b730-ab3160d18fae" providerId="AD" clId="Web-{AAD1A74A-A3FE-42DE-9E3F-4530B6580664}" dt="2023-02-28T19:01:10.880" v="662"/>
          <ac:picMkLst>
            <pc:docMk/>
            <pc:sldMk cId="1481928223" sldId="464"/>
            <ac:picMk id="10" creationId="{05AA1275-80C6-980E-59C9-57507F2AC3BA}"/>
          </ac:picMkLst>
        </pc:picChg>
      </pc:sldChg>
      <pc:sldChg chg="del">
        <pc:chgData name="CHEN, KATHY (PGR)" userId="S::u2267086@live.warwick.ac.uk::33ad319c-faab-44e7-b730-ab3160d18fae" providerId="AD" clId="Web-{AAD1A74A-A3FE-42DE-9E3F-4530B6580664}" dt="2023-02-28T17:48:42.455" v="61"/>
        <pc:sldMkLst>
          <pc:docMk/>
          <pc:sldMk cId="3511577782" sldId="464"/>
        </pc:sldMkLst>
      </pc:sldChg>
      <pc:sldChg chg="del">
        <pc:chgData name="CHEN, KATHY (PGR)" userId="S::u2267086@live.warwick.ac.uk::33ad319c-faab-44e7-b730-ab3160d18fae" providerId="AD" clId="Web-{AAD1A74A-A3FE-42DE-9E3F-4530B6580664}" dt="2023-02-28T17:48:43.174" v="62"/>
        <pc:sldMkLst>
          <pc:docMk/>
          <pc:sldMk cId="884691554" sldId="465"/>
        </pc:sldMkLst>
      </pc:sldChg>
      <pc:sldChg chg="addSp delSp modSp add replId">
        <pc:chgData name="CHEN, KATHY (PGR)" userId="S::u2267086@live.warwick.ac.uk::33ad319c-faab-44e7-b730-ab3160d18fae" providerId="AD" clId="Web-{AAD1A74A-A3FE-42DE-9E3F-4530B6580664}" dt="2023-02-28T19:04:01.167" v="718" actId="20577"/>
        <pc:sldMkLst>
          <pc:docMk/>
          <pc:sldMk cId="4136801719" sldId="465"/>
        </pc:sldMkLst>
        <pc:spChg chg="mod">
          <ac:chgData name="CHEN, KATHY (PGR)" userId="S::u2267086@live.warwick.ac.uk::33ad319c-faab-44e7-b730-ab3160d18fae" providerId="AD" clId="Web-{AAD1A74A-A3FE-42DE-9E3F-4530B6580664}" dt="2023-02-28T19:04:01.167" v="718" actId="20577"/>
          <ac:spMkLst>
            <pc:docMk/>
            <pc:sldMk cId="4136801719" sldId="465"/>
            <ac:spMk id="3" creationId="{6BBFEDCC-1B51-5E8D-72D3-3AE797F1178F}"/>
          </ac:spMkLst>
        </pc:spChg>
        <pc:picChg chg="del">
          <ac:chgData name="CHEN, KATHY (PGR)" userId="S::u2267086@live.warwick.ac.uk::33ad319c-faab-44e7-b730-ab3160d18fae" providerId="AD" clId="Web-{AAD1A74A-A3FE-42DE-9E3F-4530B6580664}" dt="2023-02-28T19:02:36.695" v="693"/>
          <ac:picMkLst>
            <pc:docMk/>
            <pc:sldMk cId="4136801719" sldId="465"/>
            <ac:picMk id="6" creationId="{711E5414-B66B-45F4-D317-C39FCF35D732}"/>
          </ac:picMkLst>
        </pc:picChg>
        <pc:picChg chg="del">
          <ac:chgData name="CHEN, KATHY (PGR)" userId="S::u2267086@live.warwick.ac.uk::33ad319c-faab-44e7-b730-ab3160d18fae" providerId="AD" clId="Web-{AAD1A74A-A3FE-42DE-9E3F-4530B6580664}" dt="2023-02-28T19:02:35.258" v="692"/>
          <ac:picMkLst>
            <pc:docMk/>
            <pc:sldMk cId="4136801719" sldId="465"/>
            <ac:picMk id="8" creationId="{929564D4-C0DA-70C4-81D2-7929565EA489}"/>
          </ac:picMkLst>
        </pc:picChg>
        <pc:picChg chg="add mod">
          <ac:chgData name="CHEN, KATHY (PGR)" userId="S::u2267086@live.warwick.ac.uk::33ad319c-faab-44e7-b730-ab3160d18fae" providerId="AD" clId="Web-{AAD1A74A-A3FE-42DE-9E3F-4530B6580664}" dt="2023-02-28T19:03:03.290" v="700" actId="1076"/>
          <ac:picMkLst>
            <pc:docMk/>
            <pc:sldMk cId="4136801719" sldId="465"/>
            <ac:picMk id="9" creationId="{925B1BE0-515E-69E7-7B0B-628C9F4769D5}"/>
          </ac:picMkLst>
        </pc:picChg>
        <pc:picChg chg="add mod">
          <ac:chgData name="CHEN, KATHY (PGR)" userId="S::u2267086@live.warwick.ac.uk::33ad319c-faab-44e7-b730-ab3160d18fae" providerId="AD" clId="Web-{AAD1A74A-A3FE-42DE-9E3F-4530B6580664}" dt="2023-02-28T19:03:52.745" v="716" actId="1076"/>
          <ac:picMkLst>
            <pc:docMk/>
            <pc:sldMk cId="4136801719" sldId="465"/>
            <ac:picMk id="10" creationId="{7B8196CB-09A9-99B0-3725-E1C38A51621B}"/>
          </ac:picMkLst>
        </pc:picChg>
      </pc:sldChg>
      <pc:sldChg chg="addSp delSp modSp add replId">
        <pc:chgData name="CHEN, KATHY (PGR)" userId="S::u2267086@live.warwick.ac.uk::33ad319c-faab-44e7-b730-ab3160d18fae" providerId="AD" clId="Web-{AAD1A74A-A3FE-42DE-9E3F-4530B6580664}" dt="2023-02-28T19:04:37.840" v="728" actId="1076"/>
        <pc:sldMkLst>
          <pc:docMk/>
          <pc:sldMk cId="1424108143" sldId="466"/>
        </pc:sldMkLst>
        <pc:spChg chg="mod">
          <ac:chgData name="CHEN, KATHY (PGR)" userId="S::u2267086@live.warwick.ac.uk::33ad319c-faab-44e7-b730-ab3160d18fae" providerId="AD" clId="Web-{AAD1A74A-A3FE-42DE-9E3F-4530B6580664}" dt="2023-02-28T19:04:25.746" v="726" actId="20577"/>
          <ac:spMkLst>
            <pc:docMk/>
            <pc:sldMk cId="1424108143" sldId="466"/>
            <ac:spMk id="3" creationId="{6BBFEDCC-1B51-5E8D-72D3-3AE797F1178F}"/>
          </ac:spMkLst>
        </pc:spChg>
        <pc:picChg chg="add mod">
          <ac:chgData name="CHEN, KATHY (PGR)" userId="S::u2267086@live.warwick.ac.uk::33ad319c-faab-44e7-b730-ab3160d18fae" providerId="AD" clId="Web-{AAD1A74A-A3FE-42DE-9E3F-4530B6580664}" dt="2023-02-28T19:04:37.840" v="728" actId="1076"/>
          <ac:picMkLst>
            <pc:docMk/>
            <pc:sldMk cId="1424108143" sldId="466"/>
            <ac:picMk id="6" creationId="{E6C0A963-68C0-CC2C-F1DD-358AFADC6DAB}"/>
          </ac:picMkLst>
        </pc:picChg>
        <pc:picChg chg="del">
          <ac:chgData name="CHEN, KATHY (PGR)" userId="S::u2267086@live.warwick.ac.uk::33ad319c-faab-44e7-b730-ab3160d18fae" providerId="AD" clId="Web-{AAD1A74A-A3FE-42DE-9E3F-4530B6580664}" dt="2023-02-28T19:04:08.652" v="721"/>
          <ac:picMkLst>
            <pc:docMk/>
            <pc:sldMk cId="1424108143" sldId="466"/>
            <ac:picMk id="9" creationId="{925B1BE0-515E-69E7-7B0B-628C9F4769D5}"/>
          </ac:picMkLst>
        </pc:picChg>
        <pc:picChg chg="del">
          <ac:chgData name="CHEN, KATHY (PGR)" userId="S::u2267086@live.warwick.ac.uk::33ad319c-faab-44e7-b730-ab3160d18fae" providerId="AD" clId="Web-{AAD1A74A-A3FE-42DE-9E3F-4530B6580664}" dt="2023-02-28T19:04:07.449" v="720"/>
          <ac:picMkLst>
            <pc:docMk/>
            <pc:sldMk cId="1424108143" sldId="466"/>
            <ac:picMk id="10" creationId="{7B8196CB-09A9-99B0-3725-E1C38A51621B}"/>
          </ac:picMkLst>
        </pc:picChg>
      </pc:sldChg>
      <pc:sldChg chg="del">
        <pc:chgData name="CHEN, KATHY (PGR)" userId="S::u2267086@live.warwick.ac.uk::33ad319c-faab-44e7-b730-ab3160d18fae" providerId="AD" clId="Web-{AAD1A74A-A3FE-42DE-9E3F-4530B6580664}" dt="2023-02-28T17:48:43.877" v="63"/>
        <pc:sldMkLst>
          <pc:docMk/>
          <pc:sldMk cId="3990766536" sldId="466"/>
        </pc:sldMkLst>
      </pc:sldChg>
      <pc:sldChg chg="del">
        <pc:chgData name="CHEN, KATHY (PGR)" userId="S::u2267086@live.warwick.ac.uk::33ad319c-faab-44e7-b730-ab3160d18fae" providerId="AD" clId="Web-{AAD1A74A-A3FE-42DE-9E3F-4530B6580664}" dt="2023-02-28T17:48:44.549" v="64"/>
        <pc:sldMkLst>
          <pc:docMk/>
          <pc:sldMk cId="727970122" sldId="467"/>
        </pc:sldMkLst>
      </pc:sldChg>
      <pc:sldChg chg="del">
        <pc:chgData name="CHEN, KATHY (PGR)" userId="S::u2267086@live.warwick.ac.uk::33ad319c-faab-44e7-b730-ab3160d18fae" providerId="AD" clId="Web-{AAD1A74A-A3FE-42DE-9E3F-4530B6580664}" dt="2023-02-28T17:48:45.627" v="65"/>
        <pc:sldMkLst>
          <pc:docMk/>
          <pc:sldMk cId="2692571881" sldId="468"/>
        </pc:sldMkLst>
      </pc:sldChg>
      <pc:sldChg chg="del">
        <pc:chgData name="CHEN, KATHY (PGR)" userId="S::u2267086@live.warwick.ac.uk::33ad319c-faab-44e7-b730-ab3160d18fae" providerId="AD" clId="Web-{AAD1A74A-A3FE-42DE-9E3F-4530B6580664}" dt="2023-02-28T17:48:47.721" v="66"/>
        <pc:sldMkLst>
          <pc:docMk/>
          <pc:sldMk cId="3752237154" sldId="469"/>
        </pc:sldMkLst>
      </pc:sldChg>
    </pc:docChg>
  </pc:docChgLst>
  <pc:docChgLst>
    <pc:chgData name="CHEN, KATHY (PGR)" userId="S::u2267086@live.warwick.ac.uk::33ad319c-faab-44e7-b730-ab3160d18fae" providerId="AD" clId="Web-{FD764869-D60D-4EBC-B32D-30B96B0D0FA5}"/>
    <pc:docChg chg="addSld delSld modSld">
      <pc:chgData name="CHEN, KATHY (PGR)" userId="S::u2267086@live.warwick.ac.uk::33ad319c-faab-44e7-b730-ab3160d18fae" providerId="AD" clId="Web-{FD764869-D60D-4EBC-B32D-30B96B0D0FA5}" dt="2023-03-01T19:18:39.187" v="447" actId="20577"/>
      <pc:docMkLst>
        <pc:docMk/>
      </pc:docMkLst>
      <pc:sldChg chg="modSp">
        <pc:chgData name="CHEN, KATHY (PGR)" userId="S::u2267086@live.warwick.ac.uk::33ad319c-faab-44e7-b730-ab3160d18fae" providerId="AD" clId="Web-{FD764869-D60D-4EBC-B32D-30B96B0D0FA5}" dt="2023-03-01T19:09:37.148" v="263" actId="20577"/>
        <pc:sldMkLst>
          <pc:docMk/>
          <pc:sldMk cId="2868258527" sldId="450"/>
        </pc:sldMkLst>
        <pc:spChg chg="mod">
          <ac:chgData name="CHEN, KATHY (PGR)" userId="S::u2267086@live.warwick.ac.uk::33ad319c-faab-44e7-b730-ab3160d18fae" providerId="AD" clId="Web-{FD764869-D60D-4EBC-B32D-30B96B0D0FA5}" dt="2023-03-01T19:09:37.148" v="263" actId="20577"/>
          <ac:spMkLst>
            <pc:docMk/>
            <pc:sldMk cId="2868258527" sldId="450"/>
            <ac:spMk id="7" creationId="{7EBA17EC-68BE-5A68-472A-4B0E6C21DA87}"/>
          </ac:spMkLst>
        </pc:spChg>
      </pc:sldChg>
      <pc:sldChg chg="delSp modSp add replId">
        <pc:chgData name="CHEN, KATHY (PGR)" userId="S::u2267086@live.warwick.ac.uk::33ad319c-faab-44e7-b730-ab3160d18fae" providerId="AD" clId="Web-{FD764869-D60D-4EBC-B32D-30B96B0D0FA5}" dt="2023-03-01T19:09:40.820" v="268" actId="20577"/>
        <pc:sldMkLst>
          <pc:docMk/>
          <pc:sldMk cId="2791383364" sldId="451"/>
        </pc:sldMkLst>
        <pc:spChg chg="mod">
          <ac:chgData name="CHEN, KATHY (PGR)" userId="S::u2267086@live.warwick.ac.uk::33ad319c-faab-44e7-b730-ab3160d18fae" providerId="AD" clId="Web-{FD764869-D60D-4EBC-B32D-30B96B0D0FA5}" dt="2023-03-01T18:56:47.984" v="25" actId="20577"/>
          <ac:spMkLst>
            <pc:docMk/>
            <pc:sldMk cId="2791383364" sldId="451"/>
            <ac:spMk id="3" creationId="{6BBFEDCC-1B51-5E8D-72D3-3AE797F1178F}"/>
          </ac:spMkLst>
        </pc:spChg>
        <pc:spChg chg="mod">
          <ac:chgData name="CHEN, KATHY (PGR)" userId="S::u2267086@live.warwick.ac.uk::33ad319c-faab-44e7-b730-ab3160d18fae" providerId="AD" clId="Web-{FD764869-D60D-4EBC-B32D-30B96B0D0FA5}" dt="2023-03-01T19:09:40.820" v="268" actId="20577"/>
          <ac:spMkLst>
            <pc:docMk/>
            <pc:sldMk cId="2791383364" sldId="451"/>
            <ac:spMk id="7" creationId="{7EBA17EC-68BE-5A68-472A-4B0E6C21DA87}"/>
          </ac:spMkLst>
        </pc:spChg>
        <pc:picChg chg="del">
          <ac:chgData name="CHEN, KATHY (PGR)" userId="S::u2267086@live.warwick.ac.uk::33ad319c-faab-44e7-b730-ab3160d18fae" providerId="AD" clId="Web-{FD764869-D60D-4EBC-B32D-30B96B0D0FA5}" dt="2023-03-01T18:56:36.468" v="21"/>
          <ac:picMkLst>
            <pc:docMk/>
            <pc:sldMk cId="2791383364" sldId="451"/>
            <ac:picMk id="11" creationId="{88CEFB8A-F319-D8C2-B11D-4DE5216A37AA}"/>
          </ac:picMkLst>
        </pc:picChg>
      </pc:sldChg>
      <pc:sldChg chg="modSp add replId">
        <pc:chgData name="CHEN, KATHY (PGR)" userId="S::u2267086@live.warwick.ac.uk::33ad319c-faab-44e7-b730-ab3160d18fae" providerId="AD" clId="Web-{FD764869-D60D-4EBC-B32D-30B96B0D0FA5}" dt="2023-03-01T19:09:45.461" v="271" actId="20577"/>
        <pc:sldMkLst>
          <pc:docMk/>
          <pc:sldMk cId="261101310" sldId="452"/>
        </pc:sldMkLst>
        <pc:spChg chg="mod">
          <ac:chgData name="CHEN, KATHY (PGR)" userId="S::u2267086@live.warwick.ac.uk::33ad319c-faab-44e7-b730-ab3160d18fae" providerId="AD" clId="Web-{FD764869-D60D-4EBC-B32D-30B96B0D0FA5}" dt="2023-03-01T18:57:33.909" v="48" actId="20577"/>
          <ac:spMkLst>
            <pc:docMk/>
            <pc:sldMk cId="261101310" sldId="452"/>
            <ac:spMk id="3" creationId="{6BBFEDCC-1B51-5E8D-72D3-3AE797F1178F}"/>
          </ac:spMkLst>
        </pc:spChg>
        <pc:spChg chg="mod">
          <ac:chgData name="CHEN, KATHY (PGR)" userId="S::u2267086@live.warwick.ac.uk::33ad319c-faab-44e7-b730-ab3160d18fae" providerId="AD" clId="Web-{FD764869-D60D-4EBC-B32D-30B96B0D0FA5}" dt="2023-03-01T19:09:45.461" v="271" actId="20577"/>
          <ac:spMkLst>
            <pc:docMk/>
            <pc:sldMk cId="261101310" sldId="452"/>
            <ac:spMk id="7" creationId="{7EBA17EC-68BE-5A68-472A-4B0E6C21DA87}"/>
          </ac:spMkLst>
        </pc:spChg>
      </pc:sldChg>
      <pc:sldChg chg="modSp add replId">
        <pc:chgData name="CHEN, KATHY (PGR)" userId="S::u2267086@live.warwick.ac.uk::33ad319c-faab-44e7-b730-ab3160d18fae" providerId="AD" clId="Web-{FD764869-D60D-4EBC-B32D-30B96B0D0FA5}" dt="2023-03-01T19:09:49.634" v="272" actId="20577"/>
        <pc:sldMkLst>
          <pc:docMk/>
          <pc:sldMk cId="399535107" sldId="453"/>
        </pc:sldMkLst>
        <pc:spChg chg="mod">
          <ac:chgData name="CHEN, KATHY (PGR)" userId="S::u2267086@live.warwick.ac.uk::33ad319c-faab-44e7-b730-ab3160d18fae" providerId="AD" clId="Web-{FD764869-D60D-4EBC-B32D-30B96B0D0FA5}" dt="2023-03-01T18:58:09.365" v="60" actId="20577"/>
          <ac:spMkLst>
            <pc:docMk/>
            <pc:sldMk cId="399535107" sldId="453"/>
            <ac:spMk id="3" creationId="{6BBFEDCC-1B51-5E8D-72D3-3AE797F1178F}"/>
          </ac:spMkLst>
        </pc:spChg>
        <pc:spChg chg="mod">
          <ac:chgData name="CHEN, KATHY (PGR)" userId="S::u2267086@live.warwick.ac.uk::33ad319c-faab-44e7-b730-ab3160d18fae" providerId="AD" clId="Web-{FD764869-D60D-4EBC-B32D-30B96B0D0FA5}" dt="2023-03-01T19:09:49.634" v="272" actId="20577"/>
          <ac:spMkLst>
            <pc:docMk/>
            <pc:sldMk cId="399535107" sldId="453"/>
            <ac:spMk id="7" creationId="{7EBA17EC-68BE-5A68-472A-4B0E6C21DA87}"/>
          </ac:spMkLst>
        </pc:spChg>
      </pc:sldChg>
      <pc:sldChg chg="del">
        <pc:chgData name="CHEN, KATHY (PGR)" userId="S::u2267086@live.warwick.ac.uk::33ad319c-faab-44e7-b730-ab3160d18fae" providerId="AD" clId="Web-{FD764869-D60D-4EBC-B32D-30B96B0D0FA5}" dt="2023-03-01T18:56:11.685" v="0"/>
        <pc:sldMkLst>
          <pc:docMk/>
          <pc:sldMk cId="3173766468" sldId="453"/>
        </pc:sldMkLst>
      </pc:sldChg>
      <pc:sldChg chg="addSp modSp add replId">
        <pc:chgData name="CHEN, KATHY (PGR)" userId="S::u2267086@live.warwick.ac.uk::33ad319c-faab-44e7-b730-ab3160d18fae" providerId="AD" clId="Web-{FD764869-D60D-4EBC-B32D-30B96B0D0FA5}" dt="2023-03-01T19:09:51.665" v="274" actId="20577"/>
        <pc:sldMkLst>
          <pc:docMk/>
          <pc:sldMk cId="936312202" sldId="454"/>
        </pc:sldMkLst>
        <pc:spChg chg="mod">
          <ac:chgData name="CHEN, KATHY (PGR)" userId="S::u2267086@live.warwick.ac.uk::33ad319c-faab-44e7-b730-ab3160d18fae" providerId="AD" clId="Web-{FD764869-D60D-4EBC-B32D-30B96B0D0FA5}" dt="2023-03-01T18:59:16.932" v="85" actId="20577"/>
          <ac:spMkLst>
            <pc:docMk/>
            <pc:sldMk cId="936312202" sldId="454"/>
            <ac:spMk id="3" creationId="{6BBFEDCC-1B51-5E8D-72D3-3AE797F1178F}"/>
          </ac:spMkLst>
        </pc:spChg>
        <pc:spChg chg="mod">
          <ac:chgData name="CHEN, KATHY (PGR)" userId="S::u2267086@live.warwick.ac.uk::33ad319c-faab-44e7-b730-ab3160d18fae" providerId="AD" clId="Web-{FD764869-D60D-4EBC-B32D-30B96B0D0FA5}" dt="2023-03-01T19:09:51.665" v="274" actId="20577"/>
          <ac:spMkLst>
            <pc:docMk/>
            <pc:sldMk cId="936312202" sldId="454"/>
            <ac:spMk id="7" creationId="{7EBA17EC-68BE-5A68-472A-4B0E6C21DA87}"/>
          </ac:spMkLst>
        </pc:spChg>
        <pc:picChg chg="add mod">
          <ac:chgData name="CHEN, KATHY (PGR)" userId="S::u2267086@live.warwick.ac.uk::33ad319c-faab-44e7-b730-ab3160d18fae" providerId="AD" clId="Web-{FD764869-D60D-4EBC-B32D-30B96B0D0FA5}" dt="2023-03-01T18:58:44.836" v="67" actId="1076"/>
          <ac:picMkLst>
            <pc:docMk/>
            <pc:sldMk cId="936312202" sldId="454"/>
            <ac:picMk id="6" creationId="{100AF844-F6DC-0EFB-A7F4-BA99D1EFBE64}"/>
          </ac:picMkLst>
        </pc:picChg>
      </pc:sldChg>
      <pc:sldChg chg="del">
        <pc:chgData name="CHEN, KATHY (PGR)" userId="S::u2267086@live.warwick.ac.uk::33ad319c-faab-44e7-b730-ab3160d18fae" providerId="AD" clId="Web-{FD764869-D60D-4EBC-B32D-30B96B0D0FA5}" dt="2023-03-01T18:56:12.278" v="1"/>
        <pc:sldMkLst>
          <pc:docMk/>
          <pc:sldMk cId="4286880112" sldId="454"/>
        </pc:sldMkLst>
      </pc:sldChg>
      <pc:sldChg chg="delSp modSp add replId">
        <pc:chgData name="CHEN, KATHY (PGR)" userId="S::u2267086@live.warwick.ac.uk::33ad319c-faab-44e7-b730-ab3160d18fae" providerId="AD" clId="Web-{FD764869-D60D-4EBC-B32D-30B96B0D0FA5}" dt="2023-03-01T19:11:41.766" v="311" actId="20577"/>
        <pc:sldMkLst>
          <pc:docMk/>
          <pc:sldMk cId="216081510" sldId="455"/>
        </pc:sldMkLst>
        <pc:spChg chg="mod">
          <ac:chgData name="CHEN, KATHY (PGR)" userId="S::u2267086@live.warwick.ac.uk::33ad319c-faab-44e7-b730-ab3160d18fae" providerId="AD" clId="Web-{FD764869-D60D-4EBC-B32D-30B96B0D0FA5}" dt="2023-03-01T19:11:41.766" v="311" actId="20577"/>
          <ac:spMkLst>
            <pc:docMk/>
            <pc:sldMk cId="216081510" sldId="455"/>
            <ac:spMk id="2" creationId="{20C34B7D-E70A-2934-8E22-8DFD850923A8}"/>
          </ac:spMkLst>
        </pc:spChg>
        <pc:spChg chg="mod">
          <ac:chgData name="CHEN, KATHY (PGR)" userId="S::u2267086@live.warwick.ac.uk::33ad319c-faab-44e7-b730-ab3160d18fae" providerId="AD" clId="Web-{FD764869-D60D-4EBC-B32D-30B96B0D0FA5}" dt="2023-03-01T19:00:12.420" v="105" actId="20577"/>
          <ac:spMkLst>
            <pc:docMk/>
            <pc:sldMk cId="216081510" sldId="455"/>
            <ac:spMk id="3" creationId="{6BBFEDCC-1B51-5E8D-72D3-3AE797F1178F}"/>
          </ac:spMkLst>
        </pc:spChg>
        <pc:spChg chg="mod">
          <ac:chgData name="CHEN, KATHY (PGR)" userId="S::u2267086@live.warwick.ac.uk::33ad319c-faab-44e7-b730-ab3160d18fae" providerId="AD" clId="Web-{FD764869-D60D-4EBC-B32D-30B96B0D0FA5}" dt="2023-03-01T19:09:54.775" v="276" actId="20577"/>
          <ac:spMkLst>
            <pc:docMk/>
            <pc:sldMk cId="216081510" sldId="455"/>
            <ac:spMk id="7" creationId="{7EBA17EC-68BE-5A68-472A-4B0E6C21DA87}"/>
          </ac:spMkLst>
        </pc:spChg>
        <pc:picChg chg="del">
          <ac:chgData name="CHEN, KATHY (PGR)" userId="S::u2267086@live.warwick.ac.uk::33ad319c-faab-44e7-b730-ab3160d18fae" providerId="AD" clId="Web-{FD764869-D60D-4EBC-B32D-30B96B0D0FA5}" dt="2023-03-01T18:59:19.526" v="87"/>
          <ac:picMkLst>
            <pc:docMk/>
            <pc:sldMk cId="216081510" sldId="455"/>
            <ac:picMk id="6" creationId="{100AF844-F6DC-0EFB-A7F4-BA99D1EFBE64}"/>
          </ac:picMkLst>
        </pc:picChg>
      </pc:sldChg>
      <pc:sldChg chg="del">
        <pc:chgData name="CHEN, KATHY (PGR)" userId="S::u2267086@live.warwick.ac.uk::33ad319c-faab-44e7-b730-ab3160d18fae" providerId="AD" clId="Web-{FD764869-D60D-4EBC-B32D-30B96B0D0FA5}" dt="2023-03-01T18:56:14.200" v="2"/>
        <pc:sldMkLst>
          <pc:docMk/>
          <pc:sldMk cId="3138647956" sldId="455"/>
        </pc:sldMkLst>
      </pc:sldChg>
      <pc:sldChg chg="modSp add replId">
        <pc:chgData name="CHEN, KATHY (PGR)" userId="S::u2267086@live.warwick.ac.uk::33ad319c-faab-44e7-b730-ab3160d18fae" providerId="AD" clId="Web-{FD764869-D60D-4EBC-B32D-30B96B0D0FA5}" dt="2023-03-01T19:11:37.500" v="310" actId="20577"/>
        <pc:sldMkLst>
          <pc:docMk/>
          <pc:sldMk cId="1279571466" sldId="456"/>
        </pc:sldMkLst>
        <pc:spChg chg="mod">
          <ac:chgData name="CHEN, KATHY (PGR)" userId="S::u2267086@live.warwick.ac.uk::33ad319c-faab-44e7-b730-ab3160d18fae" providerId="AD" clId="Web-{FD764869-D60D-4EBC-B32D-30B96B0D0FA5}" dt="2023-03-01T19:11:37.500" v="310" actId="20577"/>
          <ac:spMkLst>
            <pc:docMk/>
            <pc:sldMk cId="1279571466" sldId="456"/>
            <ac:spMk id="2" creationId="{20C34B7D-E70A-2934-8E22-8DFD850923A8}"/>
          </ac:spMkLst>
        </pc:spChg>
        <pc:spChg chg="mod">
          <ac:chgData name="CHEN, KATHY (PGR)" userId="S::u2267086@live.warwick.ac.uk::33ad319c-faab-44e7-b730-ab3160d18fae" providerId="AD" clId="Web-{FD764869-D60D-4EBC-B32D-30B96B0D0FA5}" dt="2023-03-01T19:00:50.939" v="112" actId="20577"/>
          <ac:spMkLst>
            <pc:docMk/>
            <pc:sldMk cId="1279571466" sldId="456"/>
            <ac:spMk id="3" creationId="{6BBFEDCC-1B51-5E8D-72D3-3AE797F1178F}"/>
          </ac:spMkLst>
        </pc:spChg>
        <pc:spChg chg="mod">
          <ac:chgData name="CHEN, KATHY (PGR)" userId="S::u2267086@live.warwick.ac.uk::33ad319c-faab-44e7-b730-ab3160d18fae" providerId="AD" clId="Web-{FD764869-D60D-4EBC-B32D-30B96B0D0FA5}" dt="2023-03-01T19:09:58.994" v="277" actId="20577"/>
          <ac:spMkLst>
            <pc:docMk/>
            <pc:sldMk cId="1279571466" sldId="456"/>
            <ac:spMk id="7" creationId="{7EBA17EC-68BE-5A68-472A-4B0E6C21DA87}"/>
          </ac:spMkLst>
        </pc:spChg>
      </pc:sldChg>
      <pc:sldChg chg="del">
        <pc:chgData name="CHEN, KATHY (PGR)" userId="S::u2267086@live.warwick.ac.uk::33ad319c-faab-44e7-b730-ab3160d18fae" providerId="AD" clId="Web-{FD764869-D60D-4EBC-B32D-30B96B0D0FA5}" dt="2023-03-01T18:56:15.216" v="3"/>
        <pc:sldMkLst>
          <pc:docMk/>
          <pc:sldMk cId="3074762575" sldId="456"/>
        </pc:sldMkLst>
      </pc:sldChg>
      <pc:sldChg chg="modSp add replId">
        <pc:chgData name="CHEN, KATHY (PGR)" userId="S::u2267086@live.warwick.ac.uk::33ad319c-faab-44e7-b730-ab3160d18fae" providerId="AD" clId="Web-{FD764869-D60D-4EBC-B32D-30B96B0D0FA5}" dt="2023-03-01T19:11:33" v="309" actId="20577"/>
        <pc:sldMkLst>
          <pc:docMk/>
          <pc:sldMk cId="1736004042" sldId="457"/>
        </pc:sldMkLst>
        <pc:spChg chg="mod">
          <ac:chgData name="CHEN, KATHY (PGR)" userId="S::u2267086@live.warwick.ac.uk::33ad319c-faab-44e7-b730-ab3160d18fae" providerId="AD" clId="Web-{FD764869-D60D-4EBC-B32D-30B96B0D0FA5}" dt="2023-03-01T19:11:33" v="309" actId="20577"/>
          <ac:spMkLst>
            <pc:docMk/>
            <pc:sldMk cId="1736004042" sldId="457"/>
            <ac:spMk id="2" creationId="{20C34B7D-E70A-2934-8E22-8DFD850923A8}"/>
          </ac:spMkLst>
        </pc:spChg>
        <pc:spChg chg="mod">
          <ac:chgData name="CHEN, KATHY (PGR)" userId="S::u2267086@live.warwick.ac.uk::33ad319c-faab-44e7-b730-ab3160d18fae" providerId="AD" clId="Web-{FD764869-D60D-4EBC-B32D-30B96B0D0FA5}" dt="2023-03-01T19:01:13.909" v="120" actId="20577"/>
          <ac:spMkLst>
            <pc:docMk/>
            <pc:sldMk cId="1736004042" sldId="457"/>
            <ac:spMk id="3" creationId="{6BBFEDCC-1B51-5E8D-72D3-3AE797F1178F}"/>
          </ac:spMkLst>
        </pc:spChg>
        <pc:spChg chg="mod">
          <ac:chgData name="CHEN, KATHY (PGR)" userId="S::u2267086@live.warwick.ac.uk::33ad319c-faab-44e7-b730-ab3160d18fae" providerId="AD" clId="Web-{FD764869-D60D-4EBC-B32D-30B96B0D0FA5}" dt="2023-03-01T19:10:02.650" v="278" actId="20577"/>
          <ac:spMkLst>
            <pc:docMk/>
            <pc:sldMk cId="1736004042" sldId="457"/>
            <ac:spMk id="7" creationId="{7EBA17EC-68BE-5A68-472A-4B0E6C21DA87}"/>
          </ac:spMkLst>
        </pc:spChg>
      </pc:sldChg>
      <pc:sldChg chg="del">
        <pc:chgData name="CHEN, KATHY (PGR)" userId="S::u2267086@live.warwick.ac.uk::33ad319c-faab-44e7-b730-ab3160d18fae" providerId="AD" clId="Web-{FD764869-D60D-4EBC-B32D-30B96B0D0FA5}" dt="2023-03-01T18:56:16.497" v="4"/>
        <pc:sldMkLst>
          <pc:docMk/>
          <pc:sldMk cId="3273641182" sldId="457"/>
        </pc:sldMkLst>
      </pc:sldChg>
      <pc:sldChg chg="del">
        <pc:chgData name="CHEN, KATHY (PGR)" userId="S::u2267086@live.warwick.ac.uk::33ad319c-faab-44e7-b730-ab3160d18fae" providerId="AD" clId="Web-{FD764869-D60D-4EBC-B32D-30B96B0D0FA5}" dt="2023-03-01T18:56:17.357" v="5"/>
        <pc:sldMkLst>
          <pc:docMk/>
          <pc:sldMk cId="168521149" sldId="458"/>
        </pc:sldMkLst>
      </pc:sldChg>
      <pc:sldChg chg="modSp add replId">
        <pc:chgData name="CHEN, KATHY (PGR)" userId="S::u2267086@live.warwick.ac.uk::33ad319c-faab-44e7-b730-ab3160d18fae" providerId="AD" clId="Web-{FD764869-D60D-4EBC-B32D-30B96B0D0FA5}" dt="2023-03-01T19:11:27.906" v="307" actId="20577"/>
        <pc:sldMkLst>
          <pc:docMk/>
          <pc:sldMk cId="2621380288" sldId="458"/>
        </pc:sldMkLst>
        <pc:spChg chg="mod">
          <ac:chgData name="CHEN, KATHY (PGR)" userId="S::u2267086@live.warwick.ac.uk::33ad319c-faab-44e7-b730-ab3160d18fae" providerId="AD" clId="Web-{FD764869-D60D-4EBC-B32D-30B96B0D0FA5}" dt="2023-03-01T19:11:27.906" v="307" actId="20577"/>
          <ac:spMkLst>
            <pc:docMk/>
            <pc:sldMk cId="2621380288" sldId="458"/>
            <ac:spMk id="2" creationId="{20C34B7D-E70A-2934-8E22-8DFD850923A8}"/>
          </ac:spMkLst>
        </pc:spChg>
        <pc:spChg chg="mod">
          <ac:chgData name="CHEN, KATHY (PGR)" userId="S::u2267086@live.warwick.ac.uk::33ad319c-faab-44e7-b730-ab3160d18fae" providerId="AD" clId="Web-{FD764869-D60D-4EBC-B32D-30B96B0D0FA5}" dt="2023-03-01T19:02:05.053" v="141" actId="20577"/>
          <ac:spMkLst>
            <pc:docMk/>
            <pc:sldMk cId="2621380288" sldId="458"/>
            <ac:spMk id="3" creationId="{6BBFEDCC-1B51-5E8D-72D3-3AE797F1178F}"/>
          </ac:spMkLst>
        </pc:spChg>
        <pc:spChg chg="mod">
          <ac:chgData name="CHEN, KATHY (PGR)" userId="S::u2267086@live.warwick.ac.uk::33ad319c-faab-44e7-b730-ab3160d18fae" providerId="AD" clId="Web-{FD764869-D60D-4EBC-B32D-30B96B0D0FA5}" dt="2023-03-01T19:10:05.119" v="280" actId="20577"/>
          <ac:spMkLst>
            <pc:docMk/>
            <pc:sldMk cId="2621380288" sldId="458"/>
            <ac:spMk id="7" creationId="{7EBA17EC-68BE-5A68-472A-4B0E6C21DA87}"/>
          </ac:spMkLst>
        </pc:spChg>
      </pc:sldChg>
      <pc:sldChg chg="addSp modSp add replId">
        <pc:chgData name="CHEN, KATHY (PGR)" userId="S::u2267086@live.warwick.ac.uk::33ad319c-faab-44e7-b730-ab3160d18fae" providerId="AD" clId="Web-{FD764869-D60D-4EBC-B32D-30B96B0D0FA5}" dt="2023-03-01T19:11:24.171" v="306" actId="20577"/>
        <pc:sldMkLst>
          <pc:docMk/>
          <pc:sldMk cId="460157854" sldId="459"/>
        </pc:sldMkLst>
        <pc:spChg chg="mod">
          <ac:chgData name="CHEN, KATHY (PGR)" userId="S::u2267086@live.warwick.ac.uk::33ad319c-faab-44e7-b730-ab3160d18fae" providerId="AD" clId="Web-{FD764869-D60D-4EBC-B32D-30B96B0D0FA5}" dt="2023-03-01T19:11:24.171" v="306" actId="20577"/>
          <ac:spMkLst>
            <pc:docMk/>
            <pc:sldMk cId="460157854" sldId="459"/>
            <ac:spMk id="2" creationId="{20C34B7D-E70A-2934-8E22-8DFD850923A8}"/>
          </ac:spMkLst>
        </pc:spChg>
        <pc:spChg chg="mod">
          <ac:chgData name="CHEN, KATHY (PGR)" userId="S::u2267086@live.warwick.ac.uk::33ad319c-faab-44e7-b730-ab3160d18fae" providerId="AD" clId="Web-{FD764869-D60D-4EBC-B32D-30B96B0D0FA5}" dt="2023-03-01T19:03:57.717" v="173" actId="20577"/>
          <ac:spMkLst>
            <pc:docMk/>
            <pc:sldMk cId="460157854" sldId="459"/>
            <ac:spMk id="3" creationId="{6BBFEDCC-1B51-5E8D-72D3-3AE797F1178F}"/>
          </ac:spMkLst>
        </pc:spChg>
        <pc:spChg chg="mod">
          <ac:chgData name="CHEN, KATHY (PGR)" userId="S::u2267086@live.warwick.ac.uk::33ad319c-faab-44e7-b730-ab3160d18fae" providerId="AD" clId="Web-{FD764869-D60D-4EBC-B32D-30B96B0D0FA5}" dt="2023-03-01T19:10:09.963" v="281" actId="20577"/>
          <ac:spMkLst>
            <pc:docMk/>
            <pc:sldMk cId="460157854" sldId="459"/>
            <ac:spMk id="7" creationId="{7EBA17EC-68BE-5A68-472A-4B0E6C21DA87}"/>
          </ac:spMkLst>
        </pc:spChg>
        <pc:picChg chg="add mod">
          <ac:chgData name="CHEN, KATHY (PGR)" userId="S::u2267086@live.warwick.ac.uk::33ad319c-faab-44e7-b730-ab3160d18fae" providerId="AD" clId="Web-{FD764869-D60D-4EBC-B32D-30B96B0D0FA5}" dt="2023-03-01T19:03:44.107" v="167" actId="1076"/>
          <ac:picMkLst>
            <pc:docMk/>
            <pc:sldMk cId="460157854" sldId="459"/>
            <ac:picMk id="6" creationId="{0DDF83FB-11E8-8C48-9BFA-09771B4983B4}"/>
          </ac:picMkLst>
        </pc:picChg>
        <pc:picChg chg="add mod">
          <ac:chgData name="CHEN, KATHY (PGR)" userId="S::u2267086@live.warwick.ac.uk::33ad319c-faab-44e7-b730-ab3160d18fae" providerId="AD" clId="Web-{FD764869-D60D-4EBC-B32D-30B96B0D0FA5}" dt="2023-03-01T19:03:50.404" v="170" actId="1076"/>
          <ac:picMkLst>
            <pc:docMk/>
            <pc:sldMk cId="460157854" sldId="459"/>
            <ac:picMk id="8" creationId="{150BD8F5-51F2-A9E7-A14B-AF609FE0C938}"/>
          </ac:picMkLst>
        </pc:picChg>
        <pc:picChg chg="add mod">
          <ac:chgData name="CHEN, KATHY (PGR)" userId="S::u2267086@live.warwick.ac.uk::33ad319c-faab-44e7-b730-ab3160d18fae" providerId="AD" clId="Web-{FD764869-D60D-4EBC-B32D-30B96B0D0FA5}" dt="2023-03-01T19:04:12.437" v="176" actId="14100"/>
          <ac:picMkLst>
            <pc:docMk/>
            <pc:sldMk cId="460157854" sldId="459"/>
            <ac:picMk id="9" creationId="{D078141E-F181-AD5E-5A92-BFDFD533D9A2}"/>
          </ac:picMkLst>
        </pc:picChg>
      </pc:sldChg>
      <pc:sldChg chg="del">
        <pc:chgData name="CHEN, KATHY (PGR)" userId="S::u2267086@live.warwick.ac.uk::33ad319c-faab-44e7-b730-ab3160d18fae" providerId="AD" clId="Web-{FD764869-D60D-4EBC-B32D-30B96B0D0FA5}" dt="2023-03-01T18:56:18.060" v="6"/>
        <pc:sldMkLst>
          <pc:docMk/>
          <pc:sldMk cId="1991091217" sldId="459"/>
        </pc:sldMkLst>
      </pc:sldChg>
      <pc:sldChg chg="delSp modSp add replId">
        <pc:chgData name="CHEN, KATHY (PGR)" userId="S::u2267086@live.warwick.ac.uk::33ad319c-faab-44e7-b730-ab3160d18fae" providerId="AD" clId="Web-{FD764869-D60D-4EBC-B32D-30B96B0D0FA5}" dt="2023-03-01T19:11:19.749" v="305" actId="20577"/>
        <pc:sldMkLst>
          <pc:docMk/>
          <pc:sldMk cId="362187054" sldId="460"/>
        </pc:sldMkLst>
        <pc:spChg chg="mod">
          <ac:chgData name="CHEN, KATHY (PGR)" userId="S::u2267086@live.warwick.ac.uk::33ad319c-faab-44e7-b730-ab3160d18fae" providerId="AD" clId="Web-{FD764869-D60D-4EBC-B32D-30B96B0D0FA5}" dt="2023-03-01T19:11:19.749" v="305" actId="20577"/>
          <ac:spMkLst>
            <pc:docMk/>
            <pc:sldMk cId="362187054" sldId="460"/>
            <ac:spMk id="2" creationId="{20C34B7D-E70A-2934-8E22-8DFD850923A8}"/>
          </ac:spMkLst>
        </pc:spChg>
        <pc:spChg chg="mod">
          <ac:chgData name="CHEN, KATHY (PGR)" userId="S::u2267086@live.warwick.ac.uk::33ad319c-faab-44e7-b730-ab3160d18fae" providerId="AD" clId="Web-{FD764869-D60D-4EBC-B32D-30B96B0D0FA5}" dt="2023-03-01T19:04:51.237" v="195" actId="20577"/>
          <ac:spMkLst>
            <pc:docMk/>
            <pc:sldMk cId="362187054" sldId="460"/>
            <ac:spMk id="3" creationId="{6BBFEDCC-1B51-5E8D-72D3-3AE797F1178F}"/>
          </ac:spMkLst>
        </pc:spChg>
        <pc:spChg chg="mod">
          <ac:chgData name="CHEN, KATHY (PGR)" userId="S::u2267086@live.warwick.ac.uk::33ad319c-faab-44e7-b730-ab3160d18fae" providerId="AD" clId="Web-{FD764869-D60D-4EBC-B32D-30B96B0D0FA5}" dt="2023-03-01T19:10:12.495" v="284" actId="20577"/>
          <ac:spMkLst>
            <pc:docMk/>
            <pc:sldMk cId="362187054" sldId="460"/>
            <ac:spMk id="7" creationId="{7EBA17EC-68BE-5A68-472A-4B0E6C21DA87}"/>
          </ac:spMkLst>
        </pc:spChg>
        <pc:picChg chg="del">
          <ac:chgData name="CHEN, KATHY (PGR)" userId="S::u2267086@live.warwick.ac.uk::33ad319c-faab-44e7-b730-ab3160d18fae" providerId="AD" clId="Web-{FD764869-D60D-4EBC-B32D-30B96B0D0FA5}" dt="2023-03-01T19:04:17.344" v="178"/>
          <ac:picMkLst>
            <pc:docMk/>
            <pc:sldMk cId="362187054" sldId="460"/>
            <ac:picMk id="6" creationId="{0DDF83FB-11E8-8C48-9BFA-09771B4983B4}"/>
          </ac:picMkLst>
        </pc:picChg>
        <pc:picChg chg="del">
          <ac:chgData name="CHEN, KATHY (PGR)" userId="S::u2267086@live.warwick.ac.uk::33ad319c-faab-44e7-b730-ab3160d18fae" providerId="AD" clId="Web-{FD764869-D60D-4EBC-B32D-30B96B0D0FA5}" dt="2023-03-01T19:04:18.594" v="179"/>
          <ac:picMkLst>
            <pc:docMk/>
            <pc:sldMk cId="362187054" sldId="460"/>
            <ac:picMk id="8" creationId="{150BD8F5-51F2-A9E7-A14B-AF609FE0C938}"/>
          </ac:picMkLst>
        </pc:picChg>
        <pc:picChg chg="del">
          <ac:chgData name="CHEN, KATHY (PGR)" userId="S::u2267086@live.warwick.ac.uk::33ad319c-faab-44e7-b730-ab3160d18fae" providerId="AD" clId="Web-{FD764869-D60D-4EBC-B32D-30B96B0D0FA5}" dt="2023-03-01T19:04:20" v="180"/>
          <ac:picMkLst>
            <pc:docMk/>
            <pc:sldMk cId="362187054" sldId="460"/>
            <ac:picMk id="9" creationId="{D078141E-F181-AD5E-5A92-BFDFD533D9A2}"/>
          </ac:picMkLst>
        </pc:picChg>
      </pc:sldChg>
      <pc:sldChg chg="del">
        <pc:chgData name="CHEN, KATHY (PGR)" userId="S::u2267086@live.warwick.ac.uk::33ad319c-faab-44e7-b730-ab3160d18fae" providerId="AD" clId="Web-{FD764869-D60D-4EBC-B32D-30B96B0D0FA5}" dt="2023-03-01T18:56:18.966" v="7"/>
        <pc:sldMkLst>
          <pc:docMk/>
          <pc:sldMk cId="3396418499" sldId="460"/>
        </pc:sldMkLst>
      </pc:sldChg>
      <pc:sldChg chg="modSp add replId">
        <pc:chgData name="CHEN, KATHY (PGR)" userId="S::u2267086@live.warwick.ac.uk::33ad319c-faab-44e7-b730-ab3160d18fae" providerId="AD" clId="Web-{FD764869-D60D-4EBC-B32D-30B96B0D0FA5}" dt="2023-03-01T19:11:15.405" v="304" actId="20577"/>
        <pc:sldMkLst>
          <pc:docMk/>
          <pc:sldMk cId="743684704" sldId="461"/>
        </pc:sldMkLst>
        <pc:spChg chg="mod">
          <ac:chgData name="CHEN, KATHY (PGR)" userId="S::u2267086@live.warwick.ac.uk::33ad319c-faab-44e7-b730-ab3160d18fae" providerId="AD" clId="Web-{FD764869-D60D-4EBC-B32D-30B96B0D0FA5}" dt="2023-03-01T19:11:15.405" v="304" actId="20577"/>
          <ac:spMkLst>
            <pc:docMk/>
            <pc:sldMk cId="743684704" sldId="461"/>
            <ac:spMk id="2" creationId="{20C34B7D-E70A-2934-8E22-8DFD850923A8}"/>
          </ac:spMkLst>
        </pc:spChg>
        <pc:spChg chg="mod">
          <ac:chgData name="CHEN, KATHY (PGR)" userId="S::u2267086@live.warwick.ac.uk::33ad319c-faab-44e7-b730-ab3160d18fae" providerId="AD" clId="Web-{FD764869-D60D-4EBC-B32D-30B96B0D0FA5}" dt="2023-03-01T19:05:10.347" v="201" actId="20577"/>
          <ac:spMkLst>
            <pc:docMk/>
            <pc:sldMk cId="743684704" sldId="461"/>
            <ac:spMk id="3" creationId="{6BBFEDCC-1B51-5E8D-72D3-3AE797F1178F}"/>
          </ac:spMkLst>
        </pc:spChg>
        <pc:spChg chg="mod">
          <ac:chgData name="CHEN, KATHY (PGR)" userId="S::u2267086@live.warwick.ac.uk::33ad319c-faab-44e7-b730-ab3160d18fae" providerId="AD" clId="Web-{FD764869-D60D-4EBC-B32D-30B96B0D0FA5}" dt="2023-03-01T19:10:15.338" v="286" actId="20577"/>
          <ac:spMkLst>
            <pc:docMk/>
            <pc:sldMk cId="743684704" sldId="461"/>
            <ac:spMk id="7" creationId="{7EBA17EC-68BE-5A68-472A-4B0E6C21DA87}"/>
          </ac:spMkLst>
        </pc:spChg>
      </pc:sldChg>
      <pc:sldChg chg="del">
        <pc:chgData name="CHEN, KATHY (PGR)" userId="S::u2267086@live.warwick.ac.uk::33ad319c-faab-44e7-b730-ab3160d18fae" providerId="AD" clId="Web-{FD764869-D60D-4EBC-B32D-30B96B0D0FA5}" dt="2023-03-01T18:56:19.920" v="8"/>
        <pc:sldMkLst>
          <pc:docMk/>
          <pc:sldMk cId="2840428563" sldId="461"/>
        </pc:sldMkLst>
      </pc:sldChg>
      <pc:sldChg chg="addSp modSp add replId">
        <pc:chgData name="CHEN, KATHY (PGR)" userId="S::u2267086@live.warwick.ac.uk::33ad319c-faab-44e7-b730-ab3160d18fae" providerId="AD" clId="Web-{FD764869-D60D-4EBC-B32D-30B96B0D0FA5}" dt="2023-03-01T19:11:11.327" v="303" actId="20577"/>
        <pc:sldMkLst>
          <pc:docMk/>
          <pc:sldMk cId="3694549724" sldId="462"/>
        </pc:sldMkLst>
        <pc:spChg chg="mod">
          <ac:chgData name="CHEN, KATHY (PGR)" userId="S::u2267086@live.warwick.ac.uk::33ad319c-faab-44e7-b730-ab3160d18fae" providerId="AD" clId="Web-{FD764869-D60D-4EBC-B32D-30B96B0D0FA5}" dt="2023-03-01T19:11:11.327" v="303" actId="20577"/>
          <ac:spMkLst>
            <pc:docMk/>
            <pc:sldMk cId="3694549724" sldId="462"/>
            <ac:spMk id="2" creationId="{20C34B7D-E70A-2934-8E22-8DFD850923A8}"/>
          </ac:spMkLst>
        </pc:spChg>
        <pc:spChg chg="mod">
          <ac:chgData name="CHEN, KATHY (PGR)" userId="S::u2267086@live.warwick.ac.uk::33ad319c-faab-44e7-b730-ab3160d18fae" providerId="AD" clId="Web-{FD764869-D60D-4EBC-B32D-30B96B0D0FA5}" dt="2023-03-01T19:05:31.958" v="206" actId="20577"/>
          <ac:spMkLst>
            <pc:docMk/>
            <pc:sldMk cId="3694549724" sldId="462"/>
            <ac:spMk id="3" creationId="{6BBFEDCC-1B51-5E8D-72D3-3AE797F1178F}"/>
          </ac:spMkLst>
        </pc:spChg>
        <pc:spChg chg="mod">
          <ac:chgData name="CHEN, KATHY (PGR)" userId="S::u2267086@live.warwick.ac.uk::33ad319c-faab-44e7-b730-ab3160d18fae" providerId="AD" clId="Web-{FD764869-D60D-4EBC-B32D-30B96B0D0FA5}" dt="2023-03-01T19:10:18.307" v="288" actId="20577"/>
          <ac:spMkLst>
            <pc:docMk/>
            <pc:sldMk cId="3694549724" sldId="462"/>
            <ac:spMk id="7" creationId="{7EBA17EC-68BE-5A68-472A-4B0E6C21DA87}"/>
          </ac:spMkLst>
        </pc:spChg>
        <pc:picChg chg="add mod">
          <ac:chgData name="CHEN, KATHY (PGR)" userId="S::u2267086@live.warwick.ac.uk::33ad319c-faab-44e7-b730-ab3160d18fae" providerId="AD" clId="Web-{FD764869-D60D-4EBC-B32D-30B96B0D0FA5}" dt="2023-03-01T19:06:04.883" v="211" actId="1076"/>
          <ac:picMkLst>
            <pc:docMk/>
            <pc:sldMk cId="3694549724" sldId="462"/>
            <ac:picMk id="6" creationId="{85E2551A-E8EC-DCDB-E398-277B996E6DFC}"/>
          </ac:picMkLst>
        </pc:picChg>
      </pc:sldChg>
      <pc:sldChg chg="del">
        <pc:chgData name="CHEN, KATHY (PGR)" userId="S::u2267086@live.warwick.ac.uk::33ad319c-faab-44e7-b730-ab3160d18fae" providerId="AD" clId="Web-{FD764869-D60D-4EBC-B32D-30B96B0D0FA5}" dt="2023-03-01T18:56:21.342" v="9"/>
        <pc:sldMkLst>
          <pc:docMk/>
          <pc:sldMk cId="3997189151" sldId="462"/>
        </pc:sldMkLst>
      </pc:sldChg>
      <pc:sldChg chg="addSp delSp modSp add replId">
        <pc:chgData name="CHEN, KATHY (PGR)" userId="S::u2267086@live.warwick.ac.uk::33ad319c-faab-44e7-b730-ab3160d18fae" providerId="AD" clId="Web-{FD764869-D60D-4EBC-B32D-30B96B0D0FA5}" dt="2023-03-01T19:11:05.498" v="302" actId="20577"/>
        <pc:sldMkLst>
          <pc:docMk/>
          <pc:sldMk cId="2174002521" sldId="463"/>
        </pc:sldMkLst>
        <pc:spChg chg="mod">
          <ac:chgData name="CHEN, KATHY (PGR)" userId="S::u2267086@live.warwick.ac.uk::33ad319c-faab-44e7-b730-ab3160d18fae" providerId="AD" clId="Web-{FD764869-D60D-4EBC-B32D-30B96B0D0FA5}" dt="2023-03-01T19:11:05.498" v="302" actId="20577"/>
          <ac:spMkLst>
            <pc:docMk/>
            <pc:sldMk cId="2174002521" sldId="463"/>
            <ac:spMk id="2" creationId="{20C34B7D-E70A-2934-8E22-8DFD850923A8}"/>
          </ac:spMkLst>
        </pc:spChg>
        <pc:spChg chg="mod">
          <ac:chgData name="CHEN, KATHY (PGR)" userId="S::u2267086@live.warwick.ac.uk::33ad319c-faab-44e7-b730-ab3160d18fae" providerId="AD" clId="Web-{FD764869-D60D-4EBC-B32D-30B96B0D0FA5}" dt="2023-03-01T19:06:33.056" v="217" actId="20577"/>
          <ac:spMkLst>
            <pc:docMk/>
            <pc:sldMk cId="2174002521" sldId="463"/>
            <ac:spMk id="3" creationId="{6BBFEDCC-1B51-5E8D-72D3-3AE797F1178F}"/>
          </ac:spMkLst>
        </pc:spChg>
        <pc:spChg chg="mod">
          <ac:chgData name="CHEN, KATHY (PGR)" userId="S::u2267086@live.warwick.ac.uk::33ad319c-faab-44e7-b730-ab3160d18fae" providerId="AD" clId="Web-{FD764869-D60D-4EBC-B32D-30B96B0D0FA5}" dt="2023-03-01T19:10:21.339" v="290" actId="20577"/>
          <ac:spMkLst>
            <pc:docMk/>
            <pc:sldMk cId="2174002521" sldId="463"/>
            <ac:spMk id="7" creationId="{7EBA17EC-68BE-5A68-472A-4B0E6C21DA87}"/>
          </ac:spMkLst>
        </pc:spChg>
        <pc:picChg chg="del">
          <ac:chgData name="CHEN, KATHY (PGR)" userId="S::u2267086@live.warwick.ac.uk::33ad319c-faab-44e7-b730-ab3160d18fae" providerId="AD" clId="Web-{FD764869-D60D-4EBC-B32D-30B96B0D0FA5}" dt="2023-03-01T19:06:13.758" v="213"/>
          <ac:picMkLst>
            <pc:docMk/>
            <pc:sldMk cId="2174002521" sldId="463"/>
            <ac:picMk id="6" creationId="{85E2551A-E8EC-DCDB-E398-277B996E6DFC}"/>
          </ac:picMkLst>
        </pc:picChg>
        <pc:picChg chg="add mod">
          <ac:chgData name="CHEN, KATHY (PGR)" userId="S::u2267086@live.warwick.ac.uk::33ad319c-faab-44e7-b730-ab3160d18fae" providerId="AD" clId="Web-{FD764869-D60D-4EBC-B32D-30B96B0D0FA5}" dt="2023-03-01T19:06:57.792" v="220" actId="1076"/>
          <ac:picMkLst>
            <pc:docMk/>
            <pc:sldMk cId="2174002521" sldId="463"/>
            <ac:picMk id="8" creationId="{0FEFF2DB-B152-7D7C-908E-F624CE46AD92}"/>
          </ac:picMkLst>
        </pc:picChg>
      </pc:sldChg>
      <pc:sldChg chg="del">
        <pc:chgData name="CHEN, KATHY (PGR)" userId="S::u2267086@live.warwick.ac.uk::33ad319c-faab-44e7-b730-ab3160d18fae" providerId="AD" clId="Web-{FD764869-D60D-4EBC-B32D-30B96B0D0FA5}" dt="2023-03-01T18:56:21.732" v="10"/>
        <pc:sldMkLst>
          <pc:docMk/>
          <pc:sldMk cId="3734531180" sldId="463"/>
        </pc:sldMkLst>
      </pc:sldChg>
      <pc:sldChg chg="del">
        <pc:chgData name="CHEN, KATHY (PGR)" userId="S::u2267086@live.warwick.ac.uk::33ad319c-faab-44e7-b730-ab3160d18fae" providerId="AD" clId="Web-{FD764869-D60D-4EBC-B32D-30B96B0D0FA5}" dt="2023-03-01T18:56:22.467" v="11"/>
        <pc:sldMkLst>
          <pc:docMk/>
          <pc:sldMk cId="131435245" sldId="464"/>
        </pc:sldMkLst>
      </pc:sldChg>
      <pc:sldChg chg="delSp modSp add replId">
        <pc:chgData name="CHEN, KATHY (PGR)" userId="S::u2267086@live.warwick.ac.uk::33ad319c-faab-44e7-b730-ab3160d18fae" providerId="AD" clId="Web-{FD764869-D60D-4EBC-B32D-30B96B0D0FA5}" dt="2023-03-01T19:11:00.264" v="301" actId="20577"/>
        <pc:sldMkLst>
          <pc:docMk/>
          <pc:sldMk cId="2753542306" sldId="464"/>
        </pc:sldMkLst>
        <pc:spChg chg="mod">
          <ac:chgData name="CHEN, KATHY (PGR)" userId="S::u2267086@live.warwick.ac.uk::33ad319c-faab-44e7-b730-ab3160d18fae" providerId="AD" clId="Web-{FD764869-D60D-4EBC-B32D-30B96B0D0FA5}" dt="2023-03-01T19:11:00.264" v="301" actId="20577"/>
          <ac:spMkLst>
            <pc:docMk/>
            <pc:sldMk cId="2753542306" sldId="464"/>
            <ac:spMk id="2" creationId="{20C34B7D-E70A-2934-8E22-8DFD850923A8}"/>
          </ac:spMkLst>
        </pc:spChg>
        <pc:spChg chg="mod">
          <ac:chgData name="CHEN, KATHY (PGR)" userId="S::u2267086@live.warwick.ac.uk::33ad319c-faab-44e7-b730-ab3160d18fae" providerId="AD" clId="Web-{FD764869-D60D-4EBC-B32D-30B96B0D0FA5}" dt="2023-03-01T19:08:25.628" v="241" actId="20577"/>
          <ac:spMkLst>
            <pc:docMk/>
            <pc:sldMk cId="2753542306" sldId="464"/>
            <ac:spMk id="3" creationId="{6BBFEDCC-1B51-5E8D-72D3-3AE797F1178F}"/>
          </ac:spMkLst>
        </pc:spChg>
        <pc:spChg chg="mod">
          <ac:chgData name="CHEN, KATHY (PGR)" userId="S::u2267086@live.warwick.ac.uk::33ad319c-faab-44e7-b730-ab3160d18fae" providerId="AD" clId="Web-{FD764869-D60D-4EBC-B32D-30B96B0D0FA5}" dt="2023-03-01T19:10:24.292" v="292" actId="20577"/>
          <ac:spMkLst>
            <pc:docMk/>
            <pc:sldMk cId="2753542306" sldId="464"/>
            <ac:spMk id="7" creationId="{7EBA17EC-68BE-5A68-472A-4B0E6C21DA87}"/>
          </ac:spMkLst>
        </pc:spChg>
        <pc:picChg chg="del">
          <ac:chgData name="CHEN, KATHY (PGR)" userId="S::u2267086@live.warwick.ac.uk::33ad319c-faab-44e7-b730-ab3160d18fae" providerId="AD" clId="Web-{FD764869-D60D-4EBC-B32D-30B96B0D0FA5}" dt="2023-03-01T19:07:51.718" v="222"/>
          <ac:picMkLst>
            <pc:docMk/>
            <pc:sldMk cId="2753542306" sldId="464"/>
            <ac:picMk id="8" creationId="{0FEFF2DB-B152-7D7C-908E-F624CE46AD92}"/>
          </ac:picMkLst>
        </pc:picChg>
      </pc:sldChg>
      <pc:sldChg chg="del">
        <pc:chgData name="CHEN, KATHY (PGR)" userId="S::u2267086@live.warwick.ac.uk::33ad319c-faab-44e7-b730-ab3160d18fae" providerId="AD" clId="Web-{FD764869-D60D-4EBC-B32D-30B96B0D0FA5}" dt="2023-03-01T18:56:23.514" v="12"/>
        <pc:sldMkLst>
          <pc:docMk/>
          <pc:sldMk cId="1888487352" sldId="465"/>
        </pc:sldMkLst>
      </pc:sldChg>
      <pc:sldChg chg="modSp add replId">
        <pc:chgData name="CHEN, KATHY (PGR)" userId="S::u2267086@live.warwick.ac.uk::33ad319c-faab-44e7-b730-ab3160d18fae" providerId="AD" clId="Web-{FD764869-D60D-4EBC-B32D-30B96B0D0FA5}" dt="2023-03-01T19:10:57.763" v="300" actId="20577"/>
        <pc:sldMkLst>
          <pc:docMk/>
          <pc:sldMk cId="2631748130" sldId="465"/>
        </pc:sldMkLst>
        <pc:spChg chg="mod">
          <ac:chgData name="CHEN, KATHY (PGR)" userId="S::u2267086@live.warwick.ac.uk::33ad319c-faab-44e7-b730-ab3160d18fae" providerId="AD" clId="Web-{FD764869-D60D-4EBC-B32D-30B96B0D0FA5}" dt="2023-03-01T19:10:57.763" v="300" actId="20577"/>
          <ac:spMkLst>
            <pc:docMk/>
            <pc:sldMk cId="2631748130" sldId="465"/>
            <ac:spMk id="2" creationId="{20C34B7D-E70A-2934-8E22-8DFD850923A8}"/>
          </ac:spMkLst>
        </pc:spChg>
        <pc:spChg chg="mod">
          <ac:chgData name="CHEN, KATHY (PGR)" userId="S::u2267086@live.warwick.ac.uk::33ad319c-faab-44e7-b730-ab3160d18fae" providerId="AD" clId="Web-{FD764869-D60D-4EBC-B32D-30B96B0D0FA5}" dt="2023-03-01T19:09:30.570" v="262" actId="20577"/>
          <ac:spMkLst>
            <pc:docMk/>
            <pc:sldMk cId="2631748130" sldId="465"/>
            <ac:spMk id="3" creationId="{6BBFEDCC-1B51-5E8D-72D3-3AE797F1178F}"/>
          </ac:spMkLst>
        </pc:spChg>
        <pc:spChg chg="mod">
          <ac:chgData name="CHEN, KATHY (PGR)" userId="S::u2267086@live.warwick.ac.uk::33ad319c-faab-44e7-b730-ab3160d18fae" providerId="AD" clId="Web-{FD764869-D60D-4EBC-B32D-30B96B0D0FA5}" dt="2023-03-01T19:10:27.558" v="293" actId="20577"/>
          <ac:spMkLst>
            <pc:docMk/>
            <pc:sldMk cId="2631748130" sldId="465"/>
            <ac:spMk id="7" creationId="{7EBA17EC-68BE-5A68-472A-4B0E6C21DA87}"/>
          </ac:spMkLst>
        </pc:spChg>
      </pc:sldChg>
      <pc:sldChg chg="modSp add replId">
        <pc:chgData name="CHEN, KATHY (PGR)" userId="S::u2267086@live.warwick.ac.uk::33ad319c-faab-44e7-b730-ab3160d18fae" providerId="AD" clId="Web-{FD764869-D60D-4EBC-B32D-30B96B0D0FA5}" dt="2023-03-01T19:11:50.673" v="314" actId="20577"/>
        <pc:sldMkLst>
          <pc:docMk/>
          <pc:sldMk cId="87241415" sldId="466"/>
        </pc:sldMkLst>
        <pc:spChg chg="mod">
          <ac:chgData name="CHEN, KATHY (PGR)" userId="S::u2267086@live.warwick.ac.uk::33ad319c-faab-44e7-b730-ab3160d18fae" providerId="AD" clId="Web-{FD764869-D60D-4EBC-B32D-30B96B0D0FA5}" dt="2023-03-01T19:10:55.076" v="298" actId="20577"/>
          <ac:spMkLst>
            <pc:docMk/>
            <pc:sldMk cId="87241415" sldId="466"/>
            <ac:spMk id="2" creationId="{20C34B7D-E70A-2934-8E22-8DFD850923A8}"/>
          </ac:spMkLst>
        </pc:spChg>
        <pc:spChg chg="mod">
          <ac:chgData name="CHEN, KATHY (PGR)" userId="S::u2267086@live.warwick.ac.uk::33ad319c-faab-44e7-b730-ab3160d18fae" providerId="AD" clId="Web-{FD764869-D60D-4EBC-B32D-30B96B0D0FA5}" dt="2023-03-01T19:11:50.673" v="314" actId="20577"/>
          <ac:spMkLst>
            <pc:docMk/>
            <pc:sldMk cId="87241415" sldId="466"/>
            <ac:spMk id="3" creationId="{6BBFEDCC-1B51-5E8D-72D3-3AE797F1178F}"/>
          </ac:spMkLst>
        </pc:spChg>
      </pc:sldChg>
      <pc:sldChg chg="del">
        <pc:chgData name="CHEN, KATHY (PGR)" userId="S::u2267086@live.warwick.ac.uk::33ad319c-faab-44e7-b730-ab3160d18fae" providerId="AD" clId="Web-{FD764869-D60D-4EBC-B32D-30B96B0D0FA5}" dt="2023-03-01T18:56:24.701" v="13"/>
        <pc:sldMkLst>
          <pc:docMk/>
          <pc:sldMk cId="2964569004" sldId="466"/>
        </pc:sldMkLst>
      </pc:sldChg>
      <pc:sldChg chg="addSp modSp add replId">
        <pc:chgData name="CHEN, KATHY (PGR)" userId="S::u2267086@live.warwick.ac.uk::33ad319c-faab-44e7-b730-ab3160d18fae" providerId="AD" clId="Web-{FD764869-D60D-4EBC-B32D-30B96B0D0FA5}" dt="2023-03-01T19:12:34.145" v="327" actId="1076"/>
        <pc:sldMkLst>
          <pc:docMk/>
          <pc:sldMk cId="338670614" sldId="467"/>
        </pc:sldMkLst>
        <pc:spChg chg="mod">
          <ac:chgData name="CHEN, KATHY (PGR)" userId="S::u2267086@live.warwick.ac.uk::33ad319c-faab-44e7-b730-ab3160d18fae" providerId="AD" clId="Web-{FD764869-D60D-4EBC-B32D-30B96B0D0FA5}" dt="2023-03-01T19:12:13.581" v="322" actId="20577"/>
          <ac:spMkLst>
            <pc:docMk/>
            <pc:sldMk cId="338670614" sldId="467"/>
            <ac:spMk id="2" creationId="{20C34B7D-E70A-2934-8E22-8DFD850923A8}"/>
          </ac:spMkLst>
        </pc:spChg>
        <pc:spChg chg="mod">
          <ac:chgData name="CHEN, KATHY (PGR)" userId="S::u2267086@live.warwick.ac.uk::33ad319c-faab-44e7-b730-ab3160d18fae" providerId="AD" clId="Web-{FD764869-D60D-4EBC-B32D-30B96B0D0FA5}" dt="2023-03-01T19:12:19.253" v="323" actId="20577"/>
          <ac:spMkLst>
            <pc:docMk/>
            <pc:sldMk cId="338670614" sldId="467"/>
            <ac:spMk id="3" creationId="{6BBFEDCC-1B51-5E8D-72D3-3AE797F1178F}"/>
          </ac:spMkLst>
        </pc:spChg>
        <pc:picChg chg="add mod">
          <ac:chgData name="CHEN, KATHY (PGR)" userId="S::u2267086@live.warwick.ac.uk::33ad319c-faab-44e7-b730-ab3160d18fae" providerId="AD" clId="Web-{FD764869-D60D-4EBC-B32D-30B96B0D0FA5}" dt="2023-03-01T19:12:34.145" v="327" actId="1076"/>
          <ac:picMkLst>
            <pc:docMk/>
            <pc:sldMk cId="338670614" sldId="467"/>
            <ac:picMk id="6" creationId="{07C1880B-25FB-A86E-7E77-0C4DDFB21D31}"/>
          </ac:picMkLst>
        </pc:picChg>
      </pc:sldChg>
      <pc:sldChg chg="del">
        <pc:chgData name="CHEN, KATHY (PGR)" userId="S::u2267086@live.warwick.ac.uk::33ad319c-faab-44e7-b730-ab3160d18fae" providerId="AD" clId="Web-{FD764869-D60D-4EBC-B32D-30B96B0D0FA5}" dt="2023-03-01T18:56:25.576" v="14"/>
        <pc:sldMkLst>
          <pc:docMk/>
          <pc:sldMk cId="2648584372" sldId="467"/>
        </pc:sldMkLst>
      </pc:sldChg>
      <pc:sldChg chg="delSp modSp add replId">
        <pc:chgData name="CHEN, KATHY (PGR)" userId="S::u2267086@live.warwick.ac.uk::33ad319c-faab-44e7-b730-ab3160d18fae" providerId="AD" clId="Web-{FD764869-D60D-4EBC-B32D-30B96B0D0FA5}" dt="2023-03-01T19:13:09.460" v="339" actId="20577"/>
        <pc:sldMkLst>
          <pc:docMk/>
          <pc:sldMk cId="2748446627" sldId="468"/>
        </pc:sldMkLst>
        <pc:spChg chg="mod">
          <ac:chgData name="CHEN, KATHY (PGR)" userId="S::u2267086@live.warwick.ac.uk::33ad319c-faab-44e7-b730-ab3160d18fae" providerId="AD" clId="Web-{FD764869-D60D-4EBC-B32D-30B96B0D0FA5}" dt="2023-03-01T19:13:09.460" v="339" actId="20577"/>
          <ac:spMkLst>
            <pc:docMk/>
            <pc:sldMk cId="2748446627" sldId="468"/>
            <ac:spMk id="3" creationId="{6BBFEDCC-1B51-5E8D-72D3-3AE797F1178F}"/>
          </ac:spMkLst>
        </pc:spChg>
        <pc:picChg chg="del">
          <ac:chgData name="CHEN, KATHY (PGR)" userId="S::u2267086@live.warwick.ac.uk::33ad319c-faab-44e7-b730-ab3160d18fae" providerId="AD" clId="Web-{FD764869-D60D-4EBC-B32D-30B96B0D0FA5}" dt="2023-03-01T19:12:39.677" v="329"/>
          <ac:picMkLst>
            <pc:docMk/>
            <pc:sldMk cId="2748446627" sldId="468"/>
            <ac:picMk id="6" creationId="{07C1880B-25FB-A86E-7E77-0C4DDFB21D31}"/>
          </ac:picMkLst>
        </pc:picChg>
      </pc:sldChg>
      <pc:sldChg chg="del">
        <pc:chgData name="CHEN, KATHY (PGR)" userId="S::u2267086@live.warwick.ac.uk::33ad319c-faab-44e7-b730-ab3160d18fae" providerId="AD" clId="Web-{FD764869-D60D-4EBC-B32D-30B96B0D0FA5}" dt="2023-03-01T18:56:27.029" v="15"/>
        <pc:sldMkLst>
          <pc:docMk/>
          <pc:sldMk cId="4171837339" sldId="468"/>
        </pc:sldMkLst>
      </pc:sldChg>
      <pc:sldChg chg="addSp modSp add replId">
        <pc:chgData name="CHEN, KATHY (PGR)" userId="S::u2267086@live.warwick.ac.uk::33ad319c-faab-44e7-b730-ab3160d18fae" providerId="AD" clId="Web-{FD764869-D60D-4EBC-B32D-30B96B0D0FA5}" dt="2023-03-01T19:13:35.493" v="349" actId="1076"/>
        <pc:sldMkLst>
          <pc:docMk/>
          <pc:sldMk cId="1002435891" sldId="469"/>
        </pc:sldMkLst>
        <pc:spChg chg="mod">
          <ac:chgData name="CHEN, KATHY (PGR)" userId="S::u2267086@live.warwick.ac.uk::33ad319c-faab-44e7-b730-ab3160d18fae" providerId="AD" clId="Web-{FD764869-D60D-4EBC-B32D-30B96B0D0FA5}" dt="2023-03-01T19:13:21.414" v="342" actId="20577"/>
          <ac:spMkLst>
            <pc:docMk/>
            <pc:sldMk cId="1002435891" sldId="469"/>
            <ac:spMk id="3" creationId="{6BBFEDCC-1B51-5E8D-72D3-3AE797F1178F}"/>
          </ac:spMkLst>
        </pc:spChg>
        <pc:picChg chg="add mod">
          <ac:chgData name="CHEN, KATHY (PGR)" userId="S::u2267086@live.warwick.ac.uk::33ad319c-faab-44e7-b730-ab3160d18fae" providerId="AD" clId="Web-{FD764869-D60D-4EBC-B32D-30B96B0D0FA5}" dt="2023-03-01T19:13:35.493" v="349" actId="1076"/>
          <ac:picMkLst>
            <pc:docMk/>
            <pc:sldMk cId="1002435891" sldId="469"/>
            <ac:picMk id="6" creationId="{E7D7E125-DA4E-BCF2-B65E-5A71B94A9834}"/>
          </ac:picMkLst>
        </pc:picChg>
      </pc:sldChg>
      <pc:sldChg chg="del">
        <pc:chgData name="CHEN, KATHY (PGR)" userId="S::u2267086@live.warwick.ac.uk::33ad319c-faab-44e7-b730-ab3160d18fae" providerId="AD" clId="Web-{FD764869-D60D-4EBC-B32D-30B96B0D0FA5}" dt="2023-03-01T18:56:27.608" v="16"/>
        <pc:sldMkLst>
          <pc:docMk/>
          <pc:sldMk cId="2567606944" sldId="469"/>
        </pc:sldMkLst>
      </pc:sldChg>
      <pc:sldChg chg="delSp modSp add replId">
        <pc:chgData name="CHEN, KATHY (PGR)" userId="S::u2267086@live.warwick.ac.uk::33ad319c-faab-44e7-b730-ab3160d18fae" providerId="AD" clId="Web-{FD764869-D60D-4EBC-B32D-30B96B0D0FA5}" dt="2023-03-01T19:13:59.979" v="360" actId="20577"/>
        <pc:sldMkLst>
          <pc:docMk/>
          <pc:sldMk cId="687808876" sldId="470"/>
        </pc:sldMkLst>
        <pc:spChg chg="mod">
          <ac:chgData name="CHEN, KATHY (PGR)" userId="S::u2267086@live.warwick.ac.uk::33ad319c-faab-44e7-b730-ab3160d18fae" providerId="AD" clId="Web-{FD764869-D60D-4EBC-B32D-30B96B0D0FA5}" dt="2023-03-01T19:13:59.979" v="360" actId="20577"/>
          <ac:spMkLst>
            <pc:docMk/>
            <pc:sldMk cId="687808876" sldId="470"/>
            <ac:spMk id="3" creationId="{6BBFEDCC-1B51-5E8D-72D3-3AE797F1178F}"/>
          </ac:spMkLst>
        </pc:spChg>
        <pc:picChg chg="del">
          <ac:chgData name="CHEN, KATHY (PGR)" userId="S::u2267086@live.warwick.ac.uk::33ad319c-faab-44e7-b730-ab3160d18fae" providerId="AD" clId="Web-{FD764869-D60D-4EBC-B32D-30B96B0D0FA5}" dt="2023-03-01T19:13:39.665" v="351"/>
          <ac:picMkLst>
            <pc:docMk/>
            <pc:sldMk cId="687808876" sldId="470"/>
            <ac:picMk id="6" creationId="{E7D7E125-DA4E-BCF2-B65E-5A71B94A9834}"/>
          </ac:picMkLst>
        </pc:picChg>
      </pc:sldChg>
      <pc:sldChg chg="del">
        <pc:chgData name="CHEN, KATHY (PGR)" userId="S::u2267086@live.warwick.ac.uk::33ad319c-faab-44e7-b730-ab3160d18fae" providerId="AD" clId="Web-{FD764869-D60D-4EBC-B32D-30B96B0D0FA5}" dt="2023-03-01T18:56:27.967" v="17"/>
        <pc:sldMkLst>
          <pc:docMk/>
          <pc:sldMk cId="2825868621" sldId="470"/>
        </pc:sldMkLst>
      </pc:sldChg>
      <pc:sldChg chg="addSp modSp add replId">
        <pc:chgData name="CHEN, KATHY (PGR)" userId="S::u2267086@live.warwick.ac.uk::33ad319c-faab-44e7-b730-ab3160d18fae" providerId="AD" clId="Web-{FD764869-D60D-4EBC-B32D-30B96B0D0FA5}" dt="2023-03-01T19:14:46.733" v="379" actId="1076"/>
        <pc:sldMkLst>
          <pc:docMk/>
          <pc:sldMk cId="586067641" sldId="471"/>
        </pc:sldMkLst>
        <pc:spChg chg="mod">
          <ac:chgData name="CHEN, KATHY (PGR)" userId="S::u2267086@live.warwick.ac.uk::33ad319c-faab-44e7-b730-ab3160d18fae" providerId="AD" clId="Web-{FD764869-D60D-4EBC-B32D-30B96B0D0FA5}" dt="2023-03-01T19:14:20.262" v="370" actId="20577"/>
          <ac:spMkLst>
            <pc:docMk/>
            <pc:sldMk cId="586067641" sldId="471"/>
            <ac:spMk id="2" creationId="{20C34B7D-E70A-2934-8E22-8DFD850923A8}"/>
          </ac:spMkLst>
        </pc:spChg>
        <pc:spChg chg="mod">
          <ac:chgData name="CHEN, KATHY (PGR)" userId="S::u2267086@live.warwick.ac.uk::33ad319c-faab-44e7-b730-ab3160d18fae" providerId="AD" clId="Web-{FD764869-D60D-4EBC-B32D-30B96B0D0FA5}" dt="2023-03-01T19:14:28.278" v="374" actId="20577"/>
          <ac:spMkLst>
            <pc:docMk/>
            <pc:sldMk cId="586067641" sldId="471"/>
            <ac:spMk id="3" creationId="{6BBFEDCC-1B51-5E8D-72D3-3AE797F1178F}"/>
          </ac:spMkLst>
        </pc:spChg>
        <pc:picChg chg="add mod">
          <ac:chgData name="CHEN, KATHY (PGR)" userId="S::u2267086@live.warwick.ac.uk::33ad319c-faab-44e7-b730-ab3160d18fae" providerId="AD" clId="Web-{FD764869-D60D-4EBC-B32D-30B96B0D0FA5}" dt="2023-03-01T19:14:46.733" v="379" actId="1076"/>
          <ac:picMkLst>
            <pc:docMk/>
            <pc:sldMk cId="586067641" sldId="471"/>
            <ac:picMk id="6" creationId="{D0C98475-97BA-D0B0-1F6B-48B6B7167D99}"/>
          </ac:picMkLst>
        </pc:picChg>
      </pc:sldChg>
      <pc:sldChg chg="del">
        <pc:chgData name="CHEN, KATHY (PGR)" userId="S::u2267086@live.warwick.ac.uk::33ad319c-faab-44e7-b730-ab3160d18fae" providerId="AD" clId="Web-{FD764869-D60D-4EBC-B32D-30B96B0D0FA5}" dt="2023-03-01T18:56:29.233" v="18"/>
        <pc:sldMkLst>
          <pc:docMk/>
          <pc:sldMk cId="2680873169" sldId="471"/>
        </pc:sldMkLst>
      </pc:sldChg>
      <pc:sldChg chg="addSp delSp modSp add replId">
        <pc:chgData name="CHEN, KATHY (PGR)" userId="S::u2267086@live.warwick.ac.uk::33ad319c-faab-44e7-b730-ab3160d18fae" providerId="AD" clId="Web-{FD764869-D60D-4EBC-B32D-30B96B0D0FA5}" dt="2023-03-01T19:15:42.658" v="391"/>
        <pc:sldMkLst>
          <pc:docMk/>
          <pc:sldMk cId="3591073852" sldId="472"/>
        </pc:sldMkLst>
        <pc:spChg chg="mod">
          <ac:chgData name="CHEN, KATHY (PGR)" userId="S::u2267086@live.warwick.ac.uk::33ad319c-faab-44e7-b730-ab3160d18fae" providerId="AD" clId="Web-{FD764869-D60D-4EBC-B32D-30B96B0D0FA5}" dt="2023-03-01T19:15:18.594" v="386" actId="14100"/>
          <ac:spMkLst>
            <pc:docMk/>
            <pc:sldMk cId="3591073852" sldId="472"/>
            <ac:spMk id="3" creationId="{6BBFEDCC-1B51-5E8D-72D3-3AE797F1178F}"/>
          </ac:spMkLst>
        </pc:spChg>
        <pc:picChg chg="del">
          <ac:chgData name="CHEN, KATHY (PGR)" userId="S::u2267086@live.warwick.ac.uk::33ad319c-faab-44e7-b730-ab3160d18fae" providerId="AD" clId="Web-{FD764869-D60D-4EBC-B32D-30B96B0D0FA5}" dt="2023-03-01T19:14:50.905" v="381"/>
          <ac:picMkLst>
            <pc:docMk/>
            <pc:sldMk cId="3591073852" sldId="472"/>
            <ac:picMk id="6" creationId="{D0C98475-97BA-D0B0-1F6B-48B6B7167D99}"/>
          </ac:picMkLst>
        </pc:picChg>
        <pc:picChg chg="add del mod">
          <ac:chgData name="CHEN, KATHY (PGR)" userId="S::u2267086@live.warwick.ac.uk::33ad319c-faab-44e7-b730-ab3160d18fae" providerId="AD" clId="Web-{FD764869-D60D-4EBC-B32D-30B96B0D0FA5}" dt="2023-03-01T19:15:42.658" v="391"/>
          <ac:picMkLst>
            <pc:docMk/>
            <pc:sldMk cId="3591073852" sldId="472"/>
            <ac:picMk id="8" creationId="{C37EB14D-A72D-E957-8D0A-BD458A07F7A2}"/>
          </ac:picMkLst>
        </pc:picChg>
      </pc:sldChg>
      <pc:sldChg chg="del">
        <pc:chgData name="CHEN, KATHY (PGR)" userId="S::u2267086@live.warwick.ac.uk::33ad319c-faab-44e7-b730-ab3160d18fae" providerId="AD" clId="Web-{FD764869-D60D-4EBC-B32D-30B96B0D0FA5}" dt="2023-03-01T18:56:30.420" v="19"/>
        <pc:sldMkLst>
          <pc:docMk/>
          <pc:sldMk cId="3941459488" sldId="472"/>
        </pc:sldMkLst>
      </pc:sldChg>
      <pc:sldChg chg="modSp add replId">
        <pc:chgData name="CHEN, KATHY (PGR)" userId="S::u2267086@live.warwick.ac.uk::33ad319c-faab-44e7-b730-ab3160d18fae" providerId="AD" clId="Web-{FD764869-D60D-4EBC-B32D-30B96B0D0FA5}" dt="2023-03-01T19:16:02.363" v="398" actId="1076"/>
        <pc:sldMkLst>
          <pc:docMk/>
          <pc:sldMk cId="1081462520" sldId="473"/>
        </pc:sldMkLst>
        <pc:spChg chg="mod">
          <ac:chgData name="CHEN, KATHY (PGR)" userId="S::u2267086@live.warwick.ac.uk::33ad319c-faab-44e7-b730-ab3160d18fae" providerId="AD" clId="Web-{FD764869-D60D-4EBC-B32D-30B96B0D0FA5}" dt="2023-03-01T19:15:48.487" v="393" actId="20577"/>
          <ac:spMkLst>
            <pc:docMk/>
            <pc:sldMk cId="1081462520" sldId="473"/>
            <ac:spMk id="3" creationId="{6BBFEDCC-1B51-5E8D-72D3-3AE797F1178F}"/>
          </ac:spMkLst>
        </pc:spChg>
        <pc:picChg chg="mod">
          <ac:chgData name="CHEN, KATHY (PGR)" userId="S::u2267086@live.warwick.ac.uk::33ad319c-faab-44e7-b730-ab3160d18fae" providerId="AD" clId="Web-{FD764869-D60D-4EBC-B32D-30B96B0D0FA5}" dt="2023-03-01T19:16:02.363" v="398" actId="1076"/>
          <ac:picMkLst>
            <pc:docMk/>
            <pc:sldMk cId="1081462520" sldId="473"/>
            <ac:picMk id="8" creationId="{C37EB14D-A72D-E957-8D0A-BD458A07F7A2}"/>
          </ac:picMkLst>
        </pc:picChg>
      </pc:sldChg>
      <pc:sldChg chg="delSp modSp add replId">
        <pc:chgData name="CHEN, KATHY (PGR)" userId="S::u2267086@live.warwick.ac.uk::33ad319c-faab-44e7-b730-ab3160d18fae" providerId="AD" clId="Web-{FD764869-D60D-4EBC-B32D-30B96B0D0FA5}" dt="2023-03-01T19:16:19.036" v="403" actId="20577"/>
        <pc:sldMkLst>
          <pc:docMk/>
          <pc:sldMk cId="987303978" sldId="474"/>
        </pc:sldMkLst>
        <pc:spChg chg="mod">
          <ac:chgData name="CHEN, KATHY (PGR)" userId="S::u2267086@live.warwick.ac.uk::33ad319c-faab-44e7-b730-ab3160d18fae" providerId="AD" clId="Web-{FD764869-D60D-4EBC-B32D-30B96B0D0FA5}" dt="2023-03-01T19:16:19.036" v="403" actId="20577"/>
          <ac:spMkLst>
            <pc:docMk/>
            <pc:sldMk cId="987303978" sldId="474"/>
            <ac:spMk id="3" creationId="{6BBFEDCC-1B51-5E8D-72D3-3AE797F1178F}"/>
          </ac:spMkLst>
        </pc:spChg>
        <pc:picChg chg="del">
          <ac:chgData name="CHEN, KATHY (PGR)" userId="S::u2267086@live.warwick.ac.uk::33ad319c-faab-44e7-b730-ab3160d18fae" providerId="AD" clId="Web-{FD764869-D60D-4EBC-B32D-30B96B0D0FA5}" dt="2023-03-01T19:16:13.129" v="400"/>
          <ac:picMkLst>
            <pc:docMk/>
            <pc:sldMk cId="987303978" sldId="474"/>
            <ac:picMk id="8" creationId="{C37EB14D-A72D-E957-8D0A-BD458A07F7A2}"/>
          </ac:picMkLst>
        </pc:picChg>
      </pc:sldChg>
      <pc:sldChg chg="addSp modSp add replId">
        <pc:chgData name="CHEN, KATHY (PGR)" userId="S::u2267086@live.warwick.ac.uk::33ad319c-faab-44e7-b730-ab3160d18fae" providerId="AD" clId="Web-{FD764869-D60D-4EBC-B32D-30B96B0D0FA5}" dt="2023-03-01T19:16:40.475" v="411" actId="1076"/>
        <pc:sldMkLst>
          <pc:docMk/>
          <pc:sldMk cId="1420406455" sldId="475"/>
        </pc:sldMkLst>
        <pc:spChg chg="mod">
          <ac:chgData name="CHEN, KATHY (PGR)" userId="S::u2267086@live.warwick.ac.uk::33ad319c-faab-44e7-b730-ab3160d18fae" providerId="AD" clId="Web-{FD764869-D60D-4EBC-B32D-30B96B0D0FA5}" dt="2023-03-01T19:16:30.755" v="406" actId="20577"/>
          <ac:spMkLst>
            <pc:docMk/>
            <pc:sldMk cId="1420406455" sldId="475"/>
            <ac:spMk id="3" creationId="{6BBFEDCC-1B51-5E8D-72D3-3AE797F1178F}"/>
          </ac:spMkLst>
        </pc:spChg>
        <pc:picChg chg="add mod">
          <ac:chgData name="CHEN, KATHY (PGR)" userId="S::u2267086@live.warwick.ac.uk::33ad319c-faab-44e7-b730-ab3160d18fae" providerId="AD" clId="Web-{FD764869-D60D-4EBC-B32D-30B96B0D0FA5}" dt="2023-03-01T19:16:40.475" v="411" actId="1076"/>
          <ac:picMkLst>
            <pc:docMk/>
            <pc:sldMk cId="1420406455" sldId="475"/>
            <ac:picMk id="6" creationId="{DB06AE90-C97B-8DBE-6AD0-DB17A68E6A78}"/>
          </ac:picMkLst>
        </pc:picChg>
      </pc:sldChg>
      <pc:sldChg chg="delSp modSp add replId">
        <pc:chgData name="CHEN, KATHY (PGR)" userId="S::u2267086@live.warwick.ac.uk::33ad319c-faab-44e7-b730-ab3160d18fae" providerId="AD" clId="Web-{FD764869-D60D-4EBC-B32D-30B96B0D0FA5}" dt="2023-03-01T19:17:17.931" v="419" actId="20577"/>
        <pc:sldMkLst>
          <pc:docMk/>
          <pc:sldMk cId="626600965" sldId="476"/>
        </pc:sldMkLst>
        <pc:spChg chg="mod">
          <ac:chgData name="CHEN, KATHY (PGR)" userId="S::u2267086@live.warwick.ac.uk::33ad319c-faab-44e7-b730-ab3160d18fae" providerId="AD" clId="Web-{FD764869-D60D-4EBC-B32D-30B96B0D0FA5}" dt="2023-03-01T19:17:17.931" v="419" actId="20577"/>
          <ac:spMkLst>
            <pc:docMk/>
            <pc:sldMk cId="626600965" sldId="476"/>
            <ac:spMk id="3" creationId="{6BBFEDCC-1B51-5E8D-72D3-3AE797F1178F}"/>
          </ac:spMkLst>
        </pc:spChg>
        <pc:picChg chg="del">
          <ac:chgData name="CHEN, KATHY (PGR)" userId="S::u2267086@live.warwick.ac.uk::33ad319c-faab-44e7-b730-ab3160d18fae" providerId="AD" clId="Web-{FD764869-D60D-4EBC-B32D-30B96B0D0FA5}" dt="2023-03-01T19:17:05.133" v="413"/>
          <ac:picMkLst>
            <pc:docMk/>
            <pc:sldMk cId="626600965" sldId="476"/>
            <ac:picMk id="6" creationId="{DB06AE90-C97B-8DBE-6AD0-DB17A68E6A78}"/>
          </ac:picMkLst>
        </pc:picChg>
      </pc:sldChg>
      <pc:sldChg chg="modSp add replId">
        <pc:chgData name="CHEN, KATHY (PGR)" userId="S::u2267086@live.warwick.ac.uk::33ad319c-faab-44e7-b730-ab3160d18fae" providerId="AD" clId="Web-{FD764869-D60D-4EBC-B32D-30B96B0D0FA5}" dt="2023-03-01T19:17:46.839" v="430" actId="20577"/>
        <pc:sldMkLst>
          <pc:docMk/>
          <pc:sldMk cId="3372363635" sldId="477"/>
        </pc:sldMkLst>
        <pc:spChg chg="mod">
          <ac:chgData name="CHEN, KATHY (PGR)" userId="S::u2267086@live.warwick.ac.uk::33ad319c-faab-44e7-b730-ab3160d18fae" providerId="AD" clId="Web-{FD764869-D60D-4EBC-B32D-30B96B0D0FA5}" dt="2023-03-01T19:17:46.839" v="430" actId="20577"/>
          <ac:spMkLst>
            <pc:docMk/>
            <pc:sldMk cId="3372363635" sldId="477"/>
            <ac:spMk id="3" creationId="{6BBFEDCC-1B51-5E8D-72D3-3AE797F1178F}"/>
          </ac:spMkLst>
        </pc:spChg>
      </pc:sldChg>
      <pc:sldChg chg="addSp modSp add replId">
        <pc:chgData name="CHEN, KATHY (PGR)" userId="S::u2267086@live.warwick.ac.uk::33ad319c-faab-44e7-b730-ab3160d18fae" providerId="AD" clId="Web-{FD764869-D60D-4EBC-B32D-30B96B0D0FA5}" dt="2023-03-01T19:18:26.592" v="440" actId="1076"/>
        <pc:sldMkLst>
          <pc:docMk/>
          <pc:sldMk cId="2096088239" sldId="478"/>
        </pc:sldMkLst>
        <pc:spChg chg="mod">
          <ac:chgData name="CHEN, KATHY (PGR)" userId="S::u2267086@live.warwick.ac.uk::33ad319c-faab-44e7-b730-ab3160d18fae" providerId="AD" clId="Web-{FD764869-D60D-4EBC-B32D-30B96B0D0FA5}" dt="2023-03-01T19:17:57.965" v="433" actId="20577"/>
          <ac:spMkLst>
            <pc:docMk/>
            <pc:sldMk cId="2096088239" sldId="478"/>
            <ac:spMk id="3" creationId="{6BBFEDCC-1B51-5E8D-72D3-3AE797F1178F}"/>
          </ac:spMkLst>
        </pc:spChg>
        <pc:picChg chg="add mod">
          <ac:chgData name="CHEN, KATHY (PGR)" userId="S::u2267086@live.warwick.ac.uk::33ad319c-faab-44e7-b730-ab3160d18fae" providerId="AD" clId="Web-{FD764869-D60D-4EBC-B32D-30B96B0D0FA5}" dt="2023-03-01T19:18:26.592" v="440" actId="1076"/>
          <ac:picMkLst>
            <pc:docMk/>
            <pc:sldMk cId="2096088239" sldId="478"/>
            <ac:picMk id="6" creationId="{94041CEC-CB01-9251-9D18-55CA50A32D9A}"/>
          </ac:picMkLst>
        </pc:picChg>
      </pc:sldChg>
      <pc:sldChg chg="delSp modSp add replId">
        <pc:chgData name="CHEN, KATHY (PGR)" userId="S::u2267086@live.warwick.ac.uk::33ad319c-faab-44e7-b730-ab3160d18fae" providerId="AD" clId="Web-{FD764869-D60D-4EBC-B32D-30B96B0D0FA5}" dt="2023-03-01T19:18:39.187" v="447" actId="20577"/>
        <pc:sldMkLst>
          <pc:docMk/>
          <pc:sldMk cId="2229556535" sldId="479"/>
        </pc:sldMkLst>
        <pc:spChg chg="mod">
          <ac:chgData name="CHEN, KATHY (PGR)" userId="S::u2267086@live.warwick.ac.uk::33ad319c-faab-44e7-b730-ab3160d18fae" providerId="AD" clId="Web-{FD764869-D60D-4EBC-B32D-30B96B0D0FA5}" dt="2023-03-01T19:18:39.187" v="447" actId="20577"/>
          <ac:spMkLst>
            <pc:docMk/>
            <pc:sldMk cId="2229556535" sldId="479"/>
            <ac:spMk id="3" creationId="{6BBFEDCC-1B51-5E8D-72D3-3AE797F1178F}"/>
          </ac:spMkLst>
        </pc:spChg>
        <pc:picChg chg="del">
          <ac:chgData name="CHEN, KATHY (PGR)" userId="S::u2267086@live.warwick.ac.uk::33ad319c-faab-44e7-b730-ab3160d18fae" providerId="AD" clId="Web-{FD764869-D60D-4EBC-B32D-30B96B0D0FA5}" dt="2023-03-01T19:18:31.139" v="442"/>
          <ac:picMkLst>
            <pc:docMk/>
            <pc:sldMk cId="2229556535" sldId="479"/>
            <ac:picMk id="6" creationId="{94041CEC-CB01-9251-9D18-55CA50A32D9A}"/>
          </ac:picMkLst>
        </pc:picChg>
      </pc:sldChg>
    </pc:docChg>
  </pc:docChgLst>
  <pc:docChgLst>
    <pc:chgData name="CHEN, KATHY (PGR)" userId="S::u2267086@live.warwick.ac.uk::33ad319c-faab-44e7-b730-ab3160d18fae" providerId="AD" clId="Web-{5AA9F388-3BEC-1B5D-1090-BB8D4AFE587F}"/>
    <pc:docChg chg="delSld modSld">
      <pc:chgData name="CHEN, KATHY (PGR)" userId="S::u2267086@live.warwick.ac.uk::33ad319c-faab-44e7-b730-ab3160d18fae" providerId="AD" clId="Web-{5AA9F388-3BEC-1B5D-1090-BB8D4AFE587F}" dt="2023-03-01T18:15:49.105" v="93" actId="20577"/>
      <pc:docMkLst>
        <pc:docMk/>
      </pc:docMkLst>
      <pc:sldChg chg="modSp">
        <pc:chgData name="CHEN, KATHY (PGR)" userId="S::u2267086@live.warwick.ac.uk::33ad319c-faab-44e7-b730-ab3160d18fae" providerId="AD" clId="Web-{5AA9F388-3BEC-1B5D-1090-BB8D4AFE587F}" dt="2023-03-01T18:14:42.635" v="47" actId="20577"/>
        <pc:sldMkLst>
          <pc:docMk/>
          <pc:sldMk cId="419606111" sldId="449"/>
        </pc:sldMkLst>
        <pc:spChg chg="mod">
          <ac:chgData name="CHEN, KATHY (PGR)" userId="S::u2267086@live.warwick.ac.uk::33ad319c-faab-44e7-b730-ab3160d18fae" providerId="AD" clId="Web-{5AA9F388-3BEC-1B5D-1090-BB8D4AFE587F}" dt="2023-03-01T18:14:42.635" v="47" actId="20577"/>
          <ac:spMkLst>
            <pc:docMk/>
            <pc:sldMk cId="419606111" sldId="449"/>
            <ac:spMk id="3" creationId="{6BBFEDCC-1B51-5E8D-72D3-3AE797F1178F}"/>
          </ac:spMkLst>
        </pc:spChg>
        <pc:spChg chg="mod">
          <ac:chgData name="CHEN, KATHY (PGR)" userId="S::u2267086@live.warwick.ac.uk::33ad319c-faab-44e7-b730-ab3160d18fae" providerId="AD" clId="Web-{5AA9F388-3BEC-1B5D-1090-BB8D4AFE587F}" dt="2023-03-01T18:13:42.258" v="11" actId="20577"/>
          <ac:spMkLst>
            <pc:docMk/>
            <pc:sldMk cId="419606111" sldId="449"/>
            <ac:spMk id="7" creationId="{7EBA17EC-68BE-5A68-472A-4B0E6C21DA87}"/>
          </ac:spMkLst>
        </pc:spChg>
      </pc:sldChg>
      <pc:sldChg chg="modSp">
        <pc:chgData name="CHEN, KATHY (PGR)" userId="S::u2267086@live.warwick.ac.uk::33ad319c-faab-44e7-b730-ab3160d18fae" providerId="AD" clId="Web-{5AA9F388-3BEC-1B5D-1090-BB8D4AFE587F}" dt="2023-03-01T18:15:49.105" v="93" actId="20577"/>
        <pc:sldMkLst>
          <pc:docMk/>
          <pc:sldMk cId="2868258527" sldId="450"/>
        </pc:sldMkLst>
        <pc:spChg chg="mod">
          <ac:chgData name="CHEN, KATHY (PGR)" userId="S::u2267086@live.warwick.ac.uk::33ad319c-faab-44e7-b730-ab3160d18fae" providerId="AD" clId="Web-{5AA9F388-3BEC-1B5D-1090-BB8D4AFE587F}" dt="2023-03-01T18:15:02.667" v="65" actId="20577"/>
          <ac:spMkLst>
            <pc:docMk/>
            <pc:sldMk cId="2868258527" sldId="450"/>
            <ac:spMk id="2" creationId="{20C34B7D-E70A-2934-8E22-8DFD850923A8}"/>
          </ac:spMkLst>
        </pc:spChg>
        <pc:spChg chg="mod">
          <ac:chgData name="CHEN, KATHY (PGR)" userId="S::u2267086@live.warwick.ac.uk::33ad319c-faab-44e7-b730-ab3160d18fae" providerId="AD" clId="Web-{5AA9F388-3BEC-1B5D-1090-BB8D4AFE587F}" dt="2023-03-01T18:15:49.105" v="93" actId="20577"/>
          <ac:spMkLst>
            <pc:docMk/>
            <pc:sldMk cId="2868258527" sldId="450"/>
            <ac:spMk id="3" creationId="{6BBFEDCC-1B51-5E8D-72D3-3AE797F1178F}"/>
          </ac:spMkLst>
        </pc:spChg>
        <pc:spChg chg="mod">
          <ac:chgData name="CHEN, KATHY (PGR)" userId="S::u2267086@live.warwick.ac.uk::33ad319c-faab-44e7-b730-ab3160d18fae" providerId="AD" clId="Web-{5AA9F388-3BEC-1B5D-1090-BB8D4AFE587F}" dt="2023-03-01T18:14:50.947" v="59" actId="20577"/>
          <ac:spMkLst>
            <pc:docMk/>
            <pc:sldMk cId="2868258527" sldId="450"/>
            <ac:spMk id="7" creationId="{7EBA17EC-68BE-5A68-472A-4B0E6C21DA87}"/>
          </ac:spMkLst>
        </pc:spChg>
      </pc:sldChg>
      <pc:sldChg chg="del">
        <pc:chgData name="CHEN, KATHY (PGR)" userId="S::u2267086@live.warwick.ac.uk::33ad319c-faab-44e7-b730-ab3160d18fae" providerId="AD" clId="Web-{5AA9F388-3BEC-1B5D-1090-BB8D4AFE587F}" dt="2023-03-01T18:15:06.995" v="66"/>
        <pc:sldMkLst>
          <pc:docMk/>
          <pc:sldMk cId="1159770804" sldId="451"/>
        </pc:sldMkLst>
      </pc:sldChg>
      <pc:sldChg chg="del">
        <pc:chgData name="CHEN, KATHY (PGR)" userId="S::u2267086@live.warwick.ac.uk::33ad319c-faab-44e7-b730-ab3160d18fae" providerId="AD" clId="Web-{5AA9F388-3BEC-1B5D-1090-BB8D4AFE587F}" dt="2023-03-01T18:15:07.932" v="67"/>
        <pc:sldMkLst>
          <pc:docMk/>
          <pc:sldMk cId="4065845506" sldId="452"/>
        </pc:sldMkLst>
      </pc:sldChg>
      <pc:sldChg chg="del">
        <pc:chgData name="CHEN, KATHY (PGR)" userId="S::u2267086@live.warwick.ac.uk::33ad319c-faab-44e7-b730-ab3160d18fae" providerId="AD" clId="Web-{5AA9F388-3BEC-1B5D-1090-BB8D4AFE587F}" dt="2023-03-01T18:15:08.714" v="68"/>
        <pc:sldMkLst>
          <pc:docMk/>
          <pc:sldMk cId="2332817634" sldId="453"/>
        </pc:sldMkLst>
      </pc:sldChg>
      <pc:sldChg chg="del">
        <pc:chgData name="CHEN, KATHY (PGR)" userId="S::u2267086@live.warwick.ac.uk::33ad319c-faab-44e7-b730-ab3160d18fae" providerId="AD" clId="Web-{5AA9F388-3BEC-1B5D-1090-BB8D4AFE587F}" dt="2023-03-01T18:15:09.479" v="69"/>
        <pc:sldMkLst>
          <pc:docMk/>
          <pc:sldMk cId="2215971794" sldId="454"/>
        </pc:sldMkLst>
      </pc:sldChg>
      <pc:sldChg chg="del">
        <pc:chgData name="CHEN, KATHY (PGR)" userId="S::u2267086@live.warwick.ac.uk::33ad319c-faab-44e7-b730-ab3160d18fae" providerId="AD" clId="Web-{5AA9F388-3BEC-1B5D-1090-BB8D4AFE587F}" dt="2023-03-01T18:15:10.042" v="70"/>
        <pc:sldMkLst>
          <pc:docMk/>
          <pc:sldMk cId="510033281" sldId="455"/>
        </pc:sldMkLst>
      </pc:sldChg>
      <pc:sldChg chg="del">
        <pc:chgData name="CHEN, KATHY (PGR)" userId="S::u2267086@live.warwick.ac.uk::33ad319c-faab-44e7-b730-ab3160d18fae" providerId="AD" clId="Web-{5AA9F388-3BEC-1B5D-1090-BB8D4AFE587F}" dt="2023-03-01T18:15:11.526" v="71"/>
        <pc:sldMkLst>
          <pc:docMk/>
          <pc:sldMk cId="3786417717" sldId="456"/>
        </pc:sldMkLst>
      </pc:sldChg>
      <pc:sldChg chg="del">
        <pc:chgData name="CHEN, KATHY (PGR)" userId="S::u2267086@live.warwick.ac.uk::33ad319c-faab-44e7-b730-ab3160d18fae" providerId="AD" clId="Web-{5AA9F388-3BEC-1B5D-1090-BB8D4AFE587F}" dt="2023-03-01T18:15:12.401" v="72"/>
        <pc:sldMkLst>
          <pc:docMk/>
          <pc:sldMk cId="2823681130" sldId="457"/>
        </pc:sldMkLst>
      </pc:sldChg>
      <pc:sldChg chg="del">
        <pc:chgData name="CHEN, KATHY (PGR)" userId="S::u2267086@live.warwick.ac.uk::33ad319c-faab-44e7-b730-ab3160d18fae" providerId="AD" clId="Web-{5AA9F388-3BEC-1B5D-1090-BB8D4AFE587F}" dt="2023-03-01T18:15:12.557" v="73"/>
        <pc:sldMkLst>
          <pc:docMk/>
          <pc:sldMk cId="1139052832" sldId="458"/>
        </pc:sldMkLst>
      </pc:sldChg>
      <pc:sldChg chg="del">
        <pc:chgData name="CHEN, KATHY (PGR)" userId="S::u2267086@live.warwick.ac.uk::33ad319c-faab-44e7-b730-ab3160d18fae" providerId="AD" clId="Web-{5AA9F388-3BEC-1B5D-1090-BB8D4AFE587F}" dt="2023-03-01T18:15:13.479" v="74"/>
        <pc:sldMkLst>
          <pc:docMk/>
          <pc:sldMk cId="1567105312" sldId="459"/>
        </pc:sldMkLst>
      </pc:sldChg>
      <pc:sldChg chg="del">
        <pc:chgData name="CHEN, KATHY (PGR)" userId="S::u2267086@live.warwick.ac.uk::33ad319c-faab-44e7-b730-ab3160d18fae" providerId="AD" clId="Web-{5AA9F388-3BEC-1B5D-1090-BB8D4AFE587F}" dt="2023-03-01T18:15:14.151" v="75"/>
        <pc:sldMkLst>
          <pc:docMk/>
          <pc:sldMk cId="4210067622" sldId="460"/>
        </pc:sldMkLst>
      </pc:sldChg>
      <pc:sldChg chg="del">
        <pc:chgData name="CHEN, KATHY (PGR)" userId="S::u2267086@live.warwick.ac.uk::33ad319c-faab-44e7-b730-ab3160d18fae" providerId="AD" clId="Web-{5AA9F388-3BEC-1B5D-1090-BB8D4AFE587F}" dt="2023-03-01T18:15:14.511" v="76"/>
        <pc:sldMkLst>
          <pc:docMk/>
          <pc:sldMk cId="3912599106" sldId="461"/>
        </pc:sldMkLst>
      </pc:sldChg>
      <pc:sldChg chg="del">
        <pc:chgData name="CHEN, KATHY (PGR)" userId="S::u2267086@live.warwick.ac.uk::33ad319c-faab-44e7-b730-ab3160d18fae" providerId="AD" clId="Web-{5AA9F388-3BEC-1B5D-1090-BB8D4AFE587F}" dt="2023-03-01T18:15:15.448" v="77"/>
        <pc:sldMkLst>
          <pc:docMk/>
          <pc:sldMk cId="2959934492" sldId="462"/>
        </pc:sldMkLst>
      </pc:sldChg>
      <pc:sldChg chg="del">
        <pc:chgData name="CHEN, KATHY (PGR)" userId="S::u2267086@live.warwick.ac.uk::33ad319c-faab-44e7-b730-ab3160d18fae" providerId="AD" clId="Web-{5AA9F388-3BEC-1B5D-1090-BB8D4AFE587F}" dt="2023-03-01T18:15:16.401" v="78"/>
        <pc:sldMkLst>
          <pc:docMk/>
          <pc:sldMk cId="4003344870" sldId="463"/>
        </pc:sldMkLst>
      </pc:sldChg>
      <pc:sldChg chg="del">
        <pc:chgData name="CHEN, KATHY (PGR)" userId="S::u2267086@live.warwick.ac.uk::33ad319c-faab-44e7-b730-ab3160d18fae" providerId="AD" clId="Web-{5AA9F388-3BEC-1B5D-1090-BB8D4AFE587F}" dt="2023-03-01T18:15:16.870" v="79"/>
        <pc:sldMkLst>
          <pc:docMk/>
          <pc:sldMk cId="1725962544" sldId="464"/>
        </pc:sldMkLst>
      </pc:sldChg>
      <pc:sldChg chg="del">
        <pc:chgData name="CHEN, KATHY (PGR)" userId="S::u2267086@live.warwick.ac.uk::33ad319c-faab-44e7-b730-ab3160d18fae" providerId="AD" clId="Web-{5AA9F388-3BEC-1B5D-1090-BB8D4AFE587F}" dt="2023-03-01T18:15:17.011" v="80"/>
        <pc:sldMkLst>
          <pc:docMk/>
          <pc:sldMk cId="2620850946" sldId="465"/>
        </pc:sldMkLst>
      </pc:sldChg>
      <pc:sldChg chg="del">
        <pc:chgData name="CHEN, KATHY (PGR)" userId="S::u2267086@live.warwick.ac.uk::33ad319c-faab-44e7-b730-ab3160d18fae" providerId="AD" clId="Web-{5AA9F388-3BEC-1B5D-1090-BB8D4AFE587F}" dt="2023-03-01T18:15:17.214" v="81"/>
        <pc:sldMkLst>
          <pc:docMk/>
          <pc:sldMk cId="3687095947" sldId="466"/>
        </pc:sldMkLst>
      </pc:sldChg>
      <pc:sldChg chg="del">
        <pc:chgData name="CHEN, KATHY (PGR)" userId="S::u2267086@live.warwick.ac.uk::33ad319c-faab-44e7-b730-ab3160d18fae" providerId="AD" clId="Web-{5AA9F388-3BEC-1B5D-1090-BB8D4AFE587F}" dt="2023-03-01T18:15:18.104" v="82"/>
        <pc:sldMkLst>
          <pc:docMk/>
          <pc:sldMk cId="3053863008" sldId="467"/>
        </pc:sldMkLst>
      </pc:sldChg>
      <pc:sldChg chg="del">
        <pc:chgData name="CHEN, KATHY (PGR)" userId="S::u2267086@live.warwick.ac.uk::33ad319c-faab-44e7-b730-ab3160d18fae" providerId="AD" clId="Web-{5AA9F388-3BEC-1B5D-1090-BB8D4AFE587F}" dt="2023-03-01T18:15:18.261" v="83"/>
        <pc:sldMkLst>
          <pc:docMk/>
          <pc:sldMk cId="4190825381" sldId="468"/>
        </pc:sldMkLst>
      </pc:sldChg>
      <pc:sldChg chg="del">
        <pc:chgData name="CHEN, KATHY (PGR)" userId="S::u2267086@live.warwick.ac.uk::33ad319c-faab-44e7-b730-ab3160d18fae" providerId="AD" clId="Web-{5AA9F388-3BEC-1B5D-1090-BB8D4AFE587F}" dt="2023-03-01T18:15:19.292" v="84"/>
        <pc:sldMkLst>
          <pc:docMk/>
          <pc:sldMk cId="1394717625" sldId="469"/>
        </pc:sldMkLst>
      </pc:sldChg>
      <pc:sldChg chg="del">
        <pc:chgData name="CHEN, KATHY (PGR)" userId="S::u2267086@live.warwick.ac.uk::33ad319c-faab-44e7-b730-ab3160d18fae" providerId="AD" clId="Web-{5AA9F388-3BEC-1B5D-1090-BB8D4AFE587F}" dt="2023-03-01T18:15:20.761" v="85"/>
        <pc:sldMkLst>
          <pc:docMk/>
          <pc:sldMk cId="4003004678" sldId="470"/>
        </pc:sldMkLst>
      </pc:sldChg>
      <pc:sldChg chg="del">
        <pc:chgData name="CHEN, KATHY (PGR)" userId="S::u2267086@live.warwick.ac.uk::33ad319c-faab-44e7-b730-ab3160d18fae" providerId="AD" clId="Web-{5AA9F388-3BEC-1B5D-1090-BB8D4AFE587F}" dt="2023-03-01T18:15:22.026" v="86"/>
        <pc:sldMkLst>
          <pc:docMk/>
          <pc:sldMk cId="1085291244" sldId="471"/>
        </pc:sldMkLst>
      </pc:sldChg>
      <pc:sldChg chg="del">
        <pc:chgData name="CHEN, KATHY (PGR)" userId="S::u2267086@live.warwick.ac.uk::33ad319c-faab-44e7-b730-ab3160d18fae" providerId="AD" clId="Web-{5AA9F388-3BEC-1B5D-1090-BB8D4AFE587F}" dt="2023-03-01T18:15:22.183" v="87"/>
        <pc:sldMkLst>
          <pc:docMk/>
          <pc:sldMk cId="27950846" sldId="472"/>
        </pc:sldMkLst>
      </pc:sldChg>
      <pc:sldChg chg="del">
        <pc:chgData name="CHEN, KATHY (PGR)" userId="S::u2267086@live.warwick.ac.uk::33ad319c-faab-44e7-b730-ab3160d18fae" providerId="AD" clId="Web-{5AA9F388-3BEC-1B5D-1090-BB8D4AFE587F}" dt="2023-03-01T18:15:22.839" v="88"/>
        <pc:sldMkLst>
          <pc:docMk/>
          <pc:sldMk cId="307875489" sldId="473"/>
        </pc:sldMkLst>
      </pc:sldChg>
      <pc:sldChg chg="del">
        <pc:chgData name="CHEN, KATHY (PGR)" userId="S::u2267086@live.warwick.ac.uk::33ad319c-faab-44e7-b730-ab3160d18fae" providerId="AD" clId="Web-{5AA9F388-3BEC-1B5D-1090-BB8D4AFE587F}" dt="2023-03-01T18:15:23.948" v="89"/>
        <pc:sldMkLst>
          <pc:docMk/>
          <pc:sldMk cId="2371366938" sldId="474"/>
        </pc:sldMkLst>
      </pc:sldChg>
      <pc:sldChg chg="del">
        <pc:chgData name="CHEN, KATHY (PGR)" userId="S::u2267086@live.warwick.ac.uk::33ad319c-faab-44e7-b730-ab3160d18fae" providerId="AD" clId="Web-{5AA9F388-3BEC-1B5D-1090-BB8D4AFE587F}" dt="2023-03-01T18:15:24.808" v="90"/>
        <pc:sldMkLst>
          <pc:docMk/>
          <pc:sldMk cId="3091592969" sldId="475"/>
        </pc:sldMkLst>
      </pc:sldChg>
      <pc:sldChg chg="del">
        <pc:chgData name="CHEN, KATHY (PGR)" userId="S::u2267086@live.warwick.ac.uk::33ad319c-faab-44e7-b730-ab3160d18fae" providerId="AD" clId="Web-{5AA9F388-3BEC-1B5D-1090-BB8D4AFE587F}" dt="2023-03-01T18:15:25.948" v="91"/>
        <pc:sldMkLst>
          <pc:docMk/>
          <pc:sldMk cId="217503866" sldId="476"/>
        </pc:sldMkLst>
      </pc:sldChg>
    </pc:docChg>
  </pc:docChgLst>
  <pc:docChgLst>
    <pc:chgData name="CHEN, KATHY (PGR)" userId="S::u2267086@live.warwick.ac.uk::33ad319c-faab-44e7-b730-ab3160d18fae" providerId="AD" clId="Web-{4FF458B0-33E2-4280-A28C-202B9480F3EF}"/>
    <pc:docChg chg="addSld delSld modSld">
      <pc:chgData name="CHEN, KATHY (PGR)" userId="S::u2267086@live.warwick.ac.uk::33ad319c-faab-44e7-b730-ab3160d18fae" providerId="AD" clId="Web-{4FF458B0-33E2-4280-A28C-202B9480F3EF}" dt="2023-02-28T19:25:03.633" v="284" actId="20577"/>
      <pc:docMkLst>
        <pc:docMk/>
      </pc:docMkLst>
      <pc:sldChg chg="modSp">
        <pc:chgData name="CHEN, KATHY (PGR)" userId="S::u2267086@live.warwick.ac.uk::33ad319c-faab-44e7-b730-ab3160d18fae" providerId="AD" clId="Web-{4FF458B0-33E2-4280-A28C-202B9480F3EF}" dt="2023-02-28T19:13:12.959" v="65" actId="20577"/>
        <pc:sldMkLst>
          <pc:docMk/>
          <pc:sldMk cId="419606111" sldId="449"/>
        </pc:sldMkLst>
        <pc:spChg chg="mod">
          <ac:chgData name="CHEN, KATHY (PGR)" userId="S::u2267086@live.warwick.ac.uk::33ad319c-faab-44e7-b730-ab3160d18fae" providerId="AD" clId="Web-{4FF458B0-33E2-4280-A28C-202B9480F3EF}" dt="2023-02-28T19:13:12.959" v="65" actId="20577"/>
          <ac:spMkLst>
            <pc:docMk/>
            <pc:sldMk cId="419606111" sldId="449"/>
            <ac:spMk id="3" creationId="{6BBFEDCC-1B51-5E8D-72D3-3AE797F1178F}"/>
          </ac:spMkLst>
        </pc:spChg>
        <pc:spChg chg="mod">
          <ac:chgData name="CHEN, KATHY (PGR)" userId="S::u2267086@live.warwick.ac.uk::33ad319c-faab-44e7-b730-ab3160d18fae" providerId="AD" clId="Web-{4FF458B0-33E2-4280-A28C-202B9480F3EF}" dt="2023-02-28T19:11:13.581" v="10" actId="20577"/>
          <ac:spMkLst>
            <pc:docMk/>
            <pc:sldMk cId="419606111" sldId="449"/>
            <ac:spMk id="7" creationId="{7EBA17EC-68BE-5A68-472A-4B0E6C21DA87}"/>
          </ac:spMkLst>
        </pc:spChg>
      </pc:sldChg>
      <pc:sldChg chg="modSp">
        <pc:chgData name="CHEN, KATHY (PGR)" userId="S::u2267086@live.warwick.ac.uk::33ad319c-faab-44e7-b730-ab3160d18fae" providerId="AD" clId="Web-{4FF458B0-33E2-4280-A28C-202B9480F3EF}" dt="2023-02-28T19:14:08.585" v="85" actId="20577"/>
        <pc:sldMkLst>
          <pc:docMk/>
          <pc:sldMk cId="2868258527" sldId="450"/>
        </pc:sldMkLst>
        <pc:spChg chg="mod">
          <ac:chgData name="CHEN, KATHY (PGR)" userId="S::u2267086@live.warwick.ac.uk::33ad319c-faab-44e7-b730-ab3160d18fae" providerId="AD" clId="Web-{4FF458B0-33E2-4280-A28C-202B9480F3EF}" dt="2023-02-28T19:13:48.225" v="75" actId="20577"/>
          <ac:spMkLst>
            <pc:docMk/>
            <pc:sldMk cId="2868258527" sldId="450"/>
            <ac:spMk id="2" creationId="{20C34B7D-E70A-2934-8E22-8DFD850923A8}"/>
          </ac:spMkLst>
        </pc:spChg>
        <pc:spChg chg="mod">
          <ac:chgData name="CHEN, KATHY (PGR)" userId="S::u2267086@live.warwick.ac.uk::33ad319c-faab-44e7-b730-ab3160d18fae" providerId="AD" clId="Web-{4FF458B0-33E2-4280-A28C-202B9480F3EF}" dt="2023-02-28T19:14:08.585" v="85" actId="20577"/>
          <ac:spMkLst>
            <pc:docMk/>
            <pc:sldMk cId="2868258527" sldId="450"/>
            <ac:spMk id="3" creationId="{6BBFEDCC-1B51-5E8D-72D3-3AE797F1178F}"/>
          </ac:spMkLst>
        </pc:spChg>
        <pc:spChg chg="mod">
          <ac:chgData name="CHEN, KATHY (PGR)" userId="S::u2267086@live.warwick.ac.uk::33ad319c-faab-44e7-b730-ab3160d18fae" providerId="AD" clId="Web-{4FF458B0-33E2-4280-A28C-202B9480F3EF}" dt="2023-02-28T19:11:25.237" v="29" actId="20577"/>
          <ac:spMkLst>
            <pc:docMk/>
            <pc:sldMk cId="2868258527" sldId="450"/>
            <ac:spMk id="7" creationId="{7EBA17EC-68BE-5A68-472A-4B0E6C21DA87}"/>
          </ac:spMkLst>
        </pc:spChg>
      </pc:sldChg>
      <pc:sldChg chg="del">
        <pc:chgData name="CHEN, KATHY (PGR)" userId="S::u2267086@live.warwick.ac.uk::33ad319c-faab-44e7-b730-ab3160d18fae" providerId="AD" clId="Web-{4FF458B0-33E2-4280-A28C-202B9480F3EF}" dt="2023-02-28T19:11:27.128" v="30"/>
        <pc:sldMkLst>
          <pc:docMk/>
          <pc:sldMk cId="434421166" sldId="451"/>
        </pc:sldMkLst>
      </pc:sldChg>
      <pc:sldChg chg="modSp add replId">
        <pc:chgData name="CHEN, KATHY (PGR)" userId="S::u2267086@live.warwick.ac.uk::33ad319c-faab-44e7-b730-ab3160d18fae" providerId="AD" clId="Web-{4FF458B0-33E2-4280-A28C-202B9480F3EF}" dt="2023-02-28T19:14:47.274" v="104" actId="20577"/>
        <pc:sldMkLst>
          <pc:docMk/>
          <pc:sldMk cId="3493199091" sldId="451"/>
        </pc:sldMkLst>
        <pc:spChg chg="mod">
          <ac:chgData name="CHEN, KATHY (PGR)" userId="S::u2267086@live.warwick.ac.uk::33ad319c-faab-44e7-b730-ab3160d18fae" providerId="AD" clId="Web-{4FF458B0-33E2-4280-A28C-202B9480F3EF}" dt="2023-02-28T19:14:47.274" v="104" actId="20577"/>
          <ac:spMkLst>
            <pc:docMk/>
            <pc:sldMk cId="3493199091" sldId="451"/>
            <ac:spMk id="3" creationId="{6BBFEDCC-1B51-5E8D-72D3-3AE797F1178F}"/>
          </ac:spMkLst>
        </pc:spChg>
      </pc:sldChg>
      <pc:sldChg chg="modSp add replId">
        <pc:chgData name="CHEN, KATHY (PGR)" userId="S::u2267086@live.warwick.ac.uk::33ad319c-faab-44e7-b730-ab3160d18fae" providerId="AD" clId="Web-{4FF458B0-33E2-4280-A28C-202B9480F3EF}" dt="2023-02-28T19:15:08.680" v="121" actId="20577"/>
        <pc:sldMkLst>
          <pc:docMk/>
          <pc:sldMk cId="2059153482" sldId="452"/>
        </pc:sldMkLst>
        <pc:spChg chg="mod">
          <ac:chgData name="CHEN, KATHY (PGR)" userId="S::u2267086@live.warwick.ac.uk::33ad319c-faab-44e7-b730-ab3160d18fae" providerId="AD" clId="Web-{4FF458B0-33E2-4280-A28C-202B9480F3EF}" dt="2023-02-28T19:15:08.680" v="121" actId="20577"/>
          <ac:spMkLst>
            <pc:docMk/>
            <pc:sldMk cId="2059153482" sldId="452"/>
            <ac:spMk id="3" creationId="{6BBFEDCC-1B51-5E8D-72D3-3AE797F1178F}"/>
          </ac:spMkLst>
        </pc:spChg>
      </pc:sldChg>
      <pc:sldChg chg="del">
        <pc:chgData name="CHEN, KATHY (PGR)" userId="S::u2267086@live.warwick.ac.uk::33ad319c-faab-44e7-b730-ab3160d18fae" providerId="AD" clId="Web-{4FF458B0-33E2-4280-A28C-202B9480F3EF}" dt="2023-02-28T19:11:28.643" v="31"/>
        <pc:sldMkLst>
          <pc:docMk/>
          <pc:sldMk cId="2225516032" sldId="452"/>
        </pc:sldMkLst>
      </pc:sldChg>
      <pc:sldChg chg="modSp add replId">
        <pc:chgData name="CHEN, KATHY (PGR)" userId="S::u2267086@live.warwick.ac.uk::33ad319c-faab-44e7-b730-ab3160d18fae" providerId="AD" clId="Web-{4FF458B0-33E2-4280-A28C-202B9480F3EF}" dt="2023-02-28T19:15:48.432" v="140" actId="20577"/>
        <pc:sldMkLst>
          <pc:docMk/>
          <pc:sldMk cId="1542874111" sldId="453"/>
        </pc:sldMkLst>
        <pc:spChg chg="mod">
          <ac:chgData name="CHEN, KATHY (PGR)" userId="S::u2267086@live.warwick.ac.uk::33ad319c-faab-44e7-b730-ab3160d18fae" providerId="AD" clId="Web-{4FF458B0-33E2-4280-A28C-202B9480F3EF}" dt="2023-02-28T19:15:48.432" v="140" actId="20577"/>
          <ac:spMkLst>
            <pc:docMk/>
            <pc:sldMk cId="1542874111" sldId="453"/>
            <ac:spMk id="3" creationId="{6BBFEDCC-1B51-5E8D-72D3-3AE797F1178F}"/>
          </ac:spMkLst>
        </pc:spChg>
      </pc:sldChg>
      <pc:sldChg chg="del">
        <pc:chgData name="CHEN, KATHY (PGR)" userId="S::u2267086@live.warwick.ac.uk::33ad319c-faab-44e7-b730-ab3160d18fae" providerId="AD" clId="Web-{4FF458B0-33E2-4280-A28C-202B9480F3EF}" dt="2023-02-28T19:11:30.128" v="32"/>
        <pc:sldMkLst>
          <pc:docMk/>
          <pc:sldMk cId="2787061699" sldId="453"/>
        </pc:sldMkLst>
      </pc:sldChg>
      <pc:sldChg chg="del">
        <pc:chgData name="CHEN, KATHY (PGR)" userId="S::u2267086@live.warwick.ac.uk::33ad319c-faab-44e7-b730-ab3160d18fae" providerId="AD" clId="Web-{4FF458B0-33E2-4280-A28C-202B9480F3EF}" dt="2023-02-28T19:11:30.878" v="33"/>
        <pc:sldMkLst>
          <pc:docMk/>
          <pc:sldMk cId="1204328546" sldId="454"/>
        </pc:sldMkLst>
      </pc:sldChg>
      <pc:sldChg chg="addSp delSp modSp add replId">
        <pc:chgData name="CHEN, KATHY (PGR)" userId="S::u2267086@live.warwick.ac.uk::33ad319c-faab-44e7-b730-ab3160d18fae" providerId="AD" clId="Web-{4FF458B0-33E2-4280-A28C-202B9480F3EF}" dt="2023-02-28T19:21:04.596" v="206" actId="1076"/>
        <pc:sldMkLst>
          <pc:docMk/>
          <pc:sldMk cId="3017710052" sldId="454"/>
        </pc:sldMkLst>
        <pc:spChg chg="mod">
          <ac:chgData name="CHEN, KATHY (PGR)" userId="S::u2267086@live.warwick.ac.uk::33ad319c-faab-44e7-b730-ab3160d18fae" providerId="AD" clId="Web-{4FF458B0-33E2-4280-A28C-202B9480F3EF}" dt="2023-02-28T19:20:59.877" v="205" actId="1076"/>
          <ac:spMkLst>
            <pc:docMk/>
            <pc:sldMk cId="3017710052" sldId="454"/>
            <ac:spMk id="3" creationId="{6BBFEDCC-1B51-5E8D-72D3-3AE797F1178F}"/>
          </ac:spMkLst>
        </pc:spChg>
        <pc:spChg chg="add del mod">
          <ac:chgData name="CHEN, KATHY (PGR)" userId="S::u2267086@live.warwick.ac.uk::33ad319c-faab-44e7-b730-ab3160d18fae" providerId="AD" clId="Web-{4FF458B0-33E2-4280-A28C-202B9480F3EF}" dt="2023-02-28T19:17:05.934" v="165"/>
          <ac:spMkLst>
            <pc:docMk/>
            <pc:sldMk cId="3017710052" sldId="454"/>
            <ac:spMk id="6" creationId="{0B097B24-19A7-9A6A-3D67-8B69B8C9E542}"/>
          </ac:spMkLst>
        </pc:spChg>
        <pc:graphicFrameChg chg="add del">
          <ac:chgData name="CHEN, KATHY (PGR)" userId="S::u2267086@live.warwick.ac.uk::33ad319c-faab-44e7-b730-ab3160d18fae" providerId="AD" clId="Web-{4FF458B0-33E2-4280-A28C-202B9480F3EF}" dt="2023-02-28T19:17:39.591" v="167"/>
          <ac:graphicFrameMkLst>
            <pc:docMk/>
            <pc:sldMk cId="3017710052" sldId="454"/>
            <ac:graphicFrameMk id="8" creationId="{21CDE60C-5CB3-F380-77E0-86877C5B79FE}"/>
          </ac:graphicFrameMkLst>
        </pc:graphicFrameChg>
        <pc:graphicFrameChg chg="add mod modGraphic">
          <ac:chgData name="CHEN, KATHY (PGR)" userId="S::u2267086@live.warwick.ac.uk::33ad319c-faab-44e7-b730-ab3160d18fae" providerId="AD" clId="Web-{4FF458B0-33E2-4280-A28C-202B9480F3EF}" dt="2023-02-28T19:21:04.596" v="206" actId="1076"/>
          <ac:graphicFrameMkLst>
            <pc:docMk/>
            <pc:sldMk cId="3017710052" sldId="454"/>
            <ac:graphicFrameMk id="9" creationId="{45557B9F-9BB9-4A80-2AA1-6FFBC706C18D}"/>
          </ac:graphicFrameMkLst>
        </pc:graphicFrameChg>
      </pc:sldChg>
      <pc:sldChg chg="modSp add replId">
        <pc:chgData name="CHEN, KATHY (PGR)" userId="S::u2267086@live.warwick.ac.uk::33ad319c-faab-44e7-b730-ab3160d18fae" providerId="AD" clId="Web-{4FF458B0-33E2-4280-A28C-202B9480F3EF}" dt="2023-02-28T19:23:06.584" v="257" actId="1076"/>
        <pc:sldMkLst>
          <pc:docMk/>
          <pc:sldMk cId="2917534207" sldId="455"/>
        </pc:sldMkLst>
        <pc:graphicFrameChg chg="mod modGraphic">
          <ac:chgData name="CHEN, KATHY (PGR)" userId="S::u2267086@live.warwick.ac.uk::33ad319c-faab-44e7-b730-ab3160d18fae" providerId="AD" clId="Web-{4FF458B0-33E2-4280-A28C-202B9480F3EF}" dt="2023-02-28T19:23:06.584" v="257" actId="1076"/>
          <ac:graphicFrameMkLst>
            <pc:docMk/>
            <pc:sldMk cId="2917534207" sldId="455"/>
            <ac:graphicFrameMk id="9" creationId="{45557B9F-9BB9-4A80-2AA1-6FFBC706C18D}"/>
          </ac:graphicFrameMkLst>
        </pc:graphicFrameChg>
      </pc:sldChg>
      <pc:sldChg chg="del">
        <pc:chgData name="CHEN, KATHY (PGR)" userId="S::u2267086@live.warwick.ac.uk::33ad319c-faab-44e7-b730-ab3160d18fae" providerId="AD" clId="Web-{4FF458B0-33E2-4280-A28C-202B9480F3EF}" dt="2023-02-28T19:11:31.597" v="34"/>
        <pc:sldMkLst>
          <pc:docMk/>
          <pc:sldMk cId="3092297140" sldId="455"/>
        </pc:sldMkLst>
      </pc:sldChg>
      <pc:sldChg chg="delSp modSp add replId">
        <pc:chgData name="CHEN, KATHY (PGR)" userId="S::u2267086@live.warwick.ac.uk::33ad319c-faab-44e7-b730-ab3160d18fae" providerId="AD" clId="Web-{4FF458B0-33E2-4280-A28C-202B9480F3EF}" dt="2023-02-28T19:25:03.633" v="284" actId="20577"/>
        <pc:sldMkLst>
          <pc:docMk/>
          <pc:sldMk cId="1528137273" sldId="456"/>
        </pc:sldMkLst>
        <pc:spChg chg="mod">
          <ac:chgData name="CHEN, KATHY (PGR)" userId="S::u2267086@live.warwick.ac.uk::33ad319c-faab-44e7-b730-ab3160d18fae" providerId="AD" clId="Web-{4FF458B0-33E2-4280-A28C-202B9480F3EF}" dt="2023-02-28T19:25:03.633" v="284" actId="20577"/>
          <ac:spMkLst>
            <pc:docMk/>
            <pc:sldMk cId="1528137273" sldId="456"/>
            <ac:spMk id="3" creationId="{6BBFEDCC-1B51-5E8D-72D3-3AE797F1178F}"/>
          </ac:spMkLst>
        </pc:spChg>
        <pc:graphicFrameChg chg="del mod modGraphic">
          <ac:chgData name="CHEN, KATHY (PGR)" userId="S::u2267086@live.warwick.ac.uk::33ad319c-faab-44e7-b730-ab3160d18fae" providerId="AD" clId="Web-{4FF458B0-33E2-4280-A28C-202B9480F3EF}" dt="2023-02-28T19:23:42.663" v="261"/>
          <ac:graphicFrameMkLst>
            <pc:docMk/>
            <pc:sldMk cId="1528137273" sldId="456"/>
            <ac:graphicFrameMk id="9" creationId="{45557B9F-9BB9-4A80-2AA1-6FFBC706C18D}"/>
          </ac:graphicFrameMkLst>
        </pc:graphicFrameChg>
      </pc:sldChg>
      <pc:sldChg chg="del">
        <pc:chgData name="CHEN, KATHY (PGR)" userId="S::u2267086@live.warwick.ac.uk::33ad319c-faab-44e7-b730-ab3160d18fae" providerId="AD" clId="Web-{4FF458B0-33E2-4280-A28C-202B9480F3EF}" dt="2023-02-28T19:11:31.612" v="35"/>
        <pc:sldMkLst>
          <pc:docMk/>
          <pc:sldMk cId="1676801715" sldId="456"/>
        </pc:sldMkLst>
      </pc:sldChg>
      <pc:sldChg chg="del">
        <pc:chgData name="CHEN, KATHY (PGR)" userId="S::u2267086@live.warwick.ac.uk::33ad319c-faab-44e7-b730-ab3160d18fae" providerId="AD" clId="Web-{4FF458B0-33E2-4280-A28C-202B9480F3EF}" dt="2023-02-28T19:11:32.690" v="36"/>
        <pc:sldMkLst>
          <pc:docMk/>
          <pc:sldMk cId="834489489" sldId="457"/>
        </pc:sldMkLst>
      </pc:sldChg>
      <pc:sldChg chg="del">
        <pc:chgData name="CHEN, KATHY (PGR)" userId="S::u2267086@live.warwick.ac.uk::33ad319c-faab-44e7-b730-ab3160d18fae" providerId="AD" clId="Web-{4FF458B0-33E2-4280-A28C-202B9480F3EF}" dt="2023-02-28T19:11:32.972" v="37"/>
        <pc:sldMkLst>
          <pc:docMk/>
          <pc:sldMk cId="1301518745" sldId="458"/>
        </pc:sldMkLst>
      </pc:sldChg>
      <pc:sldChg chg="del">
        <pc:chgData name="CHEN, KATHY (PGR)" userId="S::u2267086@live.warwick.ac.uk::33ad319c-faab-44e7-b730-ab3160d18fae" providerId="AD" clId="Web-{4FF458B0-33E2-4280-A28C-202B9480F3EF}" dt="2023-02-28T19:11:33.440" v="38"/>
        <pc:sldMkLst>
          <pc:docMk/>
          <pc:sldMk cId="1506723467" sldId="459"/>
        </pc:sldMkLst>
      </pc:sldChg>
      <pc:sldChg chg="del">
        <pc:chgData name="CHEN, KATHY (PGR)" userId="S::u2267086@live.warwick.ac.uk::33ad319c-faab-44e7-b730-ab3160d18fae" providerId="AD" clId="Web-{4FF458B0-33E2-4280-A28C-202B9480F3EF}" dt="2023-02-28T19:11:34.019" v="39"/>
        <pc:sldMkLst>
          <pc:docMk/>
          <pc:sldMk cId="1036533860" sldId="460"/>
        </pc:sldMkLst>
      </pc:sldChg>
      <pc:sldChg chg="del">
        <pc:chgData name="CHEN, KATHY (PGR)" userId="S::u2267086@live.warwick.ac.uk::33ad319c-faab-44e7-b730-ab3160d18fae" providerId="AD" clId="Web-{4FF458B0-33E2-4280-A28C-202B9480F3EF}" dt="2023-02-28T19:11:35.050" v="40"/>
        <pc:sldMkLst>
          <pc:docMk/>
          <pc:sldMk cId="2421340271" sldId="461"/>
        </pc:sldMkLst>
      </pc:sldChg>
      <pc:sldChg chg="del">
        <pc:chgData name="CHEN, KATHY (PGR)" userId="S::u2267086@live.warwick.ac.uk::33ad319c-faab-44e7-b730-ab3160d18fae" providerId="AD" clId="Web-{4FF458B0-33E2-4280-A28C-202B9480F3EF}" dt="2023-02-28T19:11:35.816" v="41"/>
        <pc:sldMkLst>
          <pc:docMk/>
          <pc:sldMk cId="2642644594" sldId="462"/>
        </pc:sldMkLst>
      </pc:sldChg>
      <pc:sldChg chg="del">
        <pc:chgData name="CHEN, KATHY (PGR)" userId="S::u2267086@live.warwick.ac.uk::33ad319c-faab-44e7-b730-ab3160d18fae" providerId="AD" clId="Web-{4FF458B0-33E2-4280-A28C-202B9480F3EF}" dt="2023-02-28T19:11:37.159" v="42"/>
        <pc:sldMkLst>
          <pc:docMk/>
          <pc:sldMk cId="2412698479" sldId="463"/>
        </pc:sldMkLst>
      </pc:sldChg>
      <pc:sldChg chg="del">
        <pc:chgData name="CHEN, KATHY (PGR)" userId="S::u2267086@live.warwick.ac.uk::33ad319c-faab-44e7-b730-ab3160d18fae" providerId="AD" clId="Web-{4FF458B0-33E2-4280-A28C-202B9480F3EF}" dt="2023-02-28T19:11:38.316" v="43"/>
        <pc:sldMkLst>
          <pc:docMk/>
          <pc:sldMk cId="1481928223" sldId="464"/>
        </pc:sldMkLst>
      </pc:sldChg>
      <pc:sldChg chg="del">
        <pc:chgData name="CHEN, KATHY (PGR)" userId="S::u2267086@live.warwick.ac.uk::33ad319c-faab-44e7-b730-ab3160d18fae" providerId="AD" clId="Web-{4FF458B0-33E2-4280-A28C-202B9480F3EF}" dt="2023-02-28T19:11:39.800" v="44"/>
        <pc:sldMkLst>
          <pc:docMk/>
          <pc:sldMk cId="4136801719" sldId="465"/>
        </pc:sldMkLst>
      </pc:sldChg>
      <pc:sldChg chg="del">
        <pc:chgData name="CHEN, KATHY (PGR)" userId="S::u2267086@live.warwick.ac.uk::33ad319c-faab-44e7-b730-ab3160d18fae" providerId="AD" clId="Web-{4FF458B0-33E2-4280-A28C-202B9480F3EF}" dt="2023-02-28T19:11:41.441" v="45"/>
        <pc:sldMkLst>
          <pc:docMk/>
          <pc:sldMk cId="1424108143" sldId="466"/>
        </pc:sldMkLst>
      </pc:sldChg>
    </pc:docChg>
  </pc:docChgLst>
  <pc:docChgLst>
    <pc:chgData name="CHEN, KATHY (PGR)" userId="S::u2267086@live.warwick.ac.uk::33ad319c-faab-44e7-b730-ab3160d18fae" providerId="AD" clId="Web-{4412BEE1-D83E-C628-3E2A-A45F3F151D6B}"/>
    <pc:docChg chg="modSld">
      <pc:chgData name="CHEN, KATHY (PGR)" userId="S::u2267086@live.warwick.ac.uk::33ad319c-faab-44e7-b730-ab3160d18fae" providerId="AD" clId="Web-{4412BEE1-D83E-C628-3E2A-A45F3F151D6B}" dt="2023-02-24T19:50:57.938" v="15" actId="20577"/>
      <pc:docMkLst>
        <pc:docMk/>
      </pc:docMkLst>
      <pc:sldChg chg="modSp">
        <pc:chgData name="CHEN, KATHY (PGR)" userId="S::u2267086@live.warwick.ac.uk::33ad319c-faab-44e7-b730-ab3160d18fae" providerId="AD" clId="Web-{4412BEE1-D83E-C628-3E2A-A45F3F151D6B}" dt="2023-02-24T19:50:57.938" v="15" actId="20577"/>
        <pc:sldMkLst>
          <pc:docMk/>
          <pc:sldMk cId="419606111" sldId="449"/>
        </pc:sldMkLst>
        <pc:spChg chg="mod">
          <ac:chgData name="CHEN, KATHY (PGR)" userId="S::u2267086@live.warwick.ac.uk::33ad319c-faab-44e7-b730-ab3160d18fae" providerId="AD" clId="Web-{4412BEE1-D83E-C628-3E2A-A45F3F151D6B}" dt="2023-02-24T19:50:57.938" v="15" actId="20577"/>
          <ac:spMkLst>
            <pc:docMk/>
            <pc:sldMk cId="419606111" sldId="449"/>
            <ac:spMk id="7" creationId="{7EBA17EC-68BE-5A68-472A-4B0E6C21DA87}"/>
          </ac:spMkLst>
        </pc:spChg>
      </pc:sldChg>
    </pc:docChg>
  </pc:docChgLst>
  <pc:docChgLst>
    <pc:chgData clId="Web-{AAD1A74A-A3FE-42DE-9E3F-4530B6580664}"/>
    <pc:docChg chg="modSld">
      <pc:chgData name="" userId="" providerId="" clId="Web-{AAD1A74A-A3FE-42DE-9E3F-4530B6580664}" dt="2023-02-28T17:47:51.329" v="6" actId="20577"/>
      <pc:docMkLst>
        <pc:docMk/>
      </pc:docMkLst>
      <pc:sldChg chg="modSp">
        <pc:chgData name="" userId="" providerId="" clId="Web-{AAD1A74A-A3FE-42DE-9E3F-4530B6580664}" dt="2023-02-28T17:47:51.329" v="6" actId="20577"/>
        <pc:sldMkLst>
          <pc:docMk/>
          <pc:sldMk cId="419606111" sldId="449"/>
        </pc:sldMkLst>
        <pc:spChg chg="mod">
          <ac:chgData name="" userId="" providerId="" clId="Web-{AAD1A74A-A3FE-42DE-9E3F-4530B6580664}" dt="2023-02-28T17:47:51.329" v="6"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80D80AD6-185C-47EE-87C0-5A6365742DE6}"/>
    <pc:docChg chg="addSld modSld sldOrd">
      <pc:chgData name="CHEN, KATHY (PGR)" userId="S::u2267086@live.warwick.ac.uk::33ad319c-faab-44e7-b730-ab3160d18fae" providerId="AD" clId="Web-{80D80AD6-185C-47EE-87C0-5A6365742DE6}" dt="2023-03-01T18:49:49.596" v="403" actId="20577"/>
      <pc:docMkLst>
        <pc:docMk/>
      </pc:docMkLst>
      <pc:sldChg chg="addSp modSp">
        <pc:chgData name="CHEN, KATHY (PGR)" userId="S::u2267086@live.warwick.ac.uk::33ad319c-faab-44e7-b730-ab3160d18fae" providerId="AD" clId="Web-{80D80AD6-185C-47EE-87C0-5A6365742DE6}" dt="2023-03-01T18:19:17.293" v="40" actId="14100"/>
        <pc:sldMkLst>
          <pc:docMk/>
          <pc:sldMk cId="2868258527" sldId="450"/>
        </pc:sldMkLst>
        <pc:spChg chg="mod">
          <ac:chgData name="CHEN, KATHY (PGR)" userId="S::u2267086@live.warwick.ac.uk::33ad319c-faab-44e7-b730-ab3160d18fae" providerId="AD" clId="Web-{80D80AD6-185C-47EE-87C0-5A6365742DE6}" dt="2023-03-01T18:17:56.119" v="20" actId="1076"/>
          <ac:spMkLst>
            <pc:docMk/>
            <pc:sldMk cId="2868258527" sldId="450"/>
            <ac:spMk id="3" creationId="{6BBFEDCC-1B51-5E8D-72D3-3AE797F1178F}"/>
          </ac:spMkLst>
        </pc:spChg>
        <pc:spChg chg="add mod">
          <ac:chgData name="CHEN, KATHY (PGR)" userId="S::u2267086@live.warwick.ac.uk::33ad319c-faab-44e7-b730-ab3160d18fae" providerId="AD" clId="Web-{80D80AD6-185C-47EE-87C0-5A6365742DE6}" dt="2023-03-01T18:19:17.293" v="40" actId="14100"/>
          <ac:spMkLst>
            <pc:docMk/>
            <pc:sldMk cId="2868258527" sldId="450"/>
            <ac:spMk id="9" creationId="{D6BF05E7-06D6-29E3-B015-D7AA18E5330C}"/>
          </ac:spMkLst>
        </pc:spChg>
        <pc:spChg chg="add mod">
          <ac:chgData name="CHEN, KATHY (PGR)" userId="S::u2267086@live.warwick.ac.uk::33ad319c-faab-44e7-b730-ab3160d18fae" providerId="AD" clId="Web-{80D80AD6-185C-47EE-87C0-5A6365742DE6}" dt="2023-03-01T18:19:06.949" v="39" actId="1076"/>
          <ac:spMkLst>
            <pc:docMk/>
            <pc:sldMk cId="2868258527" sldId="450"/>
            <ac:spMk id="10" creationId="{DF7F5748-D2C2-CD49-E403-11648F2D93BD}"/>
          </ac:spMkLst>
        </pc:spChg>
        <pc:picChg chg="add mod">
          <ac:chgData name="CHEN, KATHY (PGR)" userId="S::u2267086@live.warwick.ac.uk::33ad319c-faab-44e7-b730-ab3160d18fae" providerId="AD" clId="Web-{80D80AD6-185C-47EE-87C0-5A6365742DE6}" dt="2023-03-01T18:17:59.572" v="21" actId="1076"/>
          <ac:picMkLst>
            <pc:docMk/>
            <pc:sldMk cId="2868258527" sldId="450"/>
            <ac:picMk id="6" creationId="{746BE007-8D91-C5F9-ACD4-1CD1B3CE560E}"/>
          </ac:picMkLst>
        </pc:picChg>
        <pc:picChg chg="add mod">
          <ac:chgData name="CHEN, KATHY (PGR)" userId="S::u2267086@live.warwick.ac.uk::33ad319c-faab-44e7-b730-ab3160d18fae" providerId="AD" clId="Web-{80D80AD6-185C-47EE-87C0-5A6365742DE6}" dt="2023-03-01T18:19:02.824" v="38" actId="1076"/>
          <ac:picMkLst>
            <pc:docMk/>
            <pc:sldMk cId="2868258527" sldId="450"/>
            <ac:picMk id="8" creationId="{51564CD0-AC4A-4603-4A72-43A253AC892F}"/>
          </ac:picMkLst>
        </pc:picChg>
      </pc:sldChg>
      <pc:sldChg chg="addSp delSp modSp add replId modMedia addAnim">
        <pc:chgData name="CHEN, KATHY (PGR)" userId="S::u2267086@live.warwick.ac.uk::33ad319c-faab-44e7-b730-ab3160d18fae" providerId="AD" clId="Web-{80D80AD6-185C-47EE-87C0-5A6365742DE6}" dt="2023-03-01T18:23:12.097" v="89" actId="20577"/>
        <pc:sldMkLst>
          <pc:docMk/>
          <pc:sldMk cId="701005413" sldId="451"/>
        </pc:sldMkLst>
        <pc:spChg chg="mod">
          <ac:chgData name="CHEN, KATHY (PGR)" userId="S::u2267086@live.warwick.ac.uk::33ad319c-faab-44e7-b730-ab3160d18fae" providerId="AD" clId="Web-{80D80AD6-185C-47EE-87C0-5A6365742DE6}" dt="2023-03-01T18:23:12.097" v="89" actId="20577"/>
          <ac:spMkLst>
            <pc:docMk/>
            <pc:sldMk cId="701005413" sldId="451"/>
            <ac:spMk id="3" creationId="{6BBFEDCC-1B51-5E8D-72D3-3AE797F1178F}"/>
          </ac:spMkLst>
        </pc:spChg>
        <pc:spChg chg="del">
          <ac:chgData name="CHEN, KATHY (PGR)" userId="S::u2267086@live.warwick.ac.uk::33ad319c-faab-44e7-b730-ab3160d18fae" providerId="AD" clId="Web-{80D80AD6-185C-47EE-87C0-5A6365742DE6}" dt="2023-03-01T18:19:30.903" v="46"/>
          <ac:spMkLst>
            <pc:docMk/>
            <pc:sldMk cId="701005413" sldId="451"/>
            <ac:spMk id="9" creationId="{D6BF05E7-06D6-29E3-B015-D7AA18E5330C}"/>
          </ac:spMkLst>
        </pc:spChg>
        <pc:spChg chg="del mod">
          <ac:chgData name="CHEN, KATHY (PGR)" userId="S::u2267086@live.warwick.ac.uk::33ad319c-faab-44e7-b730-ab3160d18fae" providerId="AD" clId="Web-{80D80AD6-185C-47EE-87C0-5A6365742DE6}" dt="2023-03-01T18:19:28.590" v="45"/>
          <ac:spMkLst>
            <pc:docMk/>
            <pc:sldMk cId="701005413" sldId="451"/>
            <ac:spMk id="10" creationId="{DF7F5748-D2C2-CD49-E403-11648F2D93BD}"/>
          </ac:spMkLst>
        </pc:spChg>
        <pc:picChg chg="del">
          <ac:chgData name="CHEN, KATHY (PGR)" userId="S::u2267086@live.warwick.ac.uk::33ad319c-faab-44e7-b730-ab3160d18fae" providerId="AD" clId="Web-{80D80AD6-185C-47EE-87C0-5A6365742DE6}" dt="2023-03-01T18:19:23.996" v="42"/>
          <ac:picMkLst>
            <pc:docMk/>
            <pc:sldMk cId="701005413" sldId="451"/>
            <ac:picMk id="6" creationId="{746BE007-8D91-C5F9-ACD4-1CD1B3CE560E}"/>
          </ac:picMkLst>
        </pc:picChg>
        <pc:picChg chg="del">
          <ac:chgData name="CHEN, KATHY (PGR)" userId="S::u2267086@live.warwick.ac.uk::33ad319c-faab-44e7-b730-ab3160d18fae" providerId="AD" clId="Web-{80D80AD6-185C-47EE-87C0-5A6365742DE6}" dt="2023-03-01T18:19:25.528" v="43"/>
          <ac:picMkLst>
            <pc:docMk/>
            <pc:sldMk cId="701005413" sldId="451"/>
            <ac:picMk id="8" creationId="{51564CD0-AC4A-4603-4A72-43A253AC892F}"/>
          </ac:picMkLst>
        </pc:picChg>
        <pc:picChg chg="add mod">
          <ac:chgData name="CHEN, KATHY (PGR)" userId="S::u2267086@live.warwick.ac.uk::33ad319c-faab-44e7-b730-ab3160d18fae" providerId="AD" clId="Web-{80D80AD6-185C-47EE-87C0-5A6365742DE6}" dt="2023-03-01T18:22:32.924" v="81" actId="1076"/>
          <ac:picMkLst>
            <pc:docMk/>
            <pc:sldMk cId="701005413" sldId="451"/>
            <ac:picMk id="11" creationId="{9CA66E1D-D079-420D-3F63-25D35A429597}"/>
          </ac:picMkLst>
        </pc:picChg>
      </pc:sldChg>
      <pc:sldChg chg="addSp delSp modSp add replId delAnim">
        <pc:chgData name="CHEN, KATHY (PGR)" userId="S::u2267086@live.warwick.ac.uk::33ad319c-faab-44e7-b730-ab3160d18fae" providerId="AD" clId="Web-{80D80AD6-185C-47EE-87C0-5A6365742DE6}" dt="2023-03-01T18:24:54.537" v="116" actId="14100"/>
        <pc:sldMkLst>
          <pc:docMk/>
          <pc:sldMk cId="3277208648" sldId="452"/>
        </pc:sldMkLst>
        <pc:spChg chg="del">
          <ac:chgData name="CHEN, KATHY (PGR)" userId="S::u2267086@live.warwick.ac.uk::33ad319c-faab-44e7-b730-ab3160d18fae" providerId="AD" clId="Web-{80D80AD6-185C-47EE-87C0-5A6365742DE6}" dt="2023-03-01T18:24:32.099" v="110"/>
          <ac:spMkLst>
            <pc:docMk/>
            <pc:sldMk cId="3277208648" sldId="452"/>
            <ac:spMk id="2" creationId="{20C34B7D-E70A-2934-8E22-8DFD850923A8}"/>
          </ac:spMkLst>
        </pc:spChg>
        <pc:spChg chg="mod">
          <ac:chgData name="CHEN, KATHY (PGR)" userId="S::u2267086@live.warwick.ac.uk::33ad319c-faab-44e7-b730-ab3160d18fae" providerId="AD" clId="Web-{80D80AD6-185C-47EE-87C0-5A6365742DE6}" dt="2023-03-01T18:23:25.269" v="92" actId="20577"/>
          <ac:spMkLst>
            <pc:docMk/>
            <pc:sldMk cId="3277208648" sldId="452"/>
            <ac:spMk id="3" creationId="{6BBFEDCC-1B51-5E8D-72D3-3AE797F1178F}"/>
          </ac:spMkLst>
        </pc:spChg>
        <pc:spChg chg="add mod">
          <ac:chgData name="CHEN, KATHY (PGR)" userId="S::u2267086@live.warwick.ac.uk::33ad319c-faab-44e7-b730-ab3160d18fae" providerId="AD" clId="Web-{80D80AD6-185C-47EE-87C0-5A6365742DE6}" dt="2023-03-01T18:24:51.350" v="115" actId="20577"/>
          <ac:spMkLst>
            <pc:docMk/>
            <pc:sldMk cId="3277208648" sldId="452"/>
            <ac:spMk id="8" creationId="{B282BCDE-8015-82E4-7460-3A608E720827}"/>
          </ac:spMkLst>
        </pc:spChg>
        <pc:picChg chg="add mod">
          <ac:chgData name="CHEN, KATHY (PGR)" userId="S::u2267086@live.warwick.ac.uk::33ad319c-faab-44e7-b730-ab3160d18fae" providerId="AD" clId="Web-{80D80AD6-185C-47EE-87C0-5A6365742DE6}" dt="2023-03-01T18:24:54.537" v="116" actId="14100"/>
          <ac:picMkLst>
            <pc:docMk/>
            <pc:sldMk cId="3277208648" sldId="452"/>
            <ac:picMk id="6" creationId="{5AB94F9C-598A-57E7-26A9-117DA54BD518}"/>
          </ac:picMkLst>
        </pc:picChg>
        <pc:picChg chg="del">
          <ac:chgData name="CHEN, KATHY (PGR)" userId="S::u2267086@live.warwick.ac.uk::33ad319c-faab-44e7-b730-ab3160d18fae" providerId="AD" clId="Web-{80D80AD6-185C-47EE-87C0-5A6365742DE6}" dt="2023-03-01T18:23:26.863" v="93"/>
          <ac:picMkLst>
            <pc:docMk/>
            <pc:sldMk cId="3277208648" sldId="452"/>
            <ac:picMk id="11" creationId="{9CA66E1D-D079-420D-3F63-25D35A429597}"/>
          </ac:picMkLst>
        </pc:picChg>
      </pc:sldChg>
      <pc:sldChg chg="addSp delSp modSp add ord replId delAnim">
        <pc:chgData name="CHEN, KATHY (PGR)" userId="S::u2267086@live.warwick.ac.uk::33ad319c-faab-44e7-b730-ab3160d18fae" providerId="AD" clId="Web-{80D80AD6-185C-47EE-87C0-5A6365742DE6}" dt="2023-03-01T18:26:46.025" v="152" actId="1076"/>
        <pc:sldMkLst>
          <pc:docMk/>
          <pc:sldMk cId="3173766468" sldId="453"/>
        </pc:sldMkLst>
        <pc:spChg chg="mod">
          <ac:chgData name="CHEN, KATHY (PGR)" userId="S::u2267086@live.warwick.ac.uk::33ad319c-faab-44e7-b730-ab3160d18fae" providerId="AD" clId="Web-{80D80AD6-185C-47EE-87C0-5A6365742DE6}" dt="2023-03-01T18:25:33.945" v="134" actId="20577"/>
          <ac:spMkLst>
            <pc:docMk/>
            <pc:sldMk cId="3173766468" sldId="453"/>
            <ac:spMk id="3" creationId="{6BBFEDCC-1B51-5E8D-72D3-3AE797F1178F}"/>
          </ac:spMkLst>
        </pc:spChg>
        <pc:spChg chg="add mod">
          <ac:chgData name="CHEN, KATHY (PGR)" userId="S::u2267086@live.warwick.ac.uk::33ad319c-faab-44e7-b730-ab3160d18fae" providerId="AD" clId="Web-{80D80AD6-185C-47EE-87C0-5A6365742DE6}" dt="2023-03-01T18:26:46.025" v="152" actId="1076"/>
          <ac:spMkLst>
            <pc:docMk/>
            <pc:sldMk cId="3173766468" sldId="453"/>
            <ac:spMk id="8" creationId="{6ED2FDDC-80BD-4917-2F15-BBF2C84FC60B}"/>
          </ac:spMkLst>
        </pc:spChg>
        <pc:picChg chg="add mod">
          <ac:chgData name="CHEN, KATHY (PGR)" userId="S::u2267086@live.warwick.ac.uk::33ad319c-faab-44e7-b730-ab3160d18fae" providerId="AD" clId="Web-{80D80AD6-185C-47EE-87C0-5A6365742DE6}" dt="2023-03-01T18:25:59.742" v="141" actId="1076"/>
          <ac:picMkLst>
            <pc:docMk/>
            <pc:sldMk cId="3173766468" sldId="453"/>
            <ac:picMk id="6" creationId="{216180F6-EDF2-F4F7-9C4D-C49D1A80A025}"/>
          </ac:picMkLst>
        </pc:picChg>
        <pc:picChg chg="del">
          <ac:chgData name="CHEN, KATHY (PGR)" userId="S::u2267086@live.warwick.ac.uk::33ad319c-faab-44e7-b730-ab3160d18fae" providerId="AD" clId="Web-{80D80AD6-185C-47EE-87C0-5A6365742DE6}" dt="2023-03-01T18:25:30.867" v="132"/>
          <ac:picMkLst>
            <pc:docMk/>
            <pc:sldMk cId="3173766468" sldId="453"/>
            <ac:picMk id="11" creationId="{9CA66E1D-D079-420D-3F63-25D35A429597}"/>
          </ac:picMkLst>
        </pc:picChg>
      </pc:sldChg>
      <pc:sldChg chg="addSp delSp modSp add replId">
        <pc:chgData name="CHEN, KATHY (PGR)" userId="S::u2267086@live.warwick.ac.uk::33ad319c-faab-44e7-b730-ab3160d18fae" providerId="AD" clId="Web-{80D80AD6-185C-47EE-87C0-5A6365742DE6}" dt="2023-03-01T18:29:05.576" v="196" actId="20577"/>
        <pc:sldMkLst>
          <pc:docMk/>
          <pc:sldMk cId="4286880112" sldId="454"/>
        </pc:sldMkLst>
        <pc:spChg chg="mod">
          <ac:chgData name="CHEN, KATHY (PGR)" userId="S::u2267086@live.warwick.ac.uk::33ad319c-faab-44e7-b730-ab3160d18fae" providerId="AD" clId="Web-{80D80AD6-185C-47EE-87C0-5A6365742DE6}" dt="2023-03-01T18:27:18.245" v="166" actId="20577"/>
          <ac:spMkLst>
            <pc:docMk/>
            <pc:sldMk cId="4286880112" sldId="454"/>
            <ac:spMk id="2" creationId="{20C34B7D-E70A-2934-8E22-8DFD850923A8}"/>
          </ac:spMkLst>
        </pc:spChg>
        <pc:spChg chg="mod">
          <ac:chgData name="CHEN, KATHY (PGR)" userId="S::u2267086@live.warwick.ac.uk::33ad319c-faab-44e7-b730-ab3160d18fae" providerId="AD" clId="Web-{80D80AD6-185C-47EE-87C0-5A6365742DE6}" dt="2023-03-01T18:29:05.576" v="196" actId="20577"/>
          <ac:spMkLst>
            <pc:docMk/>
            <pc:sldMk cId="4286880112" sldId="454"/>
            <ac:spMk id="3" creationId="{6BBFEDCC-1B51-5E8D-72D3-3AE797F1178F}"/>
          </ac:spMkLst>
        </pc:spChg>
        <pc:spChg chg="del">
          <ac:chgData name="CHEN, KATHY (PGR)" userId="S::u2267086@live.warwick.ac.uk::33ad319c-faab-44e7-b730-ab3160d18fae" providerId="AD" clId="Web-{80D80AD6-185C-47EE-87C0-5A6365742DE6}" dt="2023-03-01T18:26:56.838" v="155"/>
          <ac:spMkLst>
            <pc:docMk/>
            <pc:sldMk cId="4286880112" sldId="454"/>
            <ac:spMk id="8" creationId="{6ED2FDDC-80BD-4917-2F15-BBF2C84FC60B}"/>
          </ac:spMkLst>
        </pc:spChg>
        <pc:picChg chg="del">
          <ac:chgData name="CHEN, KATHY (PGR)" userId="S::u2267086@live.warwick.ac.uk::33ad319c-faab-44e7-b730-ab3160d18fae" providerId="AD" clId="Web-{80D80AD6-185C-47EE-87C0-5A6365742DE6}" dt="2023-03-01T18:26:53.760" v="154"/>
          <ac:picMkLst>
            <pc:docMk/>
            <pc:sldMk cId="4286880112" sldId="454"/>
            <ac:picMk id="6" creationId="{216180F6-EDF2-F4F7-9C4D-C49D1A80A025}"/>
          </ac:picMkLst>
        </pc:picChg>
        <pc:picChg chg="add mod">
          <ac:chgData name="CHEN, KATHY (PGR)" userId="S::u2267086@live.warwick.ac.uk::33ad319c-faab-44e7-b730-ab3160d18fae" providerId="AD" clId="Web-{80D80AD6-185C-47EE-87C0-5A6365742DE6}" dt="2023-03-01T18:27:48.730" v="174" actId="1076"/>
          <ac:picMkLst>
            <pc:docMk/>
            <pc:sldMk cId="4286880112" sldId="454"/>
            <ac:picMk id="9" creationId="{B05816A5-4815-7618-FAA7-68D86574D1D4}"/>
          </ac:picMkLst>
        </pc:picChg>
      </pc:sldChg>
      <pc:sldChg chg="addSp delSp modSp add replId">
        <pc:chgData name="CHEN, KATHY (PGR)" userId="S::u2267086@live.warwick.ac.uk::33ad319c-faab-44e7-b730-ab3160d18fae" providerId="AD" clId="Web-{80D80AD6-185C-47EE-87C0-5A6365742DE6}" dt="2023-03-01T18:30:13.672" v="222" actId="20577"/>
        <pc:sldMkLst>
          <pc:docMk/>
          <pc:sldMk cId="3138647956" sldId="455"/>
        </pc:sldMkLst>
        <pc:spChg chg="mod">
          <ac:chgData name="CHEN, KATHY (PGR)" userId="S::u2267086@live.warwick.ac.uk::33ad319c-faab-44e7-b730-ab3160d18fae" providerId="AD" clId="Web-{80D80AD6-185C-47EE-87C0-5A6365742DE6}" dt="2023-03-01T18:30:13.672" v="222" actId="20577"/>
          <ac:spMkLst>
            <pc:docMk/>
            <pc:sldMk cId="3138647956" sldId="455"/>
            <ac:spMk id="3" creationId="{6BBFEDCC-1B51-5E8D-72D3-3AE797F1178F}"/>
          </ac:spMkLst>
        </pc:spChg>
        <pc:picChg chg="add mod">
          <ac:chgData name="CHEN, KATHY (PGR)" userId="S::u2267086@live.warwick.ac.uk::33ad319c-faab-44e7-b730-ab3160d18fae" providerId="AD" clId="Web-{80D80AD6-185C-47EE-87C0-5A6365742DE6}" dt="2023-03-01T18:29:44.109" v="208" actId="1076"/>
          <ac:picMkLst>
            <pc:docMk/>
            <pc:sldMk cId="3138647956" sldId="455"/>
            <ac:picMk id="6" creationId="{DA93C1B3-46EF-F6A0-CC1F-A409F034D249}"/>
          </ac:picMkLst>
        </pc:picChg>
        <pc:picChg chg="del">
          <ac:chgData name="CHEN, KATHY (PGR)" userId="S::u2267086@live.warwick.ac.uk::33ad319c-faab-44e7-b730-ab3160d18fae" providerId="AD" clId="Web-{80D80AD6-185C-47EE-87C0-5A6365742DE6}" dt="2023-03-01T18:29:26.561" v="201"/>
          <ac:picMkLst>
            <pc:docMk/>
            <pc:sldMk cId="3138647956" sldId="455"/>
            <ac:picMk id="9" creationId="{B05816A5-4815-7618-FAA7-68D86574D1D4}"/>
          </ac:picMkLst>
        </pc:picChg>
      </pc:sldChg>
      <pc:sldChg chg="addSp delSp modSp add replId">
        <pc:chgData name="CHEN, KATHY (PGR)" userId="S::u2267086@live.warwick.ac.uk::33ad319c-faab-44e7-b730-ab3160d18fae" providerId="AD" clId="Web-{80D80AD6-185C-47EE-87C0-5A6365742DE6}" dt="2023-03-01T18:31:29.268" v="232" actId="1076"/>
        <pc:sldMkLst>
          <pc:docMk/>
          <pc:sldMk cId="3074762575" sldId="456"/>
        </pc:sldMkLst>
        <pc:spChg chg="mod">
          <ac:chgData name="CHEN, KATHY (PGR)" userId="S::u2267086@live.warwick.ac.uk::33ad319c-faab-44e7-b730-ab3160d18fae" providerId="AD" clId="Web-{80D80AD6-185C-47EE-87C0-5A6365742DE6}" dt="2023-03-01T18:30:40.923" v="228" actId="20577"/>
          <ac:spMkLst>
            <pc:docMk/>
            <pc:sldMk cId="3074762575" sldId="456"/>
            <ac:spMk id="3" creationId="{6BBFEDCC-1B51-5E8D-72D3-3AE797F1178F}"/>
          </ac:spMkLst>
        </pc:spChg>
        <pc:picChg chg="del">
          <ac:chgData name="CHEN, KATHY (PGR)" userId="S::u2267086@live.warwick.ac.uk::33ad319c-faab-44e7-b730-ab3160d18fae" providerId="AD" clId="Web-{80D80AD6-185C-47EE-87C0-5A6365742DE6}" dt="2023-03-01T18:30:16.750" v="224"/>
          <ac:picMkLst>
            <pc:docMk/>
            <pc:sldMk cId="3074762575" sldId="456"/>
            <ac:picMk id="6" creationId="{DA93C1B3-46EF-F6A0-CC1F-A409F034D249}"/>
          </ac:picMkLst>
        </pc:picChg>
        <pc:picChg chg="add mod">
          <ac:chgData name="CHEN, KATHY (PGR)" userId="S::u2267086@live.warwick.ac.uk::33ad319c-faab-44e7-b730-ab3160d18fae" providerId="AD" clId="Web-{80D80AD6-185C-47EE-87C0-5A6365742DE6}" dt="2023-03-01T18:31:29.268" v="232" actId="1076"/>
          <ac:picMkLst>
            <pc:docMk/>
            <pc:sldMk cId="3074762575" sldId="456"/>
            <ac:picMk id="8" creationId="{CA27EDFA-CB5C-8749-7FF0-CB5557BE8D77}"/>
          </ac:picMkLst>
        </pc:picChg>
      </pc:sldChg>
      <pc:sldChg chg="delSp modSp add replId">
        <pc:chgData name="CHEN, KATHY (PGR)" userId="S::u2267086@live.warwick.ac.uk::33ad319c-faab-44e7-b730-ab3160d18fae" providerId="AD" clId="Web-{80D80AD6-185C-47EE-87C0-5A6365742DE6}" dt="2023-03-01T18:32:28.722" v="247" actId="20577"/>
        <pc:sldMkLst>
          <pc:docMk/>
          <pc:sldMk cId="3273641182" sldId="457"/>
        </pc:sldMkLst>
        <pc:spChg chg="mod">
          <ac:chgData name="CHEN, KATHY (PGR)" userId="S::u2267086@live.warwick.ac.uk::33ad319c-faab-44e7-b730-ab3160d18fae" providerId="AD" clId="Web-{80D80AD6-185C-47EE-87C0-5A6365742DE6}" dt="2023-03-01T18:32:28.722" v="247" actId="20577"/>
          <ac:spMkLst>
            <pc:docMk/>
            <pc:sldMk cId="3273641182" sldId="457"/>
            <ac:spMk id="3" creationId="{6BBFEDCC-1B51-5E8D-72D3-3AE797F1178F}"/>
          </ac:spMkLst>
        </pc:spChg>
        <pc:picChg chg="del">
          <ac:chgData name="CHEN, KATHY (PGR)" userId="S::u2267086@live.warwick.ac.uk::33ad319c-faab-44e7-b730-ab3160d18fae" providerId="AD" clId="Web-{80D80AD6-185C-47EE-87C0-5A6365742DE6}" dt="2023-03-01T18:31:40.127" v="234"/>
          <ac:picMkLst>
            <pc:docMk/>
            <pc:sldMk cId="3273641182" sldId="457"/>
            <ac:picMk id="8" creationId="{CA27EDFA-CB5C-8749-7FF0-CB5557BE8D77}"/>
          </ac:picMkLst>
        </pc:picChg>
      </pc:sldChg>
      <pc:sldChg chg="modSp add replId">
        <pc:chgData name="CHEN, KATHY (PGR)" userId="S::u2267086@live.warwick.ac.uk::33ad319c-faab-44e7-b730-ab3160d18fae" providerId="AD" clId="Web-{80D80AD6-185C-47EE-87C0-5A6365742DE6}" dt="2023-03-01T18:32:55.958" v="252" actId="20577"/>
        <pc:sldMkLst>
          <pc:docMk/>
          <pc:sldMk cId="168521149" sldId="458"/>
        </pc:sldMkLst>
        <pc:spChg chg="mod">
          <ac:chgData name="CHEN, KATHY (PGR)" userId="S::u2267086@live.warwick.ac.uk::33ad319c-faab-44e7-b730-ab3160d18fae" providerId="AD" clId="Web-{80D80AD6-185C-47EE-87C0-5A6365742DE6}" dt="2023-03-01T18:32:55.958" v="252" actId="20577"/>
          <ac:spMkLst>
            <pc:docMk/>
            <pc:sldMk cId="168521149" sldId="458"/>
            <ac:spMk id="3" creationId="{6BBFEDCC-1B51-5E8D-72D3-3AE797F1178F}"/>
          </ac:spMkLst>
        </pc:spChg>
      </pc:sldChg>
      <pc:sldChg chg="modSp add replId">
        <pc:chgData name="CHEN, KATHY (PGR)" userId="S::u2267086@live.warwick.ac.uk::33ad319c-faab-44e7-b730-ab3160d18fae" providerId="AD" clId="Web-{80D80AD6-185C-47EE-87C0-5A6365742DE6}" dt="2023-03-01T18:33:58.413" v="275" actId="20577"/>
        <pc:sldMkLst>
          <pc:docMk/>
          <pc:sldMk cId="1991091217" sldId="459"/>
        </pc:sldMkLst>
        <pc:spChg chg="mod">
          <ac:chgData name="CHEN, KATHY (PGR)" userId="S::u2267086@live.warwick.ac.uk::33ad319c-faab-44e7-b730-ab3160d18fae" providerId="AD" clId="Web-{80D80AD6-185C-47EE-87C0-5A6365742DE6}" dt="2023-03-01T18:33:29.193" v="262" actId="20577"/>
          <ac:spMkLst>
            <pc:docMk/>
            <pc:sldMk cId="1991091217" sldId="459"/>
            <ac:spMk id="2" creationId="{20C34B7D-E70A-2934-8E22-8DFD850923A8}"/>
          </ac:spMkLst>
        </pc:spChg>
        <pc:spChg chg="mod">
          <ac:chgData name="CHEN, KATHY (PGR)" userId="S::u2267086@live.warwick.ac.uk::33ad319c-faab-44e7-b730-ab3160d18fae" providerId="AD" clId="Web-{80D80AD6-185C-47EE-87C0-5A6365742DE6}" dt="2023-03-01T18:33:58.413" v="275" actId="20577"/>
          <ac:spMkLst>
            <pc:docMk/>
            <pc:sldMk cId="1991091217" sldId="459"/>
            <ac:spMk id="3" creationId="{6BBFEDCC-1B51-5E8D-72D3-3AE797F1178F}"/>
          </ac:spMkLst>
        </pc:spChg>
      </pc:sldChg>
      <pc:sldChg chg="modSp add replId">
        <pc:chgData name="CHEN, KATHY (PGR)" userId="S::u2267086@live.warwick.ac.uk::33ad319c-faab-44e7-b730-ab3160d18fae" providerId="AD" clId="Web-{80D80AD6-185C-47EE-87C0-5A6365742DE6}" dt="2023-03-01T18:34:31.695" v="285" actId="20577"/>
        <pc:sldMkLst>
          <pc:docMk/>
          <pc:sldMk cId="3396418499" sldId="460"/>
        </pc:sldMkLst>
        <pc:spChg chg="mod">
          <ac:chgData name="CHEN, KATHY (PGR)" userId="S::u2267086@live.warwick.ac.uk::33ad319c-faab-44e7-b730-ab3160d18fae" providerId="AD" clId="Web-{80D80AD6-185C-47EE-87C0-5A6365742DE6}" dt="2023-03-01T18:34:31.695" v="285" actId="20577"/>
          <ac:spMkLst>
            <pc:docMk/>
            <pc:sldMk cId="3396418499" sldId="460"/>
            <ac:spMk id="3" creationId="{6BBFEDCC-1B51-5E8D-72D3-3AE797F1178F}"/>
          </ac:spMkLst>
        </pc:spChg>
      </pc:sldChg>
      <pc:sldChg chg="modSp add replId">
        <pc:chgData name="CHEN, KATHY (PGR)" userId="S::u2267086@live.warwick.ac.uk::33ad319c-faab-44e7-b730-ab3160d18fae" providerId="AD" clId="Web-{80D80AD6-185C-47EE-87C0-5A6365742DE6}" dt="2023-03-01T18:35:24.587" v="303" actId="20577"/>
        <pc:sldMkLst>
          <pc:docMk/>
          <pc:sldMk cId="2840428563" sldId="461"/>
        </pc:sldMkLst>
        <pc:spChg chg="mod">
          <ac:chgData name="CHEN, KATHY (PGR)" userId="S::u2267086@live.warwick.ac.uk::33ad319c-faab-44e7-b730-ab3160d18fae" providerId="AD" clId="Web-{80D80AD6-185C-47EE-87C0-5A6365742DE6}" dt="2023-03-01T18:35:24.587" v="303" actId="20577"/>
          <ac:spMkLst>
            <pc:docMk/>
            <pc:sldMk cId="2840428563" sldId="461"/>
            <ac:spMk id="3" creationId="{6BBFEDCC-1B51-5E8D-72D3-3AE797F1178F}"/>
          </ac:spMkLst>
        </pc:spChg>
      </pc:sldChg>
      <pc:sldChg chg="addSp modSp add replId">
        <pc:chgData name="CHEN, KATHY (PGR)" userId="S::u2267086@live.warwick.ac.uk::33ad319c-faab-44e7-b730-ab3160d18fae" providerId="AD" clId="Web-{80D80AD6-185C-47EE-87C0-5A6365742DE6}" dt="2023-03-01T18:35:19.946" v="299" actId="1076"/>
        <pc:sldMkLst>
          <pc:docMk/>
          <pc:sldMk cId="3997189151" sldId="462"/>
        </pc:sldMkLst>
        <pc:spChg chg="mod">
          <ac:chgData name="CHEN, KATHY (PGR)" userId="S::u2267086@live.warwick.ac.uk::33ad319c-faab-44e7-b730-ab3160d18fae" providerId="AD" clId="Web-{80D80AD6-185C-47EE-87C0-5A6365742DE6}" dt="2023-03-01T18:35:10.321" v="294" actId="20577"/>
          <ac:spMkLst>
            <pc:docMk/>
            <pc:sldMk cId="3997189151" sldId="462"/>
            <ac:spMk id="3" creationId="{6BBFEDCC-1B51-5E8D-72D3-3AE797F1178F}"/>
          </ac:spMkLst>
        </pc:spChg>
        <pc:picChg chg="add mod">
          <ac:chgData name="CHEN, KATHY (PGR)" userId="S::u2267086@live.warwick.ac.uk::33ad319c-faab-44e7-b730-ab3160d18fae" providerId="AD" clId="Web-{80D80AD6-185C-47EE-87C0-5A6365742DE6}" dt="2023-03-01T18:35:19.946" v="299" actId="1076"/>
          <ac:picMkLst>
            <pc:docMk/>
            <pc:sldMk cId="3997189151" sldId="462"/>
            <ac:picMk id="6" creationId="{47BA63D4-4C72-215F-0C44-94392E38A2B7}"/>
          </ac:picMkLst>
        </pc:picChg>
      </pc:sldChg>
      <pc:sldChg chg="delSp modSp add replId">
        <pc:chgData name="CHEN, KATHY (PGR)" userId="S::u2267086@live.warwick.ac.uk::33ad319c-faab-44e7-b730-ab3160d18fae" providerId="AD" clId="Web-{80D80AD6-185C-47EE-87C0-5A6365742DE6}" dt="2023-03-01T18:35:57.822" v="318" actId="20577"/>
        <pc:sldMkLst>
          <pc:docMk/>
          <pc:sldMk cId="3734531180" sldId="463"/>
        </pc:sldMkLst>
        <pc:spChg chg="mod">
          <ac:chgData name="CHEN, KATHY (PGR)" userId="S::u2267086@live.warwick.ac.uk::33ad319c-faab-44e7-b730-ab3160d18fae" providerId="AD" clId="Web-{80D80AD6-185C-47EE-87C0-5A6365742DE6}" dt="2023-03-01T18:35:57.822" v="318" actId="20577"/>
          <ac:spMkLst>
            <pc:docMk/>
            <pc:sldMk cId="3734531180" sldId="463"/>
            <ac:spMk id="3" creationId="{6BBFEDCC-1B51-5E8D-72D3-3AE797F1178F}"/>
          </ac:spMkLst>
        </pc:spChg>
        <pc:picChg chg="del">
          <ac:chgData name="CHEN, KATHY (PGR)" userId="S::u2267086@live.warwick.ac.uk::33ad319c-faab-44e7-b730-ab3160d18fae" providerId="AD" clId="Web-{80D80AD6-185C-47EE-87C0-5A6365742DE6}" dt="2023-03-01T18:35:29.665" v="305"/>
          <ac:picMkLst>
            <pc:docMk/>
            <pc:sldMk cId="3734531180" sldId="463"/>
            <ac:picMk id="6" creationId="{47BA63D4-4C72-215F-0C44-94392E38A2B7}"/>
          </ac:picMkLst>
        </pc:picChg>
      </pc:sldChg>
      <pc:sldChg chg="addSp modSp add replId modMedia addAnim">
        <pc:chgData name="CHEN, KATHY (PGR)" userId="S::u2267086@live.warwick.ac.uk::33ad319c-faab-44e7-b730-ab3160d18fae" providerId="AD" clId="Web-{80D80AD6-185C-47EE-87C0-5A6365742DE6}" dt="2023-03-01T18:41:01.769" v="330" actId="20577"/>
        <pc:sldMkLst>
          <pc:docMk/>
          <pc:sldMk cId="131435245" sldId="464"/>
        </pc:sldMkLst>
        <pc:spChg chg="mod">
          <ac:chgData name="CHEN, KATHY (PGR)" userId="S::u2267086@live.warwick.ac.uk::33ad319c-faab-44e7-b730-ab3160d18fae" providerId="AD" clId="Web-{80D80AD6-185C-47EE-87C0-5A6365742DE6}" dt="2023-03-01T18:41:01.769" v="330" actId="20577"/>
          <ac:spMkLst>
            <pc:docMk/>
            <pc:sldMk cId="131435245" sldId="464"/>
            <ac:spMk id="3" creationId="{6BBFEDCC-1B51-5E8D-72D3-3AE797F1178F}"/>
          </ac:spMkLst>
        </pc:spChg>
        <pc:picChg chg="add mod">
          <ac:chgData name="CHEN, KATHY (PGR)" userId="S::u2267086@live.warwick.ac.uk::33ad319c-faab-44e7-b730-ab3160d18fae" providerId="AD" clId="Web-{80D80AD6-185C-47EE-87C0-5A6365742DE6}" dt="2023-03-01T18:40:58.831" v="328" actId="1076"/>
          <ac:picMkLst>
            <pc:docMk/>
            <pc:sldMk cId="131435245" sldId="464"/>
            <ac:picMk id="6" creationId="{4CD267C8-FB57-AA03-E583-CC98151AA796}"/>
          </ac:picMkLst>
        </pc:picChg>
      </pc:sldChg>
      <pc:sldChg chg="addSp delSp modSp add replId delAnim">
        <pc:chgData name="CHEN, KATHY (PGR)" userId="S::u2267086@live.warwick.ac.uk::33ad319c-faab-44e7-b730-ab3160d18fae" providerId="AD" clId="Web-{80D80AD6-185C-47EE-87C0-5A6365742DE6}" dt="2023-03-01T18:42:49.100" v="347"/>
        <pc:sldMkLst>
          <pc:docMk/>
          <pc:sldMk cId="1888487352" sldId="465"/>
        </pc:sldMkLst>
        <pc:spChg chg="mod">
          <ac:chgData name="CHEN, KATHY (PGR)" userId="S::u2267086@live.warwick.ac.uk::33ad319c-faab-44e7-b730-ab3160d18fae" providerId="AD" clId="Web-{80D80AD6-185C-47EE-87C0-5A6365742DE6}" dt="2023-03-01T18:41:41.239" v="336" actId="20577"/>
          <ac:spMkLst>
            <pc:docMk/>
            <pc:sldMk cId="1888487352" sldId="465"/>
            <ac:spMk id="3" creationId="{6BBFEDCC-1B51-5E8D-72D3-3AE797F1178F}"/>
          </ac:spMkLst>
        </pc:spChg>
        <pc:spChg chg="add del mod">
          <ac:chgData name="CHEN, KATHY (PGR)" userId="S::u2267086@live.warwick.ac.uk::33ad319c-faab-44e7-b730-ab3160d18fae" providerId="AD" clId="Web-{80D80AD6-185C-47EE-87C0-5A6365742DE6}" dt="2023-03-01T18:42:17.021" v="342"/>
          <ac:spMkLst>
            <pc:docMk/>
            <pc:sldMk cId="1888487352" sldId="465"/>
            <ac:spMk id="10" creationId="{D52FD61E-23F3-A872-6A8E-C320CFDBBFB2}"/>
          </ac:spMkLst>
        </pc:spChg>
        <pc:graphicFrameChg chg="add del mod modGraphic">
          <ac:chgData name="CHEN, KATHY (PGR)" userId="S::u2267086@live.warwick.ac.uk::33ad319c-faab-44e7-b730-ab3160d18fae" providerId="AD" clId="Web-{80D80AD6-185C-47EE-87C0-5A6365742DE6}" dt="2023-03-01T18:42:49.100" v="347"/>
          <ac:graphicFrameMkLst>
            <pc:docMk/>
            <pc:sldMk cId="1888487352" sldId="465"/>
            <ac:graphicFrameMk id="9" creationId="{1E2AF6E9-EA3B-659C-0C58-974B964DAD7B}"/>
          </ac:graphicFrameMkLst>
        </pc:graphicFrameChg>
        <pc:picChg chg="del">
          <ac:chgData name="CHEN, KATHY (PGR)" userId="S::u2267086@live.warwick.ac.uk::33ad319c-faab-44e7-b730-ab3160d18fae" providerId="AD" clId="Web-{80D80AD6-185C-47EE-87C0-5A6365742DE6}" dt="2023-03-01T18:41:08.034" v="332"/>
          <ac:picMkLst>
            <pc:docMk/>
            <pc:sldMk cId="1888487352" sldId="465"/>
            <ac:picMk id="6" creationId="{4CD267C8-FB57-AA03-E583-CC98151AA796}"/>
          </ac:picMkLst>
        </pc:picChg>
      </pc:sldChg>
      <pc:sldChg chg="delSp modSp add replId">
        <pc:chgData name="CHEN, KATHY (PGR)" userId="S::u2267086@live.warwick.ac.uk::33ad319c-faab-44e7-b730-ab3160d18fae" providerId="AD" clId="Web-{80D80AD6-185C-47EE-87C0-5A6365742DE6}" dt="2023-03-01T18:44:37.556" v="361" actId="1076"/>
        <pc:sldMkLst>
          <pc:docMk/>
          <pc:sldMk cId="2964569004" sldId="466"/>
        </pc:sldMkLst>
        <pc:spChg chg="del">
          <ac:chgData name="CHEN, KATHY (PGR)" userId="S::u2267086@live.warwick.ac.uk::33ad319c-faab-44e7-b730-ab3160d18fae" providerId="AD" clId="Web-{80D80AD6-185C-47EE-87C0-5A6365742DE6}" dt="2023-03-01T18:43:00.803" v="349"/>
          <ac:spMkLst>
            <pc:docMk/>
            <pc:sldMk cId="2964569004" sldId="466"/>
            <ac:spMk id="2" creationId="{20C34B7D-E70A-2934-8E22-8DFD850923A8}"/>
          </ac:spMkLst>
        </pc:spChg>
        <pc:spChg chg="del">
          <ac:chgData name="CHEN, KATHY (PGR)" userId="S::u2267086@live.warwick.ac.uk::33ad319c-faab-44e7-b730-ab3160d18fae" providerId="AD" clId="Web-{80D80AD6-185C-47EE-87C0-5A6365742DE6}" dt="2023-03-01T18:42:58.085" v="348"/>
          <ac:spMkLst>
            <pc:docMk/>
            <pc:sldMk cId="2964569004" sldId="466"/>
            <ac:spMk id="3" creationId="{6BBFEDCC-1B51-5E8D-72D3-3AE797F1178F}"/>
          </ac:spMkLst>
        </pc:spChg>
        <pc:graphicFrameChg chg="mod modGraphic">
          <ac:chgData name="CHEN, KATHY (PGR)" userId="S::u2267086@live.warwick.ac.uk::33ad319c-faab-44e7-b730-ab3160d18fae" providerId="AD" clId="Web-{80D80AD6-185C-47EE-87C0-5A6365742DE6}" dt="2023-03-01T18:44:37.556" v="361" actId="1076"/>
          <ac:graphicFrameMkLst>
            <pc:docMk/>
            <pc:sldMk cId="2964569004" sldId="466"/>
            <ac:graphicFrameMk id="9" creationId="{1E2AF6E9-EA3B-659C-0C58-974B964DAD7B}"/>
          </ac:graphicFrameMkLst>
        </pc:graphicFrameChg>
      </pc:sldChg>
      <pc:sldChg chg="modSp add replId">
        <pc:chgData name="CHEN, KATHY (PGR)" userId="S::u2267086@live.warwick.ac.uk::33ad319c-faab-44e7-b730-ab3160d18fae" providerId="AD" clId="Web-{80D80AD6-185C-47EE-87C0-5A6365742DE6}" dt="2023-03-01T18:46:30.122" v="374" actId="1076"/>
        <pc:sldMkLst>
          <pc:docMk/>
          <pc:sldMk cId="2648584372" sldId="467"/>
        </pc:sldMkLst>
        <pc:graphicFrameChg chg="mod modGraphic">
          <ac:chgData name="CHEN, KATHY (PGR)" userId="S::u2267086@live.warwick.ac.uk::33ad319c-faab-44e7-b730-ab3160d18fae" providerId="AD" clId="Web-{80D80AD6-185C-47EE-87C0-5A6365742DE6}" dt="2023-03-01T18:46:30.122" v="374" actId="1076"/>
          <ac:graphicFrameMkLst>
            <pc:docMk/>
            <pc:sldMk cId="2648584372" sldId="467"/>
            <ac:graphicFrameMk id="9" creationId="{1E2AF6E9-EA3B-659C-0C58-974B964DAD7B}"/>
          </ac:graphicFrameMkLst>
        </pc:graphicFrameChg>
      </pc:sldChg>
      <pc:sldChg chg="modSp add replId">
        <pc:chgData name="CHEN, KATHY (PGR)" userId="S::u2267086@live.warwick.ac.uk::33ad319c-faab-44e7-b730-ab3160d18fae" providerId="AD" clId="Web-{80D80AD6-185C-47EE-87C0-5A6365742DE6}" dt="2023-03-01T18:47:11.248" v="378"/>
        <pc:sldMkLst>
          <pc:docMk/>
          <pc:sldMk cId="4171837339" sldId="468"/>
        </pc:sldMkLst>
        <pc:graphicFrameChg chg="modGraphic">
          <ac:chgData name="CHEN, KATHY (PGR)" userId="S::u2267086@live.warwick.ac.uk::33ad319c-faab-44e7-b730-ab3160d18fae" providerId="AD" clId="Web-{80D80AD6-185C-47EE-87C0-5A6365742DE6}" dt="2023-03-01T18:47:11.248" v="378"/>
          <ac:graphicFrameMkLst>
            <pc:docMk/>
            <pc:sldMk cId="4171837339" sldId="468"/>
            <ac:graphicFrameMk id="9" creationId="{1E2AF6E9-EA3B-659C-0C58-974B964DAD7B}"/>
          </ac:graphicFrameMkLst>
        </pc:graphicFrameChg>
      </pc:sldChg>
      <pc:sldChg chg="modSp add replId">
        <pc:chgData name="CHEN, KATHY (PGR)" userId="S::u2267086@live.warwick.ac.uk::33ad319c-faab-44e7-b730-ab3160d18fae" providerId="AD" clId="Web-{80D80AD6-185C-47EE-87C0-5A6365742DE6}" dt="2023-03-01T18:47:52.874" v="383"/>
        <pc:sldMkLst>
          <pc:docMk/>
          <pc:sldMk cId="2567606944" sldId="469"/>
        </pc:sldMkLst>
        <pc:graphicFrameChg chg="modGraphic">
          <ac:chgData name="CHEN, KATHY (PGR)" userId="S::u2267086@live.warwick.ac.uk::33ad319c-faab-44e7-b730-ab3160d18fae" providerId="AD" clId="Web-{80D80AD6-185C-47EE-87C0-5A6365742DE6}" dt="2023-03-01T18:47:52.874" v="383"/>
          <ac:graphicFrameMkLst>
            <pc:docMk/>
            <pc:sldMk cId="2567606944" sldId="469"/>
            <ac:graphicFrameMk id="9" creationId="{1E2AF6E9-EA3B-659C-0C58-974B964DAD7B}"/>
          </ac:graphicFrameMkLst>
        </pc:graphicFrameChg>
      </pc:sldChg>
      <pc:sldChg chg="modSp add replId">
        <pc:chgData name="CHEN, KATHY (PGR)" userId="S::u2267086@live.warwick.ac.uk::33ad319c-faab-44e7-b730-ab3160d18fae" providerId="AD" clId="Web-{80D80AD6-185C-47EE-87C0-5A6365742DE6}" dt="2023-03-01T18:48:16.594" v="386"/>
        <pc:sldMkLst>
          <pc:docMk/>
          <pc:sldMk cId="2825868621" sldId="470"/>
        </pc:sldMkLst>
        <pc:graphicFrameChg chg="modGraphic">
          <ac:chgData name="CHEN, KATHY (PGR)" userId="S::u2267086@live.warwick.ac.uk::33ad319c-faab-44e7-b730-ab3160d18fae" providerId="AD" clId="Web-{80D80AD6-185C-47EE-87C0-5A6365742DE6}" dt="2023-03-01T18:48:16.594" v="386"/>
          <ac:graphicFrameMkLst>
            <pc:docMk/>
            <pc:sldMk cId="2825868621" sldId="470"/>
            <ac:graphicFrameMk id="9" creationId="{1E2AF6E9-EA3B-659C-0C58-974B964DAD7B}"/>
          </ac:graphicFrameMkLst>
        </pc:graphicFrameChg>
      </pc:sldChg>
      <pc:sldChg chg="modSp add replId">
        <pc:chgData name="CHEN, KATHY (PGR)" userId="S::u2267086@live.warwick.ac.uk::33ad319c-faab-44e7-b730-ab3160d18fae" providerId="AD" clId="Web-{80D80AD6-185C-47EE-87C0-5A6365742DE6}" dt="2023-03-01T18:49:02.954" v="391" actId="1076"/>
        <pc:sldMkLst>
          <pc:docMk/>
          <pc:sldMk cId="2680873169" sldId="471"/>
        </pc:sldMkLst>
        <pc:graphicFrameChg chg="mod modGraphic">
          <ac:chgData name="CHEN, KATHY (PGR)" userId="S::u2267086@live.warwick.ac.uk::33ad319c-faab-44e7-b730-ab3160d18fae" providerId="AD" clId="Web-{80D80AD6-185C-47EE-87C0-5A6365742DE6}" dt="2023-03-01T18:49:02.954" v="391" actId="1076"/>
          <ac:graphicFrameMkLst>
            <pc:docMk/>
            <pc:sldMk cId="2680873169" sldId="471"/>
            <ac:graphicFrameMk id="9" creationId="{1E2AF6E9-EA3B-659C-0C58-974B964DAD7B}"/>
          </ac:graphicFrameMkLst>
        </pc:graphicFrameChg>
      </pc:sldChg>
      <pc:sldChg chg="addSp delSp modSp add replId">
        <pc:chgData name="CHEN, KATHY (PGR)" userId="S::u2267086@live.warwick.ac.uk::33ad319c-faab-44e7-b730-ab3160d18fae" providerId="AD" clId="Web-{80D80AD6-185C-47EE-87C0-5A6365742DE6}" dt="2023-03-01T18:49:49.596" v="403" actId="20577"/>
        <pc:sldMkLst>
          <pc:docMk/>
          <pc:sldMk cId="3941459488" sldId="472"/>
        </pc:sldMkLst>
        <pc:spChg chg="add mod">
          <ac:chgData name="CHEN, KATHY (PGR)" userId="S::u2267086@live.warwick.ac.uk::33ad319c-faab-44e7-b730-ab3160d18fae" providerId="AD" clId="Web-{80D80AD6-185C-47EE-87C0-5A6365742DE6}" dt="2023-03-01T18:49:49.596" v="403" actId="20577"/>
          <ac:spMkLst>
            <pc:docMk/>
            <pc:sldMk cId="3941459488" sldId="472"/>
            <ac:spMk id="2" creationId="{7C2BCE44-9FB6-8DAE-0A95-687ADC327F63}"/>
          </ac:spMkLst>
        </pc:spChg>
        <pc:graphicFrameChg chg="del">
          <ac:chgData name="CHEN, KATHY (PGR)" userId="S::u2267086@live.warwick.ac.uk::33ad319c-faab-44e7-b730-ab3160d18fae" providerId="AD" clId="Web-{80D80AD6-185C-47EE-87C0-5A6365742DE6}" dt="2023-03-01T18:49:25.924" v="393"/>
          <ac:graphicFrameMkLst>
            <pc:docMk/>
            <pc:sldMk cId="3941459488" sldId="472"/>
            <ac:graphicFrameMk id="9" creationId="{1E2AF6E9-EA3B-659C-0C58-974B964DAD7B}"/>
          </ac:graphicFrameMkLst>
        </pc:graphicFrameChg>
      </pc:sldChg>
    </pc:docChg>
  </pc:docChgLst>
  <pc:docChgLst>
    <pc:chgData name="CHEN, KATHY (PGR)" userId="S::u2267086@live.warwick.ac.uk::33ad319c-faab-44e7-b730-ab3160d18fae" providerId="AD" clId="Web-{6C417775-A1EC-4ED7-94F7-253F5AF93BC6}"/>
    <pc:docChg chg="addSld delSld modSld sldOrd">
      <pc:chgData name="CHEN, KATHY (PGR)" userId="S::u2267086@live.warwick.ac.uk::33ad319c-faab-44e7-b730-ab3160d18fae" providerId="AD" clId="Web-{6C417775-A1EC-4ED7-94F7-253F5AF93BC6}" dt="2023-03-01T18:08:05.204" v="827"/>
      <pc:docMkLst>
        <pc:docMk/>
      </pc:docMkLst>
      <pc:sldChg chg="modSp">
        <pc:chgData name="CHEN, KATHY (PGR)" userId="S::u2267086@live.warwick.ac.uk::33ad319c-faab-44e7-b730-ab3160d18fae" providerId="AD" clId="Web-{6C417775-A1EC-4ED7-94F7-253F5AF93BC6}" dt="2023-02-28T22:00:31.425" v="76" actId="20577"/>
        <pc:sldMkLst>
          <pc:docMk/>
          <pc:sldMk cId="419606111" sldId="449"/>
        </pc:sldMkLst>
        <pc:spChg chg="mod">
          <ac:chgData name="CHEN, KATHY (PGR)" userId="S::u2267086@live.warwick.ac.uk::33ad319c-faab-44e7-b730-ab3160d18fae" providerId="AD" clId="Web-{6C417775-A1EC-4ED7-94F7-253F5AF93BC6}" dt="2023-02-28T22:00:31.425" v="76" actId="20577"/>
          <ac:spMkLst>
            <pc:docMk/>
            <pc:sldMk cId="419606111" sldId="449"/>
            <ac:spMk id="3" creationId="{6BBFEDCC-1B51-5E8D-72D3-3AE797F1178F}"/>
          </ac:spMkLst>
        </pc:spChg>
        <pc:spChg chg="mod">
          <ac:chgData name="CHEN, KATHY (PGR)" userId="S::u2267086@live.warwick.ac.uk::33ad319c-faab-44e7-b730-ab3160d18fae" providerId="AD" clId="Web-{6C417775-A1EC-4ED7-94F7-253F5AF93BC6}" dt="2023-02-28T21:59:18.469" v="8" actId="20577"/>
          <ac:spMkLst>
            <pc:docMk/>
            <pc:sldMk cId="419606111" sldId="449"/>
            <ac:spMk id="7" creationId="{7EBA17EC-68BE-5A68-472A-4B0E6C21DA87}"/>
          </ac:spMkLst>
        </pc:spChg>
      </pc:sldChg>
      <pc:sldChg chg="addSp delSp modSp">
        <pc:chgData name="CHEN, KATHY (PGR)" userId="S::u2267086@live.warwick.ac.uk::33ad319c-faab-44e7-b730-ab3160d18fae" providerId="AD" clId="Web-{6C417775-A1EC-4ED7-94F7-253F5AF93BC6}" dt="2023-02-28T22:03:07.571" v="169" actId="20577"/>
        <pc:sldMkLst>
          <pc:docMk/>
          <pc:sldMk cId="2868258527" sldId="450"/>
        </pc:sldMkLst>
        <pc:spChg chg="mod">
          <ac:chgData name="CHEN, KATHY (PGR)" userId="S::u2267086@live.warwick.ac.uk::33ad319c-faab-44e7-b730-ab3160d18fae" providerId="AD" clId="Web-{6C417775-A1EC-4ED7-94F7-253F5AF93BC6}" dt="2023-02-28T22:02:36.898" v="162" actId="1076"/>
          <ac:spMkLst>
            <pc:docMk/>
            <pc:sldMk cId="2868258527" sldId="450"/>
            <ac:spMk id="2" creationId="{20C34B7D-E70A-2934-8E22-8DFD850923A8}"/>
          </ac:spMkLst>
        </pc:spChg>
        <pc:spChg chg="mod">
          <ac:chgData name="CHEN, KATHY (PGR)" userId="S::u2267086@live.warwick.ac.uk::33ad319c-faab-44e7-b730-ab3160d18fae" providerId="AD" clId="Web-{6C417775-A1EC-4ED7-94F7-253F5AF93BC6}" dt="2023-02-28T22:03:07.571" v="169" actId="20577"/>
          <ac:spMkLst>
            <pc:docMk/>
            <pc:sldMk cId="2868258527" sldId="450"/>
            <ac:spMk id="3" creationId="{6BBFEDCC-1B51-5E8D-72D3-3AE797F1178F}"/>
          </ac:spMkLst>
        </pc:spChg>
        <pc:spChg chg="mod">
          <ac:chgData name="CHEN, KATHY (PGR)" userId="S::u2267086@live.warwick.ac.uk::33ad319c-faab-44e7-b730-ab3160d18fae" providerId="AD" clId="Web-{6C417775-A1EC-4ED7-94F7-253F5AF93BC6}" dt="2023-02-28T22:00:41.972" v="87" actId="20577"/>
          <ac:spMkLst>
            <pc:docMk/>
            <pc:sldMk cId="2868258527" sldId="450"/>
            <ac:spMk id="7" creationId="{7EBA17EC-68BE-5A68-472A-4B0E6C21DA87}"/>
          </ac:spMkLst>
        </pc:spChg>
        <pc:picChg chg="add del mod">
          <ac:chgData name="CHEN, KATHY (PGR)" userId="S::u2267086@live.warwick.ac.uk::33ad319c-faab-44e7-b730-ab3160d18fae" providerId="AD" clId="Web-{6C417775-A1EC-4ED7-94F7-253F5AF93BC6}" dt="2023-02-28T22:02:58.633" v="166"/>
          <ac:picMkLst>
            <pc:docMk/>
            <pc:sldMk cId="2868258527" sldId="450"/>
            <ac:picMk id="6" creationId="{4E6B49E8-B0B4-5787-EF66-481CD5C5130A}"/>
          </ac:picMkLst>
        </pc:picChg>
      </pc:sldChg>
      <pc:sldChg chg="modSp add replId">
        <pc:chgData name="CHEN, KATHY (PGR)" userId="S::u2267086@live.warwick.ac.uk::33ad319c-faab-44e7-b730-ab3160d18fae" providerId="AD" clId="Web-{6C417775-A1EC-4ED7-94F7-253F5AF93BC6}" dt="2023-02-28T22:03:18.743" v="174" actId="1076"/>
        <pc:sldMkLst>
          <pc:docMk/>
          <pc:sldMk cId="1159770804" sldId="451"/>
        </pc:sldMkLst>
        <pc:spChg chg="mod">
          <ac:chgData name="CHEN, KATHY (PGR)" userId="S::u2267086@live.warwick.ac.uk::33ad319c-faab-44e7-b730-ab3160d18fae" providerId="AD" clId="Web-{6C417775-A1EC-4ED7-94F7-253F5AF93BC6}" dt="2023-02-28T22:03:12.415" v="171" actId="20577"/>
          <ac:spMkLst>
            <pc:docMk/>
            <pc:sldMk cId="1159770804" sldId="451"/>
            <ac:spMk id="3" creationId="{6BBFEDCC-1B51-5E8D-72D3-3AE797F1178F}"/>
          </ac:spMkLst>
        </pc:spChg>
        <pc:picChg chg="mod">
          <ac:chgData name="CHEN, KATHY (PGR)" userId="S::u2267086@live.warwick.ac.uk::33ad319c-faab-44e7-b730-ab3160d18fae" providerId="AD" clId="Web-{6C417775-A1EC-4ED7-94F7-253F5AF93BC6}" dt="2023-02-28T22:03:18.743" v="174" actId="1076"/>
          <ac:picMkLst>
            <pc:docMk/>
            <pc:sldMk cId="1159770804" sldId="451"/>
            <ac:picMk id="6" creationId="{4E6B49E8-B0B4-5787-EF66-481CD5C5130A}"/>
          </ac:picMkLst>
        </pc:picChg>
      </pc:sldChg>
      <pc:sldChg chg="del">
        <pc:chgData name="CHEN, KATHY (PGR)" userId="S::u2267086@live.warwick.ac.uk::33ad319c-faab-44e7-b730-ab3160d18fae" providerId="AD" clId="Web-{6C417775-A1EC-4ED7-94F7-253F5AF93BC6}" dt="2023-02-28T22:00:46.581" v="88"/>
        <pc:sldMkLst>
          <pc:docMk/>
          <pc:sldMk cId="2624368214" sldId="451"/>
        </pc:sldMkLst>
      </pc:sldChg>
      <pc:sldChg chg="del">
        <pc:chgData name="CHEN, KATHY (PGR)" userId="S::u2267086@live.warwick.ac.uk::33ad319c-faab-44e7-b730-ab3160d18fae" providerId="AD" clId="Web-{6C417775-A1EC-4ED7-94F7-253F5AF93BC6}" dt="2023-02-28T22:00:47.722" v="89"/>
        <pc:sldMkLst>
          <pc:docMk/>
          <pc:sldMk cId="2540745953" sldId="452"/>
        </pc:sldMkLst>
      </pc:sldChg>
      <pc:sldChg chg="delSp modSp add replId">
        <pc:chgData name="CHEN, KATHY (PGR)" userId="S::u2267086@live.warwick.ac.uk::33ad319c-faab-44e7-b730-ab3160d18fae" providerId="AD" clId="Web-{6C417775-A1EC-4ED7-94F7-253F5AF93BC6}" dt="2023-02-28T22:03:43.978" v="180" actId="20577"/>
        <pc:sldMkLst>
          <pc:docMk/>
          <pc:sldMk cId="4065845506" sldId="452"/>
        </pc:sldMkLst>
        <pc:spChg chg="mod">
          <ac:chgData name="CHEN, KATHY (PGR)" userId="S::u2267086@live.warwick.ac.uk::33ad319c-faab-44e7-b730-ab3160d18fae" providerId="AD" clId="Web-{6C417775-A1EC-4ED7-94F7-253F5AF93BC6}" dt="2023-02-28T22:03:43.978" v="180" actId="20577"/>
          <ac:spMkLst>
            <pc:docMk/>
            <pc:sldMk cId="4065845506" sldId="452"/>
            <ac:spMk id="3" creationId="{6BBFEDCC-1B51-5E8D-72D3-3AE797F1178F}"/>
          </ac:spMkLst>
        </pc:spChg>
        <pc:picChg chg="del">
          <ac:chgData name="CHEN, KATHY (PGR)" userId="S::u2267086@live.warwick.ac.uk::33ad319c-faab-44e7-b730-ab3160d18fae" providerId="AD" clId="Web-{6C417775-A1EC-4ED7-94F7-253F5AF93BC6}" dt="2023-02-28T22:03:22.681" v="176"/>
          <ac:picMkLst>
            <pc:docMk/>
            <pc:sldMk cId="4065845506" sldId="452"/>
            <ac:picMk id="6" creationId="{4E6B49E8-B0B4-5787-EF66-481CD5C5130A}"/>
          </ac:picMkLst>
        </pc:picChg>
      </pc:sldChg>
      <pc:sldChg chg="del">
        <pc:chgData name="CHEN, KATHY (PGR)" userId="S::u2267086@live.warwick.ac.uk::33ad319c-faab-44e7-b730-ab3160d18fae" providerId="AD" clId="Web-{6C417775-A1EC-4ED7-94F7-253F5AF93BC6}" dt="2023-02-28T22:00:48.222" v="90"/>
        <pc:sldMkLst>
          <pc:docMk/>
          <pc:sldMk cId="1102009844" sldId="453"/>
        </pc:sldMkLst>
      </pc:sldChg>
      <pc:sldChg chg="delSp modSp add replId">
        <pc:chgData name="CHEN, KATHY (PGR)" userId="S::u2267086@live.warwick.ac.uk::33ad319c-faab-44e7-b730-ab3160d18fae" providerId="AD" clId="Web-{6C417775-A1EC-4ED7-94F7-253F5AF93BC6}" dt="2023-02-28T22:05:11.638" v="213" actId="1076"/>
        <pc:sldMkLst>
          <pc:docMk/>
          <pc:sldMk cId="2332817634" sldId="453"/>
        </pc:sldMkLst>
        <pc:spChg chg="del mod">
          <ac:chgData name="CHEN, KATHY (PGR)" userId="S::u2267086@live.warwick.ac.uk::33ad319c-faab-44e7-b730-ab3160d18fae" providerId="AD" clId="Web-{6C417775-A1EC-4ED7-94F7-253F5AF93BC6}" dt="2023-02-28T22:05:06.169" v="212"/>
          <ac:spMkLst>
            <pc:docMk/>
            <pc:sldMk cId="2332817634" sldId="453"/>
            <ac:spMk id="2" creationId="{20C34B7D-E70A-2934-8E22-8DFD850923A8}"/>
          </ac:spMkLst>
        </pc:spChg>
        <pc:spChg chg="mod">
          <ac:chgData name="CHEN, KATHY (PGR)" userId="S::u2267086@live.warwick.ac.uk::33ad319c-faab-44e7-b730-ab3160d18fae" providerId="AD" clId="Web-{6C417775-A1EC-4ED7-94F7-253F5AF93BC6}" dt="2023-02-28T22:05:11.638" v="213" actId="1076"/>
          <ac:spMkLst>
            <pc:docMk/>
            <pc:sldMk cId="2332817634" sldId="453"/>
            <ac:spMk id="3" creationId="{6BBFEDCC-1B51-5E8D-72D3-3AE797F1178F}"/>
          </ac:spMkLst>
        </pc:spChg>
      </pc:sldChg>
      <pc:sldChg chg="addSp modSp add ord replId">
        <pc:chgData name="CHEN, KATHY (PGR)" userId="S::u2267086@live.warwick.ac.uk::33ad319c-faab-44e7-b730-ab3160d18fae" providerId="AD" clId="Web-{6C417775-A1EC-4ED7-94F7-253F5AF93BC6}" dt="2023-02-28T22:09:01.599" v="283" actId="20577"/>
        <pc:sldMkLst>
          <pc:docMk/>
          <pc:sldMk cId="2215971794" sldId="454"/>
        </pc:sldMkLst>
        <pc:spChg chg="mod">
          <ac:chgData name="CHEN, KATHY (PGR)" userId="S::u2267086@live.warwick.ac.uk::33ad319c-faab-44e7-b730-ab3160d18fae" providerId="AD" clId="Web-{6C417775-A1EC-4ED7-94F7-253F5AF93BC6}" dt="2023-02-28T22:09:01.599" v="283" actId="20577"/>
          <ac:spMkLst>
            <pc:docMk/>
            <pc:sldMk cId="2215971794" sldId="454"/>
            <ac:spMk id="3" creationId="{6BBFEDCC-1B51-5E8D-72D3-3AE797F1178F}"/>
          </ac:spMkLst>
        </pc:spChg>
        <pc:picChg chg="add mod">
          <ac:chgData name="CHEN, KATHY (PGR)" userId="S::u2267086@live.warwick.ac.uk::33ad319c-faab-44e7-b730-ab3160d18fae" providerId="AD" clId="Web-{6C417775-A1EC-4ED7-94F7-253F5AF93BC6}" dt="2023-02-28T22:06:08.249" v="226" actId="1076"/>
          <ac:picMkLst>
            <pc:docMk/>
            <pc:sldMk cId="2215971794" sldId="454"/>
            <ac:picMk id="6" creationId="{EF3DC40C-91A5-A62E-5432-F58587CF9545}"/>
          </ac:picMkLst>
        </pc:picChg>
        <pc:picChg chg="add mod">
          <ac:chgData name="CHEN, KATHY (PGR)" userId="S::u2267086@live.warwick.ac.uk::33ad319c-faab-44e7-b730-ab3160d18fae" providerId="AD" clId="Web-{6C417775-A1EC-4ED7-94F7-253F5AF93BC6}" dt="2023-02-28T22:06:39.313" v="236" actId="1076"/>
          <ac:picMkLst>
            <pc:docMk/>
            <pc:sldMk cId="2215971794" sldId="454"/>
            <ac:picMk id="8" creationId="{E3154302-7D6C-984C-82A7-42ED4E9B10CA}"/>
          </ac:picMkLst>
        </pc:picChg>
      </pc:sldChg>
      <pc:sldChg chg="del">
        <pc:chgData name="CHEN, KATHY (PGR)" userId="S::u2267086@live.warwick.ac.uk::33ad319c-faab-44e7-b730-ab3160d18fae" providerId="AD" clId="Web-{6C417775-A1EC-4ED7-94F7-253F5AF93BC6}" dt="2023-02-28T22:00:48.550" v="91"/>
        <pc:sldMkLst>
          <pc:docMk/>
          <pc:sldMk cId="3957899237" sldId="454"/>
        </pc:sldMkLst>
      </pc:sldChg>
      <pc:sldChg chg="addSp delSp modSp add replId">
        <pc:chgData name="CHEN, KATHY (PGR)" userId="S::u2267086@live.warwick.ac.uk::33ad319c-faab-44e7-b730-ab3160d18fae" providerId="AD" clId="Web-{6C417775-A1EC-4ED7-94F7-253F5AF93BC6}" dt="2023-02-28T22:08:55.896" v="282" actId="20577"/>
        <pc:sldMkLst>
          <pc:docMk/>
          <pc:sldMk cId="510033281" sldId="455"/>
        </pc:sldMkLst>
        <pc:spChg chg="mod">
          <ac:chgData name="CHEN, KATHY (PGR)" userId="S::u2267086@live.warwick.ac.uk::33ad319c-faab-44e7-b730-ab3160d18fae" providerId="AD" clId="Web-{6C417775-A1EC-4ED7-94F7-253F5AF93BC6}" dt="2023-02-28T22:08:55.896" v="282" actId="20577"/>
          <ac:spMkLst>
            <pc:docMk/>
            <pc:sldMk cId="510033281" sldId="455"/>
            <ac:spMk id="3" creationId="{6BBFEDCC-1B51-5E8D-72D3-3AE797F1178F}"/>
          </ac:spMkLst>
        </pc:spChg>
        <pc:picChg chg="del">
          <ac:chgData name="CHEN, KATHY (PGR)" userId="S::u2267086@live.warwick.ac.uk::33ad319c-faab-44e7-b730-ab3160d18fae" providerId="AD" clId="Web-{6C417775-A1EC-4ED7-94F7-253F5AF93BC6}" dt="2023-02-28T22:06:58.345" v="244"/>
          <ac:picMkLst>
            <pc:docMk/>
            <pc:sldMk cId="510033281" sldId="455"/>
            <ac:picMk id="6" creationId="{EF3DC40C-91A5-A62E-5432-F58587CF9545}"/>
          </ac:picMkLst>
        </pc:picChg>
        <pc:picChg chg="del">
          <ac:chgData name="CHEN, KATHY (PGR)" userId="S::u2267086@live.warwick.ac.uk::33ad319c-faab-44e7-b730-ab3160d18fae" providerId="AD" clId="Web-{6C417775-A1EC-4ED7-94F7-253F5AF93BC6}" dt="2023-02-28T22:06:59.548" v="245"/>
          <ac:picMkLst>
            <pc:docMk/>
            <pc:sldMk cId="510033281" sldId="455"/>
            <ac:picMk id="8" creationId="{E3154302-7D6C-984C-82A7-42ED4E9B10CA}"/>
          </ac:picMkLst>
        </pc:picChg>
        <pc:picChg chg="add mod">
          <ac:chgData name="CHEN, KATHY (PGR)" userId="S::u2267086@live.warwick.ac.uk::33ad319c-faab-44e7-b730-ab3160d18fae" providerId="AD" clId="Web-{6C417775-A1EC-4ED7-94F7-253F5AF93BC6}" dt="2023-02-28T22:07:29.971" v="252" actId="1076"/>
          <ac:picMkLst>
            <pc:docMk/>
            <pc:sldMk cId="510033281" sldId="455"/>
            <ac:picMk id="9" creationId="{975971AB-A567-EC13-FEB4-6D203B021976}"/>
          </ac:picMkLst>
        </pc:picChg>
        <pc:picChg chg="add mod">
          <ac:chgData name="CHEN, KATHY (PGR)" userId="S::u2267086@live.warwick.ac.uk::33ad319c-faab-44e7-b730-ab3160d18fae" providerId="AD" clId="Web-{6C417775-A1EC-4ED7-94F7-253F5AF93BC6}" dt="2023-02-28T22:07:58.253" v="262" actId="1076"/>
          <ac:picMkLst>
            <pc:docMk/>
            <pc:sldMk cId="510033281" sldId="455"/>
            <ac:picMk id="10" creationId="{FFD7D4D5-A5BF-DBF1-9339-D57D46633D52}"/>
          </ac:picMkLst>
        </pc:picChg>
      </pc:sldChg>
      <pc:sldChg chg="del">
        <pc:chgData name="CHEN, KATHY (PGR)" userId="S::u2267086@live.warwick.ac.uk::33ad319c-faab-44e7-b730-ab3160d18fae" providerId="AD" clId="Web-{6C417775-A1EC-4ED7-94F7-253F5AF93BC6}" dt="2023-02-28T22:00:49.816" v="92"/>
        <pc:sldMkLst>
          <pc:docMk/>
          <pc:sldMk cId="1286038812" sldId="455"/>
        </pc:sldMkLst>
      </pc:sldChg>
      <pc:sldChg chg="del">
        <pc:chgData name="CHEN, KATHY (PGR)" userId="S::u2267086@live.warwick.ac.uk::33ad319c-faab-44e7-b730-ab3160d18fae" providerId="AD" clId="Web-{6C417775-A1EC-4ED7-94F7-253F5AF93BC6}" dt="2023-02-28T22:00:51.004" v="93"/>
        <pc:sldMkLst>
          <pc:docMk/>
          <pc:sldMk cId="1039525856" sldId="456"/>
        </pc:sldMkLst>
      </pc:sldChg>
      <pc:sldChg chg="addSp delSp modSp add replId">
        <pc:chgData name="CHEN, KATHY (PGR)" userId="S::u2267086@live.warwick.ac.uk::33ad319c-faab-44e7-b730-ab3160d18fae" providerId="AD" clId="Web-{6C417775-A1EC-4ED7-94F7-253F5AF93BC6}" dt="2023-02-28T22:08:52.474" v="281" actId="20577"/>
        <pc:sldMkLst>
          <pc:docMk/>
          <pc:sldMk cId="3786417717" sldId="456"/>
        </pc:sldMkLst>
        <pc:spChg chg="mod">
          <ac:chgData name="CHEN, KATHY (PGR)" userId="S::u2267086@live.warwick.ac.uk::33ad319c-faab-44e7-b730-ab3160d18fae" providerId="AD" clId="Web-{6C417775-A1EC-4ED7-94F7-253F5AF93BC6}" dt="2023-02-28T22:08:52.474" v="281" actId="20577"/>
          <ac:spMkLst>
            <pc:docMk/>
            <pc:sldMk cId="3786417717" sldId="456"/>
            <ac:spMk id="3" creationId="{6BBFEDCC-1B51-5E8D-72D3-3AE797F1178F}"/>
          </ac:spMkLst>
        </pc:spChg>
        <pc:picChg chg="add mod">
          <ac:chgData name="CHEN, KATHY (PGR)" userId="S::u2267086@live.warwick.ac.uk::33ad319c-faab-44e7-b730-ab3160d18fae" providerId="AD" clId="Web-{6C417775-A1EC-4ED7-94F7-253F5AF93BC6}" dt="2023-02-28T22:08:35.942" v="275" actId="1076"/>
          <ac:picMkLst>
            <pc:docMk/>
            <pc:sldMk cId="3786417717" sldId="456"/>
            <ac:picMk id="6" creationId="{0312503E-3CAB-D536-2E1E-F984DD180579}"/>
          </ac:picMkLst>
        </pc:picChg>
        <pc:picChg chg="del">
          <ac:chgData name="CHEN, KATHY (PGR)" userId="S::u2267086@live.warwick.ac.uk::33ad319c-faab-44e7-b730-ab3160d18fae" providerId="AD" clId="Web-{6C417775-A1EC-4ED7-94F7-253F5AF93BC6}" dt="2023-02-28T22:08:16.050" v="269"/>
          <ac:picMkLst>
            <pc:docMk/>
            <pc:sldMk cId="3786417717" sldId="456"/>
            <ac:picMk id="9" creationId="{975971AB-A567-EC13-FEB4-6D203B021976}"/>
          </ac:picMkLst>
        </pc:picChg>
        <pc:picChg chg="del">
          <ac:chgData name="CHEN, KATHY (PGR)" userId="S::u2267086@live.warwick.ac.uk::33ad319c-faab-44e7-b730-ab3160d18fae" providerId="AD" clId="Web-{6C417775-A1EC-4ED7-94F7-253F5AF93BC6}" dt="2023-02-28T22:08:17.238" v="270"/>
          <ac:picMkLst>
            <pc:docMk/>
            <pc:sldMk cId="3786417717" sldId="456"/>
            <ac:picMk id="10" creationId="{FFD7D4D5-A5BF-DBF1-9339-D57D46633D52}"/>
          </ac:picMkLst>
        </pc:picChg>
      </pc:sldChg>
      <pc:sldChg chg="delSp modSp add replId">
        <pc:chgData name="CHEN, KATHY (PGR)" userId="S::u2267086@live.warwick.ac.uk::33ad319c-faab-44e7-b730-ab3160d18fae" providerId="AD" clId="Web-{6C417775-A1EC-4ED7-94F7-253F5AF93BC6}" dt="2023-02-28T22:09:43.303" v="290" actId="20577"/>
        <pc:sldMkLst>
          <pc:docMk/>
          <pc:sldMk cId="2823681130" sldId="457"/>
        </pc:sldMkLst>
        <pc:spChg chg="mod">
          <ac:chgData name="CHEN, KATHY (PGR)" userId="S::u2267086@live.warwick.ac.uk::33ad319c-faab-44e7-b730-ab3160d18fae" providerId="AD" clId="Web-{6C417775-A1EC-4ED7-94F7-253F5AF93BC6}" dt="2023-02-28T22:09:43.303" v="290" actId="20577"/>
          <ac:spMkLst>
            <pc:docMk/>
            <pc:sldMk cId="2823681130" sldId="457"/>
            <ac:spMk id="3" creationId="{6BBFEDCC-1B51-5E8D-72D3-3AE797F1178F}"/>
          </ac:spMkLst>
        </pc:spChg>
        <pc:picChg chg="del">
          <ac:chgData name="CHEN, KATHY (PGR)" userId="S::u2267086@live.warwick.ac.uk::33ad319c-faab-44e7-b730-ab3160d18fae" providerId="AD" clId="Web-{6C417775-A1EC-4ED7-94F7-253F5AF93BC6}" dt="2023-02-28T22:09:06.802" v="285"/>
          <ac:picMkLst>
            <pc:docMk/>
            <pc:sldMk cId="2823681130" sldId="457"/>
            <ac:picMk id="6" creationId="{0312503E-3CAB-D536-2E1E-F984DD180579}"/>
          </ac:picMkLst>
        </pc:picChg>
      </pc:sldChg>
      <pc:sldChg chg="del">
        <pc:chgData name="CHEN, KATHY (PGR)" userId="S::u2267086@live.warwick.ac.uk::33ad319c-faab-44e7-b730-ab3160d18fae" providerId="AD" clId="Web-{6C417775-A1EC-4ED7-94F7-253F5AF93BC6}" dt="2023-02-28T22:00:51.035" v="94"/>
        <pc:sldMkLst>
          <pc:docMk/>
          <pc:sldMk cId="4069224444" sldId="457"/>
        </pc:sldMkLst>
      </pc:sldChg>
      <pc:sldChg chg="modSp add replId">
        <pc:chgData name="CHEN, KATHY (PGR)" userId="S::u2267086@live.warwick.ac.uk::33ad319c-faab-44e7-b730-ab3160d18fae" providerId="AD" clId="Web-{6C417775-A1EC-4ED7-94F7-253F5AF93BC6}" dt="2023-02-28T22:09:56.023" v="294" actId="20577"/>
        <pc:sldMkLst>
          <pc:docMk/>
          <pc:sldMk cId="1139052832" sldId="458"/>
        </pc:sldMkLst>
        <pc:spChg chg="mod">
          <ac:chgData name="CHEN, KATHY (PGR)" userId="S::u2267086@live.warwick.ac.uk::33ad319c-faab-44e7-b730-ab3160d18fae" providerId="AD" clId="Web-{6C417775-A1EC-4ED7-94F7-253F5AF93BC6}" dt="2023-02-28T22:09:56.023" v="294" actId="20577"/>
          <ac:spMkLst>
            <pc:docMk/>
            <pc:sldMk cId="1139052832" sldId="458"/>
            <ac:spMk id="3" creationId="{6BBFEDCC-1B51-5E8D-72D3-3AE797F1178F}"/>
          </ac:spMkLst>
        </pc:spChg>
      </pc:sldChg>
      <pc:sldChg chg="del">
        <pc:chgData name="CHEN, KATHY (PGR)" userId="S::u2267086@live.warwick.ac.uk::33ad319c-faab-44e7-b730-ab3160d18fae" providerId="AD" clId="Web-{6C417775-A1EC-4ED7-94F7-253F5AF93BC6}" dt="2023-02-28T22:00:51.504" v="95"/>
        <pc:sldMkLst>
          <pc:docMk/>
          <pc:sldMk cId="2701899332" sldId="458"/>
        </pc:sldMkLst>
      </pc:sldChg>
      <pc:sldChg chg="modSp add replId">
        <pc:chgData name="CHEN, KATHY (PGR)" userId="S::u2267086@live.warwick.ac.uk::33ad319c-faab-44e7-b730-ab3160d18fae" providerId="AD" clId="Web-{6C417775-A1EC-4ED7-94F7-253F5AF93BC6}" dt="2023-02-28T22:10:14.226" v="300" actId="20577"/>
        <pc:sldMkLst>
          <pc:docMk/>
          <pc:sldMk cId="1567105312" sldId="459"/>
        </pc:sldMkLst>
        <pc:spChg chg="mod">
          <ac:chgData name="CHEN, KATHY (PGR)" userId="S::u2267086@live.warwick.ac.uk::33ad319c-faab-44e7-b730-ab3160d18fae" providerId="AD" clId="Web-{6C417775-A1EC-4ED7-94F7-253F5AF93BC6}" dt="2023-02-28T22:10:14.226" v="300" actId="20577"/>
          <ac:spMkLst>
            <pc:docMk/>
            <pc:sldMk cId="1567105312" sldId="459"/>
            <ac:spMk id="3" creationId="{6BBFEDCC-1B51-5E8D-72D3-3AE797F1178F}"/>
          </ac:spMkLst>
        </pc:spChg>
      </pc:sldChg>
      <pc:sldChg chg="del">
        <pc:chgData name="CHEN, KATHY (PGR)" userId="S::u2267086@live.warwick.ac.uk::33ad319c-faab-44e7-b730-ab3160d18fae" providerId="AD" clId="Web-{6C417775-A1EC-4ED7-94F7-253F5AF93BC6}" dt="2023-02-28T22:00:52.207" v="96"/>
        <pc:sldMkLst>
          <pc:docMk/>
          <pc:sldMk cId="3931385344" sldId="459"/>
        </pc:sldMkLst>
      </pc:sldChg>
      <pc:sldChg chg="del">
        <pc:chgData name="CHEN, KATHY (PGR)" userId="S::u2267086@live.warwick.ac.uk::33ad319c-faab-44e7-b730-ab3160d18fae" providerId="AD" clId="Web-{6C417775-A1EC-4ED7-94F7-253F5AF93BC6}" dt="2023-02-28T22:00:52.347" v="97"/>
        <pc:sldMkLst>
          <pc:docMk/>
          <pc:sldMk cId="1125881708" sldId="460"/>
        </pc:sldMkLst>
      </pc:sldChg>
      <pc:sldChg chg="modSp add replId">
        <pc:chgData name="CHEN, KATHY (PGR)" userId="S::u2267086@live.warwick.ac.uk::33ad319c-faab-44e7-b730-ab3160d18fae" providerId="AD" clId="Web-{6C417775-A1EC-4ED7-94F7-253F5AF93BC6}" dt="2023-02-28T22:10:44.352" v="307" actId="20577"/>
        <pc:sldMkLst>
          <pc:docMk/>
          <pc:sldMk cId="4210067622" sldId="460"/>
        </pc:sldMkLst>
        <pc:spChg chg="mod">
          <ac:chgData name="CHEN, KATHY (PGR)" userId="S::u2267086@live.warwick.ac.uk::33ad319c-faab-44e7-b730-ab3160d18fae" providerId="AD" clId="Web-{6C417775-A1EC-4ED7-94F7-253F5AF93BC6}" dt="2023-02-28T22:10:44.352" v="307" actId="20577"/>
          <ac:spMkLst>
            <pc:docMk/>
            <pc:sldMk cId="4210067622" sldId="460"/>
            <ac:spMk id="3" creationId="{6BBFEDCC-1B51-5E8D-72D3-3AE797F1178F}"/>
          </ac:spMkLst>
        </pc:spChg>
      </pc:sldChg>
      <pc:sldChg chg="del">
        <pc:chgData name="CHEN, KATHY (PGR)" userId="S::u2267086@live.warwick.ac.uk::33ad319c-faab-44e7-b730-ab3160d18fae" providerId="AD" clId="Web-{6C417775-A1EC-4ED7-94F7-253F5AF93BC6}" dt="2023-02-28T22:00:52.988" v="98"/>
        <pc:sldMkLst>
          <pc:docMk/>
          <pc:sldMk cId="3910071527" sldId="461"/>
        </pc:sldMkLst>
      </pc:sldChg>
      <pc:sldChg chg="addSp modSp add replId">
        <pc:chgData name="CHEN, KATHY (PGR)" userId="S::u2267086@live.warwick.ac.uk::33ad319c-faab-44e7-b730-ab3160d18fae" providerId="AD" clId="Web-{6C417775-A1EC-4ED7-94F7-253F5AF93BC6}" dt="2023-02-28T22:12:28.028" v="360" actId="20577"/>
        <pc:sldMkLst>
          <pc:docMk/>
          <pc:sldMk cId="3912599106" sldId="461"/>
        </pc:sldMkLst>
        <pc:spChg chg="mod">
          <ac:chgData name="CHEN, KATHY (PGR)" userId="S::u2267086@live.warwick.ac.uk::33ad319c-faab-44e7-b730-ab3160d18fae" providerId="AD" clId="Web-{6C417775-A1EC-4ED7-94F7-253F5AF93BC6}" dt="2023-02-28T22:11:12.447" v="320" actId="20577"/>
          <ac:spMkLst>
            <pc:docMk/>
            <pc:sldMk cId="3912599106" sldId="461"/>
            <ac:spMk id="2" creationId="{20C34B7D-E70A-2934-8E22-8DFD850923A8}"/>
          </ac:spMkLst>
        </pc:spChg>
        <pc:spChg chg="mod">
          <ac:chgData name="CHEN, KATHY (PGR)" userId="S::u2267086@live.warwick.ac.uk::33ad319c-faab-44e7-b730-ab3160d18fae" providerId="AD" clId="Web-{6C417775-A1EC-4ED7-94F7-253F5AF93BC6}" dt="2023-02-28T22:12:28.028" v="360" actId="20577"/>
          <ac:spMkLst>
            <pc:docMk/>
            <pc:sldMk cId="3912599106" sldId="461"/>
            <ac:spMk id="3" creationId="{6BBFEDCC-1B51-5E8D-72D3-3AE797F1178F}"/>
          </ac:spMkLst>
        </pc:spChg>
        <pc:picChg chg="add mod">
          <ac:chgData name="CHEN, KATHY (PGR)" userId="S::u2267086@live.warwick.ac.uk::33ad319c-faab-44e7-b730-ab3160d18fae" providerId="AD" clId="Web-{6C417775-A1EC-4ED7-94F7-253F5AF93BC6}" dt="2023-02-28T22:11:48.448" v="330" actId="14100"/>
          <ac:picMkLst>
            <pc:docMk/>
            <pc:sldMk cId="3912599106" sldId="461"/>
            <ac:picMk id="6" creationId="{33AF0248-A18F-397A-E744-8D982C6DD1FC}"/>
          </ac:picMkLst>
        </pc:picChg>
      </pc:sldChg>
      <pc:sldChg chg="delSp modSp add replId">
        <pc:chgData name="CHEN, KATHY (PGR)" userId="S::u2267086@live.warwick.ac.uk::33ad319c-faab-44e7-b730-ab3160d18fae" providerId="AD" clId="Web-{6C417775-A1EC-4ED7-94F7-253F5AF93BC6}" dt="2023-02-28T22:13:16.827" v="379" actId="20577"/>
        <pc:sldMkLst>
          <pc:docMk/>
          <pc:sldMk cId="2959934492" sldId="462"/>
        </pc:sldMkLst>
        <pc:spChg chg="mod">
          <ac:chgData name="CHEN, KATHY (PGR)" userId="S::u2267086@live.warwick.ac.uk::33ad319c-faab-44e7-b730-ab3160d18fae" providerId="AD" clId="Web-{6C417775-A1EC-4ED7-94F7-253F5AF93BC6}" dt="2023-02-28T22:13:16.827" v="379" actId="20577"/>
          <ac:spMkLst>
            <pc:docMk/>
            <pc:sldMk cId="2959934492" sldId="462"/>
            <ac:spMk id="3" creationId="{6BBFEDCC-1B51-5E8D-72D3-3AE797F1178F}"/>
          </ac:spMkLst>
        </pc:spChg>
        <pc:picChg chg="del">
          <ac:chgData name="CHEN, KATHY (PGR)" userId="S::u2267086@live.warwick.ac.uk::33ad319c-faab-44e7-b730-ab3160d18fae" providerId="AD" clId="Web-{6C417775-A1EC-4ED7-94F7-253F5AF93BC6}" dt="2023-02-28T22:12:31.387" v="362"/>
          <ac:picMkLst>
            <pc:docMk/>
            <pc:sldMk cId="2959934492" sldId="462"/>
            <ac:picMk id="6" creationId="{33AF0248-A18F-397A-E744-8D982C6DD1FC}"/>
          </ac:picMkLst>
        </pc:picChg>
      </pc:sldChg>
      <pc:sldChg chg="del">
        <pc:chgData name="CHEN, KATHY (PGR)" userId="S::u2267086@live.warwick.ac.uk::33ad319c-faab-44e7-b730-ab3160d18fae" providerId="AD" clId="Web-{6C417775-A1EC-4ED7-94F7-253F5AF93BC6}" dt="2023-02-28T22:00:53.504" v="99"/>
        <pc:sldMkLst>
          <pc:docMk/>
          <pc:sldMk cId="3080447537" sldId="462"/>
        </pc:sldMkLst>
      </pc:sldChg>
      <pc:sldChg chg="del">
        <pc:chgData name="CHEN, KATHY (PGR)" userId="S::u2267086@live.warwick.ac.uk::33ad319c-faab-44e7-b730-ab3160d18fae" providerId="AD" clId="Web-{6C417775-A1EC-4ED7-94F7-253F5AF93BC6}" dt="2023-02-28T22:00:53.660" v="100"/>
        <pc:sldMkLst>
          <pc:docMk/>
          <pc:sldMk cId="1639220294" sldId="463"/>
        </pc:sldMkLst>
      </pc:sldChg>
      <pc:sldChg chg="modSp add replId">
        <pc:chgData name="CHEN, KATHY (PGR)" userId="S::u2267086@live.warwick.ac.uk::33ad319c-faab-44e7-b730-ab3160d18fae" providerId="AD" clId="Web-{6C417775-A1EC-4ED7-94F7-253F5AF93BC6}" dt="2023-02-28T22:13:30.311" v="389" actId="20577"/>
        <pc:sldMkLst>
          <pc:docMk/>
          <pc:sldMk cId="4003344870" sldId="463"/>
        </pc:sldMkLst>
        <pc:spChg chg="mod">
          <ac:chgData name="CHEN, KATHY (PGR)" userId="S::u2267086@live.warwick.ac.uk::33ad319c-faab-44e7-b730-ab3160d18fae" providerId="AD" clId="Web-{6C417775-A1EC-4ED7-94F7-253F5AF93BC6}" dt="2023-02-28T22:13:30.311" v="389" actId="20577"/>
          <ac:spMkLst>
            <pc:docMk/>
            <pc:sldMk cId="4003344870" sldId="463"/>
            <ac:spMk id="3" creationId="{6BBFEDCC-1B51-5E8D-72D3-3AE797F1178F}"/>
          </ac:spMkLst>
        </pc:spChg>
      </pc:sldChg>
      <pc:sldChg chg="modSp add replId">
        <pc:chgData name="CHEN, KATHY (PGR)" userId="S::u2267086@live.warwick.ac.uk::33ad319c-faab-44e7-b730-ab3160d18fae" providerId="AD" clId="Web-{6C417775-A1EC-4ED7-94F7-253F5AF93BC6}" dt="2023-02-28T22:14:02.750" v="407" actId="20577"/>
        <pc:sldMkLst>
          <pc:docMk/>
          <pc:sldMk cId="1725962544" sldId="464"/>
        </pc:sldMkLst>
        <pc:spChg chg="mod">
          <ac:chgData name="CHEN, KATHY (PGR)" userId="S::u2267086@live.warwick.ac.uk::33ad319c-faab-44e7-b730-ab3160d18fae" providerId="AD" clId="Web-{6C417775-A1EC-4ED7-94F7-253F5AF93BC6}" dt="2023-02-28T22:14:02.750" v="407" actId="20577"/>
          <ac:spMkLst>
            <pc:docMk/>
            <pc:sldMk cId="1725962544" sldId="464"/>
            <ac:spMk id="3" creationId="{6BBFEDCC-1B51-5E8D-72D3-3AE797F1178F}"/>
          </ac:spMkLst>
        </pc:spChg>
      </pc:sldChg>
      <pc:sldChg chg="del">
        <pc:chgData name="CHEN, KATHY (PGR)" userId="S::u2267086@live.warwick.ac.uk::33ad319c-faab-44e7-b730-ab3160d18fae" providerId="AD" clId="Web-{6C417775-A1EC-4ED7-94F7-253F5AF93BC6}" dt="2023-02-28T22:00:55.019" v="101"/>
        <pc:sldMkLst>
          <pc:docMk/>
          <pc:sldMk cId="3658441875" sldId="464"/>
        </pc:sldMkLst>
      </pc:sldChg>
      <pc:sldChg chg="modSp add replId">
        <pc:chgData name="CHEN, KATHY (PGR)" userId="S::u2267086@live.warwick.ac.uk::33ad319c-faab-44e7-b730-ab3160d18fae" providerId="AD" clId="Web-{6C417775-A1EC-4ED7-94F7-253F5AF93BC6}" dt="2023-02-28T22:14:42.798" v="428" actId="20577"/>
        <pc:sldMkLst>
          <pc:docMk/>
          <pc:sldMk cId="2620850946" sldId="465"/>
        </pc:sldMkLst>
        <pc:spChg chg="mod">
          <ac:chgData name="CHEN, KATHY (PGR)" userId="S::u2267086@live.warwick.ac.uk::33ad319c-faab-44e7-b730-ab3160d18fae" providerId="AD" clId="Web-{6C417775-A1EC-4ED7-94F7-253F5AF93BC6}" dt="2023-02-28T22:14:42.798" v="428" actId="20577"/>
          <ac:spMkLst>
            <pc:docMk/>
            <pc:sldMk cId="2620850946" sldId="465"/>
            <ac:spMk id="3" creationId="{6BBFEDCC-1B51-5E8D-72D3-3AE797F1178F}"/>
          </ac:spMkLst>
        </pc:spChg>
      </pc:sldChg>
      <pc:sldChg chg="del">
        <pc:chgData name="CHEN, KATHY (PGR)" userId="S::u2267086@live.warwick.ac.uk::33ad319c-faab-44e7-b730-ab3160d18fae" providerId="AD" clId="Web-{6C417775-A1EC-4ED7-94F7-253F5AF93BC6}" dt="2023-02-28T22:00:55.035" v="102"/>
        <pc:sldMkLst>
          <pc:docMk/>
          <pc:sldMk cId="2796902365" sldId="465"/>
        </pc:sldMkLst>
      </pc:sldChg>
      <pc:sldChg chg="del">
        <pc:chgData name="CHEN, KATHY (PGR)" userId="S::u2267086@live.warwick.ac.uk::33ad319c-faab-44e7-b730-ab3160d18fae" providerId="AD" clId="Web-{6C417775-A1EC-4ED7-94F7-253F5AF93BC6}" dt="2023-02-28T22:00:56.097" v="103"/>
        <pc:sldMkLst>
          <pc:docMk/>
          <pc:sldMk cId="2524118327" sldId="466"/>
        </pc:sldMkLst>
      </pc:sldChg>
      <pc:sldChg chg="delSp modSp add replId">
        <pc:chgData name="CHEN, KATHY (PGR)" userId="S::u2267086@live.warwick.ac.uk::33ad319c-faab-44e7-b730-ab3160d18fae" providerId="AD" clId="Web-{6C417775-A1EC-4ED7-94F7-253F5AF93BC6}" dt="2023-02-28T22:17:34.992" v="463" actId="20577"/>
        <pc:sldMkLst>
          <pc:docMk/>
          <pc:sldMk cId="3687095947" sldId="466"/>
        </pc:sldMkLst>
        <pc:spChg chg="del">
          <ac:chgData name="CHEN, KATHY (PGR)" userId="S::u2267086@live.warwick.ac.uk::33ad319c-faab-44e7-b730-ab3160d18fae" providerId="AD" clId="Web-{6C417775-A1EC-4ED7-94F7-253F5AF93BC6}" dt="2023-02-28T22:15:21.440" v="439"/>
          <ac:spMkLst>
            <pc:docMk/>
            <pc:sldMk cId="3687095947" sldId="466"/>
            <ac:spMk id="2" creationId="{20C34B7D-E70A-2934-8E22-8DFD850923A8}"/>
          </ac:spMkLst>
        </pc:spChg>
        <pc:spChg chg="mod">
          <ac:chgData name="CHEN, KATHY (PGR)" userId="S::u2267086@live.warwick.ac.uk::33ad319c-faab-44e7-b730-ab3160d18fae" providerId="AD" clId="Web-{6C417775-A1EC-4ED7-94F7-253F5AF93BC6}" dt="2023-02-28T22:17:34.992" v="463" actId="20577"/>
          <ac:spMkLst>
            <pc:docMk/>
            <pc:sldMk cId="3687095947" sldId="466"/>
            <ac:spMk id="3" creationId="{6BBFEDCC-1B51-5E8D-72D3-3AE797F1178F}"/>
          </ac:spMkLst>
        </pc:spChg>
      </pc:sldChg>
      <pc:sldChg chg="addSp modSp add replId">
        <pc:chgData name="CHEN, KATHY (PGR)" userId="S::u2267086@live.warwick.ac.uk::33ad319c-faab-44e7-b730-ab3160d18fae" providerId="AD" clId="Web-{6C417775-A1EC-4ED7-94F7-253F5AF93BC6}" dt="2023-02-28T22:20:52.468" v="518" actId="1076"/>
        <pc:sldMkLst>
          <pc:docMk/>
          <pc:sldMk cId="3053863008" sldId="467"/>
        </pc:sldMkLst>
        <pc:spChg chg="add mod">
          <ac:chgData name="CHEN, KATHY (PGR)" userId="S::u2267086@live.warwick.ac.uk::33ad319c-faab-44e7-b730-ab3160d18fae" providerId="AD" clId="Web-{6C417775-A1EC-4ED7-94F7-253F5AF93BC6}" dt="2023-02-28T22:18:58.557" v="485" actId="1076"/>
          <ac:spMkLst>
            <pc:docMk/>
            <pc:sldMk cId="3053863008" sldId="467"/>
            <ac:spMk id="2" creationId="{F5CA0F4E-4437-32D4-3D2B-B14E6044E6DF}"/>
          </ac:spMkLst>
        </pc:spChg>
        <pc:spChg chg="mod">
          <ac:chgData name="CHEN, KATHY (PGR)" userId="S::u2267086@live.warwick.ac.uk::33ad319c-faab-44e7-b730-ab3160d18fae" providerId="AD" clId="Web-{6C417775-A1EC-4ED7-94F7-253F5AF93BC6}" dt="2023-02-28T22:19:18.230" v="491" actId="20577"/>
          <ac:spMkLst>
            <pc:docMk/>
            <pc:sldMk cId="3053863008" sldId="467"/>
            <ac:spMk id="3" creationId="{6BBFEDCC-1B51-5E8D-72D3-3AE797F1178F}"/>
          </ac:spMkLst>
        </pc:spChg>
        <pc:spChg chg="add mod">
          <ac:chgData name="CHEN, KATHY (PGR)" userId="S::u2267086@live.warwick.ac.uk::33ad319c-faab-44e7-b730-ab3160d18fae" providerId="AD" clId="Web-{6C417775-A1EC-4ED7-94F7-253F5AF93BC6}" dt="2023-02-28T22:20:31.264" v="511" actId="1076"/>
          <ac:spMkLst>
            <pc:docMk/>
            <pc:sldMk cId="3053863008" sldId="467"/>
            <ac:spMk id="9" creationId="{0CCF0779-DF13-A1A5-146A-333AF7CFA6F2}"/>
          </ac:spMkLst>
        </pc:spChg>
        <pc:spChg chg="add mod">
          <ac:chgData name="CHEN, KATHY (PGR)" userId="S::u2267086@live.warwick.ac.uk::33ad319c-faab-44e7-b730-ab3160d18fae" providerId="AD" clId="Web-{6C417775-A1EC-4ED7-94F7-253F5AF93BC6}" dt="2023-02-28T22:20:52.468" v="518" actId="1076"/>
          <ac:spMkLst>
            <pc:docMk/>
            <pc:sldMk cId="3053863008" sldId="467"/>
            <ac:spMk id="10" creationId="{C88FFC23-DA8A-7DFB-8302-CFE4FEB20E03}"/>
          </ac:spMkLst>
        </pc:spChg>
        <pc:picChg chg="add mod">
          <ac:chgData name="CHEN, KATHY (PGR)" userId="S::u2267086@live.warwick.ac.uk::33ad319c-faab-44e7-b730-ab3160d18fae" providerId="AD" clId="Web-{6C417775-A1EC-4ED7-94F7-253F5AF93BC6}" dt="2023-02-28T22:19:57.481" v="501" actId="1076"/>
          <ac:picMkLst>
            <pc:docMk/>
            <pc:sldMk cId="3053863008" sldId="467"/>
            <ac:picMk id="6" creationId="{D8CD764D-4B33-D06A-07C7-645F560AE8D7}"/>
          </ac:picMkLst>
        </pc:picChg>
        <pc:picChg chg="add mod">
          <ac:chgData name="CHEN, KATHY (PGR)" userId="S::u2267086@live.warwick.ac.uk::33ad319c-faab-44e7-b730-ab3160d18fae" providerId="AD" clId="Web-{6C417775-A1EC-4ED7-94F7-253F5AF93BC6}" dt="2023-02-28T22:20:00.153" v="502" actId="1076"/>
          <ac:picMkLst>
            <pc:docMk/>
            <pc:sldMk cId="3053863008" sldId="467"/>
            <ac:picMk id="8" creationId="{AF223E9E-45A9-1C20-3AC1-390EB29174FE}"/>
          </ac:picMkLst>
        </pc:picChg>
      </pc:sldChg>
      <pc:sldChg chg="del">
        <pc:chgData name="CHEN, KATHY (PGR)" userId="S::u2267086@live.warwick.ac.uk::33ad319c-faab-44e7-b730-ab3160d18fae" providerId="AD" clId="Web-{6C417775-A1EC-4ED7-94F7-253F5AF93BC6}" dt="2023-02-28T22:00:56.722" v="104"/>
        <pc:sldMkLst>
          <pc:docMk/>
          <pc:sldMk cId="4150234544" sldId="467"/>
        </pc:sldMkLst>
      </pc:sldChg>
      <pc:sldChg chg="del">
        <pc:chgData name="CHEN, KATHY (PGR)" userId="S::u2267086@live.warwick.ac.uk::33ad319c-faab-44e7-b730-ab3160d18fae" providerId="AD" clId="Web-{6C417775-A1EC-4ED7-94F7-253F5AF93BC6}" dt="2023-02-28T22:00:57.504" v="105"/>
        <pc:sldMkLst>
          <pc:docMk/>
          <pc:sldMk cId="4150866154" sldId="468"/>
        </pc:sldMkLst>
      </pc:sldChg>
      <pc:sldChg chg="addSp delSp modSp add replId modMedia addAnim">
        <pc:chgData name="CHEN, KATHY (PGR)" userId="S::u2267086@live.warwick.ac.uk::33ad319c-faab-44e7-b730-ab3160d18fae" providerId="AD" clId="Web-{6C417775-A1EC-4ED7-94F7-253F5AF93BC6}" dt="2023-02-28T22:31:56.741" v="572" actId="1076"/>
        <pc:sldMkLst>
          <pc:docMk/>
          <pc:sldMk cId="4190825381" sldId="468"/>
        </pc:sldMkLst>
        <pc:spChg chg="mod">
          <ac:chgData name="CHEN, KATHY (PGR)" userId="S::u2267086@live.warwick.ac.uk::33ad319c-faab-44e7-b730-ab3160d18fae" providerId="AD" clId="Web-{6C417775-A1EC-4ED7-94F7-253F5AF93BC6}" dt="2023-02-28T22:31:51.819" v="571" actId="20577"/>
          <ac:spMkLst>
            <pc:docMk/>
            <pc:sldMk cId="4190825381" sldId="468"/>
            <ac:spMk id="3" creationId="{6BBFEDCC-1B51-5E8D-72D3-3AE797F1178F}"/>
          </ac:spMkLst>
        </pc:spChg>
        <pc:spChg chg="del">
          <ac:chgData name="CHEN, KATHY (PGR)" userId="S::u2267086@live.warwick.ac.uk::33ad319c-faab-44e7-b730-ab3160d18fae" providerId="AD" clId="Web-{6C417775-A1EC-4ED7-94F7-253F5AF93BC6}" dt="2023-02-28T22:21:04.312" v="524"/>
          <ac:spMkLst>
            <pc:docMk/>
            <pc:sldMk cId="4190825381" sldId="468"/>
            <ac:spMk id="9" creationId="{0CCF0779-DF13-A1A5-146A-333AF7CFA6F2}"/>
          </ac:spMkLst>
        </pc:spChg>
        <pc:spChg chg="del mod">
          <ac:chgData name="CHEN, KATHY (PGR)" userId="S::u2267086@live.warwick.ac.uk::33ad319c-faab-44e7-b730-ab3160d18fae" providerId="AD" clId="Web-{6C417775-A1EC-4ED7-94F7-253F5AF93BC6}" dt="2023-02-28T22:21:01.859" v="523"/>
          <ac:spMkLst>
            <pc:docMk/>
            <pc:sldMk cId="4190825381" sldId="468"/>
            <ac:spMk id="10" creationId="{C88FFC23-DA8A-7DFB-8302-CFE4FEB20E03}"/>
          </ac:spMkLst>
        </pc:spChg>
        <pc:picChg chg="del">
          <ac:chgData name="CHEN, KATHY (PGR)" userId="S::u2267086@live.warwick.ac.uk::33ad319c-faab-44e7-b730-ab3160d18fae" providerId="AD" clId="Web-{6C417775-A1EC-4ED7-94F7-253F5AF93BC6}" dt="2023-02-28T22:20:56.812" v="520"/>
          <ac:picMkLst>
            <pc:docMk/>
            <pc:sldMk cId="4190825381" sldId="468"/>
            <ac:picMk id="6" creationId="{D8CD764D-4B33-D06A-07C7-645F560AE8D7}"/>
          </ac:picMkLst>
        </pc:picChg>
        <pc:picChg chg="del">
          <ac:chgData name="CHEN, KATHY (PGR)" userId="S::u2267086@live.warwick.ac.uk::33ad319c-faab-44e7-b730-ab3160d18fae" providerId="AD" clId="Web-{6C417775-A1EC-4ED7-94F7-253F5AF93BC6}" dt="2023-02-28T22:20:58.077" v="521"/>
          <ac:picMkLst>
            <pc:docMk/>
            <pc:sldMk cId="4190825381" sldId="468"/>
            <ac:picMk id="8" creationId="{AF223E9E-45A9-1C20-3AC1-390EB29174FE}"/>
          </ac:picMkLst>
        </pc:picChg>
        <pc:picChg chg="add mod">
          <ac:chgData name="CHEN, KATHY (PGR)" userId="S::u2267086@live.warwick.ac.uk::33ad319c-faab-44e7-b730-ab3160d18fae" providerId="AD" clId="Web-{6C417775-A1EC-4ED7-94F7-253F5AF93BC6}" dt="2023-02-28T22:31:56.741" v="572" actId="1076"/>
          <ac:picMkLst>
            <pc:docMk/>
            <pc:sldMk cId="4190825381" sldId="468"/>
            <ac:picMk id="11" creationId="{54253451-7898-B119-84CB-B3A1145ED0EA}"/>
          </ac:picMkLst>
        </pc:picChg>
      </pc:sldChg>
      <pc:sldChg chg="addSp delSp modSp add replId modMedia addAnim delAnim">
        <pc:chgData name="CHEN, KATHY (PGR)" userId="S::u2267086@live.warwick.ac.uk::33ad319c-faab-44e7-b730-ab3160d18fae" providerId="AD" clId="Web-{6C417775-A1EC-4ED7-94F7-253F5AF93BC6}" dt="2023-02-28T22:38:41.818" v="637" actId="20577"/>
        <pc:sldMkLst>
          <pc:docMk/>
          <pc:sldMk cId="1394717625" sldId="469"/>
        </pc:sldMkLst>
        <pc:spChg chg="mod">
          <ac:chgData name="CHEN, KATHY (PGR)" userId="S::u2267086@live.warwick.ac.uk::33ad319c-faab-44e7-b730-ab3160d18fae" providerId="AD" clId="Web-{6C417775-A1EC-4ED7-94F7-253F5AF93BC6}" dt="2023-02-28T22:32:54.946" v="581" actId="20577"/>
          <ac:spMkLst>
            <pc:docMk/>
            <pc:sldMk cId="1394717625" sldId="469"/>
            <ac:spMk id="2" creationId="{F5CA0F4E-4437-32D4-3D2B-B14E6044E6DF}"/>
          </ac:spMkLst>
        </pc:spChg>
        <pc:spChg chg="mod">
          <ac:chgData name="CHEN, KATHY (PGR)" userId="S::u2267086@live.warwick.ac.uk::33ad319c-faab-44e7-b730-ab3160d18fae" providerId="AD" clId="Web-{6C417775-A1EC-4ED7-94F7-253F5AF93BC6}" dt="2023-02-28T22:38:41.818" v="637" actId="20577"/>
          <ac:spMkLst>
            <pc:docMk/>
            <pc:sldMk cId="1394717625" sldId="469"/>
            <ac:spMk id="3" creationId="{6BBFEDCC-1B51-5E8D-72D3-3AE797F1178F}"/>
          </ac:spMkLst>
        </pc:spChg>
        <pc:picChg chg="add mod">
          <ac:chgData name="CHEN, KATHY (PGR)" userId="S::u2267086@live.warwick.ac.uk::33ad319c-faab-44e7-b730-ab3160d18fae" providerId="AD" clId="Web-{6C417775-A1EC-4ED7-94F7-253F5AF93BC6}" dt="2023-02-28T22:36:53.329" v="596" actId="1076"/>
          <ac:picMkLst>
            <pc:docMk/>
            <pc:sldMk cId="1394717625" sldId="469"/>
            <ac:picMk id="6" creationId="{DE1C7969-A5BA-F7BF-9D07-691CFE6A6EC4}"/>
          </ac:picMkLst>
        </pc:picChg>
        <pc:picChg chg="add mod">
          <ac:chgData name="CHEN, KATHY (PGR)" userId="S::u2267086@live.warwick.ac.uk::33ad319c-faab-44e7-b730-ab3160d18fae" providerId="AD" clId="Web-{6C417775-A1EC-4ED7-94F7-253F5AF93BC6}" dt="2023-02-28T22:37:11.861" v="601" actId="1076"/>
          <ac:picMkLst>
            <pc:docMk/>
            <pc:sldMk cId="1394717625" sldId="469"/>
            <ac:picMk id="8" creationId="{D5005166-5DA2-3A9C-53CB-1B77807C4013}"/>
          </ac:picMkLst>
        </pc:picChg>
        <pc:picChg chg="del">
          <ac:chgData name="CHEN, KATHY (PGR)" userId="S::u2267086@live.warwick.ac.uk::33ad319c-faab-44e7-b730-ab3160d18fae" providerId="AD" clId="Web-{6C417775-A1EC-4ED7-94F7-253F5AF93BC6}" dt="2023-02-28T22:32:30.430" v="574"/>
          <ac:picMkLst>
            <pc:docMk/>
            <pc:sldMk cId="1394717625" sldId="469"/>
            <ac:picMk id="11" creationId="{54253451-7898-B119-84CB-B3A1145ED0EA}"/>
          </ac:picMkLst>
        </pc:picChg>
      </pc:sldChg>
      <pc:sldChg chg="del">
        <pc:chgData name="CHEN, KATHY (PGR)" userId="S::u2267086@live.warwick.ac.uk::33ad319c-faab-44e7-b730-ab3160d18fae" providerId="AD" clId="Web-{6C417775-A1EC-4ED7-94F7-253F5AF93BC6}" dt="2023-02-28T22:00:58.051" v="106"/>
        <pc:sldMkLst>
          <pc:docMk/>
          <pc:sldMk cId="4017315853" sldId="469"/>
        </pc:sldMkLst>
      </pc:sldChg>
      <pc:sldChg chg="del">
        <pc:chgData name="CHEN, KATHY (PGR)" userId="S::u2267086@live.warwick.ac.uk::33ad319c-faab-44e7-b730-ab3160d18fae" providerId="AD" clId="Web-{6C417775-A1EC-4ED7-94F7-253F5AF93BC6}" dt="2023-02-28T22:00:58.191" v="107"/>
        <pc:sldMkLst>
          <pc:docMk/>
          <pc:sldMk cId="1861726689" sldId="470"/>
        </pc:sldMkLst>
      </pc:sldChg>
      <pc:sldChg chg="addSp delSp modSp add replId delAnim">
        <pc:chgData name="CHEN, KATHY (PGR)" userId="S::u2267086@live.warwick.ac.uk::33ad319c-faab-44e7-b730-ab3160d18fae" providerId="AD" clId="Web-{6C417775-A1EC-4ED7-94F7-253F5AF93BC6}" dt="2023-02-28T22:40:08.039" v="663" actId="20577"/>
        <pc:sldMkLst>
          <pc:docMk/>
          <pc:sldMk cId="4003004678" sldId="470"/>
        </pc:sldMkLst>
        <pc:spChg chg="mod">
          <ac:chgData name="CHEN, KATHY (PGR)" userId="S::u2267086@live.warwick.ac.uk::33ad319c-faab-44e7-b730-ab3160d18fae" providerId="AD" clId="Web-{6C417775-A1EC-4ED7-94F7-253F5AF93BC6}" dt="2023-02-28T22:40:08.039" v="663" actId="20577"/>
          <ac:spMkLst>
            <pc:docMk/>
            <pc:sldMk cId="4003004678" sldId="470"/>
            <ac:spMk id="3" creationId="{6BBFEDCC-1B51-5E8D-72D3-3AE797F1178F}"/>
          </ac:spMkLst>
        </pc:spChg>
        <pc:picChg chg="del">
          <ac:chgData name="CHEN, KATHY (PGR)" userId="S::u2267086@live.warwick.ac.uk::33ad319c-faab-44e7-b730-ab3160d18fae" providerId="AD" clId="Web-{6C417775-A1EC-4ED7-94F7-253F5AF93BC6}" dt="2023-02-28T22:37:35.440" v="625"/>
          <ac:picMkLst>
            <pc:docMk/>
            <pc:sldMk cId="4003004678" sldId="470"/>
            <ac:picMk id="6" creationId="{DE1C7969-A5BA-F7BF-9D07-691CFE6A6EC4}"/>
          </ac:picMkLst>
        </pc:picChg>
        <pc:picChg chg="del">
          <ac:chgData name="CHEN, KATHY (PGR)" userId="S::u2267086@live.warwick.ac.uk::33ad319c-faab-44e7-b730-ab3160d18fae" providerId="AD" clId="Web-{6C417775-A1EC-4ED7-94F7-253F5AF93BC6}" dt="2023-02-28T22:37:35.175" v="624"/>
          <ac:picMkLst>
            <pc:docMk/>
            <pc:sldMk cId="4003004678" sldId="470"/>
            <ac:picMk id="8" creationId="{D5005166-5DA2-3A9C-53CB-1B77807C4013}"/>
          </ac:picMkLst>
        </pc:picChg>
        <pc:picChg chg="add mod">
          <ac:chgData name="CHEN, KATHY (PGR)" userId="S::u2267086@live.warwick.ac.uk::33ad319c-faab-44e7-b730-ab3160d18fae" providerId="AD" clId="Web-{6C417775-A1EC-4ED7-94F7-253F5AF93BC6}" dt="2023-02-28T22:39:36.648" v="650" actId="1076"/>
          <ac:picMkLst>
            <pc:docMk/>
            <pc:sldMk cId="4003004678" sldId="470"/>
            <ac:picMk id="9" creationId="{758FD069-5BC5-257D-CC73-5458DC8440D7}"/>
          </ac:picMkLst>
        </pc:picChg>
      </pc:sldChg>
      <pc:sldChg chg="del">
        <pc:chgData name="CHEN, KATHY (PGR)" userId="S::u2267086@live.warwick.ac.uk::33ad319c-faab-44e7-b730-ab3160d18fae" providerId="AD" clId="Web-{6C417775-A1EC-4ED7-94F7-253F5AF93BC6}" dt="2023-02-28T22:00:58.410" v="108"/>
        <pc:sldMkLst>
          <pc:docMk/>
          <pc:sldMk cId="81909584" sldId="471"/>
        </pc:sldMkLst>
      </pc:sldChg>
      <pc:sldChg chg="addSp delSp modSp add replId modMedia addAnim">
        <pc:chgData name="CHEN, KATHY (PGR)" userId="S::u2267086@live.warwick.ac.uk::33ad319c-faab-44e7-b730-ab3160d18fae" providerId="AD" clId="Web-{6C417775-A1EC-4ED7-94F7-253F5AF93BC6}" dt="2023-02-28T22:43:11.530" v="674" actId="1076"/>
        <pc:sldMkLst>
          <pc:docMk/>
          <pc:sldMk cId="1085291244" sldId="471"/>
        </pc:sldMkLst>
        <pc:spChg chg="mod">
          <ac:chgData name="CHEN, KATHY (PGR)" userId="S::u2267086@live.warwick.ac.uk::33ad319c-faab-44e7-b730-ab3160d18fae" providerId="AD" clId="Web-{6C417775-A1EC-4ED7-94F7-253F5AF93BC6}" dt="2023-02-28T22:40:36.587" v="669" actId="20577"/>
          <ac:spMkLst>
            <pc:docMk/>
            <pc:sldMk cId="1085291244" sldId="471"/>
            <ac:spMk id="3" creationId="{6BBFEDCC-1B51-5E8D-72D3-3AE797F1178F}"/>
          </ac:spMkLst>
        </pc:spChg>
        <pc:picChg chg="add mod">
          <ac:chgData name="CHEN, KATHY (PGR)" userId="S::u2267086@live.warwick.ac.uk::33ad319c-faab-44e7-b730-ab3160d18fae" providerId="AD" clId="Web-{6C417775-A1EC-4ED7-94F7-253F5AF93BC6}" dt="2023-02-28T22:40:48.009" v="672" actId="1076"/>
          <ac:picMkLst>
            <pc:docMk/>
            <pc:sldMk cId="1085291244" sldId="471"/>
            <ac:picMk id="6" creationId="{908312CB-7658-D234-682D-38A623A2C447}"/>
          </ac:picMkLst>
        </pc:picChg>
        <pc:picChg chg="add mod">
          <ac:chgData name="CHEN, KATHY (PGR)" userId="S::u2267086@live.warwick.ac.uk::33ad319c-faab-44e7-b730-ab3160d18fae" providerId="AD" clId="Web-{6C417775-A1EC-4ED7-94F7-253F5AF93BC6}" dt="2023-02-28T22:43:11.530" v="674" actId="1076"/>
          <ac:picMkLst>
            <pc:docMk/>
            <pc:sldMk cId="1085291244" sldId="471"/>
            <ac:picMk id="8" creationId="{15F5BB11-8014-6AD8-AF22-59219D64F50E}"/>
          </ac:picMkLst>
        </pc:picChg>
        <pc:picChg chg="del">
          <ac:chgData name="CHEN, KATHY (PGR)" userId="S::u2267086@live.warwick.ac.uk::33ad319c-faab-44e7-b730-ab3160d18fae" providerId="AD" clId="Web-{6C417775-A1EC-4ED7-94F7-253F5AF93BC6}" dt="2023-02-28T22:40:11.743" v="665"/>
          <ac:picMkLst>
            <pc:docMk/>
            <pc:sldMk cId="1085291244" sldId="471"/>
            <ac:picMk id="9" creationId="{758FD069-5BC5-257D-CC73-5458DC8440D7}"/>
          </ac:picMkLst>
        </pc:picChg>
      </pc:sldChg>
      <pc:sldChg chg="addSp delSp modSp add replId modMedia addAnim delAnim">
        <pc:chgData name="CHEN, KATHY (PGR)" userId="S::u2267086@live.warwick.ac.uk::33ad319c-faab-44e7-b730-ab3160d18fae" providerId="AD" clId="Web-{6C417775-A1EC-4ED7-94F7-253F5AF93BC6}" dt="2023-03-01T17:59:58.738" v="746" actId="1076"/>
        <pc:sldMkLst>
          <pc:docMk/>
          <pc:sldMk cId="27950846" sldId="472"/>
        </pc:sldMkLst>
        <pc:spChg chg="mod">
          <ac:chgData name="CHEN, KATHY (PGR)" userId="S::u2267086@live.warwick.ac.uk::33ad319c-faab-44e7-b730-ab3160d18fae" providerId="AD" clId="Web-{6C417775-A1EC-4ED7-94F7-253F5AF93BC6}" dt="2023-03-01T17:59:54.144" v="745" actId="20577"/>
          <ac:spMkLst>
            <pc:docMk/>
            <pc:sldMk cId="27950846" sldId="472"/>
            <ac:spMk id="3" creationId="{6BBFEDCC-1B51-5E8D-72D3-3AE797F1178F}"/>
          </ac:spMkLst>
        </pc:spChg>
        <pc:picChg chg="add mod">
          <ac:chgData name="CHEN, KATHY (PGR)" userId="S::u2267086@live.warwick.ac.uk::33ad319c-faab-44e7-b730-ab3160d18fae" providerId="AD" clId="Web-{6C417775-A1EC-4ED7-94F7-253F5AF93BC6}" dt="2023-03-01T17:59:58.738" v="746" actId="1076"/>
          <ac:picMkLst>
            <pc:docMk/>
            <pc:sldMk cId="27950846" sldId="472"/>
            <ac:picMk id="6" creationId="{277E2385-067F-F831-18E4-5ECD2340FF27}"/>
          </ac:picMkLst>
        </pc:picChg>
        <pc:picChg chg="del">
          <ac:chgData name="CHEN, KATHY (PGR)" userId="S::u2267086@live.warwick.ac.uk::33ad319c-faab-44e7-b730-ab3160d18fae" providerId="AD" clId="Web-{6C417775-A1EC-4ED7-94F7-253F5AF93BC6}" dt="2023-02-28T22:43:20.624" v="677"/>
          <ac:picMkLst>
            <pc:docMk/>
            <pc:sldMk cId="27950846" sldId="472"/>
            <ac:picMk id="6" creationId="{908312CB-7658-D234-682D-38A623A2C447}"/>
          </ac:picMkLst>
        </pc:picChg>
        <pc:picChg chg="del">
          <ac:chgData name="CHEN, KATHY (PGR)" userId="S::u2267086@live.warwick.ac.uk::33ad319c-faab-44e7-b730-ab3160d18fae" providerId="AD" clId="Web-{6C417775-A1EC-4ED7-94F7-253F5AF93BC6}" dt="2023-02-28T22:43:19.624" v="676"/>
          <ac:picMkLst>
            <pc:docMk/>
            <pc:sldMk cId="27950846" sldId="472"/>
            <ac:picMk id="8" creationId="{15F5BB11-8014-6AD8-AF22-59219D64F50E}"/>
          </ac:picMkLst>
        </pc:picChg>
      </pc:sldChg>
      <pc:sldChg chg="del">
        <pc:chgData name="CHEN, KATHY (PGR)" userId="S::u2267086@live.warwick.ac.uk::33ad319c-faab-44e7-b730-ab3160d18fae" providerId="AD" clId="Web-{6C417775-A1EC-4ED7-94F7-253F5AF93BC6}" dt="2023-02-28T22:00:58.988" v="109"/>
        <pc:sldMkLst>
          <pc:docMk/>
          <pc:sldMk cId="1606976608" sldId="472"/>
        </pc:sldMkLst>
      </pc:sldChg>
      <pc:sldChg chg="del">
        <pc:chgData name="CHEN, KATHY (PGR)" userId="S::u2267086@live.warwick.ac.uk::33ad319c-faab-44e7-b730-ab3160d18fae" providerId="AD" clId="Web-{6C417775-A1EC-4ED7-94F7-253F5AF93BC6}" dt="2023-02-28T22:00:59.863" v="110"/>
        <pc:sldMkLst>
          <pc:docMk/>
          <pc:sldMk cId="247869993" sldId="473"/>
        </pc:sldMkLst>
      </pc:sldChg>
      <pc:sldChg chg="delSp modSp add replId delAnim">
        <pc:chgData name="CHEN, KATHY (PGR)" userId="S::u2267086@live.warwick.ac.uk::33ad319c-faab-44e7-b730-ab3160d18fae" providerId="AD" clId="Web-{6C417775-A1EC-4ED7-94F7-253F5AF93BC6}" dt="2023-03-01T18:01:29.678" v="763" actId="20577"/>
        <pc:sldMkLst>
          <pc:docMk/>
          <pc:sldMk cId="307875489" sldId="473"/>
        </pc:sldMkLst>
        <pc:spChg chg="mod">
          <ac:chgData name="CHEN, KATHY (PGR)" userId="S::u2267086@live.warwick.ac.uk::33ad319c-faab-44e7-b730-ab3160d18fae" providerId="AD" clId="Web-{6C417775-A1EC-4ED7-94F7-253F5AF93BC6}" dt="2023-03-01T18:01:16.475" v="758" actId="20577"/>
          <ac:spMkLst>
            <pc:docMk/>
            <pc:sldMk cId="307875489" sldId="473"/>
            <ac:spMk id="2" creationId="{F5CA0F4E-4437-32D4-3D2B-B14E6044E6DF}"/>
          </ac:spMkLst>
        </pc:spChg>
        <pc:spChg chg="mod">
          <ac:chgData name="CHEN, KATHY (PGR)" userId="S::u2267086@live.warwick.ac.uk::33ad319c-faab-44e7-b730-ab3160d18fae" providerId="AD" clId="Web-{6C417775-A1EC-4ED7-94F7-253F5AF93BC6}" dt="2023-03-01T18:01:29.678" v="763" actId="20577"/>
          <ac:spMkLst>
            <pc:docMk/>
            <pc:sldMk cId="307875489" sldId="473"/>
            <ac:spMk id="3" creationId="{6BBFEDCC-1B51-5E8D-72D3-3AE797F1178F}"/>
          </ac:spMkLst>
        </pc:spChg>
        <pc:picChg chg="del">
          <ac:chgData name="CHEN, KATHY (PGR)" userId="S::u2267086@live.warwick.ac.uk::33ad319c-faab-44e7-b730-ab3160d18fae" providerId="AD" clId="Web-{6C417775-A1EC-4ED7-94F7-253F5AF93BC6}" dt="2023-03-01T18:00:35.083" v="748"/>
          <ac:picMkLst>
            <pc:docMk/>
            <pc:sldMk cId="307875489" sldId="473"/>
            <ac:picMk id="6" creationId="{277E2385-067F-F831-18E4-5ECD2340FF27}"/>
          </ac:picMkLst>
        </pc:picChg>
      </pc:sldChg>
      <pc:sldChg chg="addSp modSp add replId modMedia addAnim">
        <pc:chgData name="CHEN, KATHY (PGR)" userId="S::u2267086@live.warwick.ac.uk::33ad319c-faab-44e7-b730-ab3160d18fae" providerId="AD" clId="Web-{6C417775-A1EC-4ED7-94F7-253F5AF93BC6}" dt="2023-03-01T18:06:50.015" v="800" actId="1076"/>
        <pc:sldMkLst>
          <pc:docMk/>
          <pc:sldMk cId="2371366938" sldId="474"/>
        </pc:sldMkLst>
        <pc:spChg chg="mod">
          <ac:chgData name="CHEN, KATHY (PGR)" userId="S::u2267086@live.warwick.ac.uk::33ad319c-faab-44e7-b730-ab3160d18fae" providerId="AD" clId="Web-{6C417775-A1EC-4ED7-94F7-253F5AF93BC6}" dt="2023-03-01T18:06:45.921" v="799" actId="20577"/>
          <ac:spMkLst>
            <pc:docMk/>
            <pc:sldMk cId="2371366938" sldId="474"/>
            <ac:spMk id="3" creationId="{6BBFEDCC-1B51-5E8D-72D3-3AE797F1178F}"/>
          </ac:spMkLst>
        </pc:spChg>
        <pc:picChg chg="add mod">
          <ac:chgData name="CHEN, KATHY (PGR)" userId="S::u2267086@live.warwick.ac.uk::33ad319c-faab-44e7-b730-ab3160d18fae" providerId="AD" clId="Web-{6C417775-A1EC-4ED7-94F7-253F5AF93BC6}" dt="2023-03-01T18:06:50.015" v="800" actId="1076"/>
          <ac:picMkLst>
            <pc:docMk/>
            <pc:sldMk cId="2371366938" sldId="474"/>
            <ac:picMk id="6" creationId="{B8282DFB-4947-A6A6-C0ED-E1D983F4D056}"/>
          </ac:picMkLst>
        </pc:picChg>
      </pc:sldChg>
      <pc:sldChg chg="del">
        <pc:chgData name="CHEN, KATHY (PGR)" userId="S::u2267086@live.warwick.ac.uk::33ad319c-faab-44e7-b730-ab3160d18fae" providerId="AD" clId="Web-{6C417775-A1EC-4ED7-94F7-253F5AF93BC6}" dt="2023-02-28T22:01:00.379" v="111"/>
        <pc:sldMkLst>
          <pc:docMk/>
          <pc:sldMk cId="3283136489" sldId="474"/>
        </pc:sldMkLst>
      </pc:sldChg>
      <pc:sldChg chg="del">
        <pc:chgData name="CHEN, KATHY (PGR)" userId="S::u2267086@live.warwick.ac.uk::33ad319c-faab-44e7-b730-ab3160d18fae" providerId="AD" clId="Web-{6C417775-A1EC-4ED7-94F7-253F5AF93BC6}" dt="2023-02-28T22:01:01.707" v="112"/>
        <pc:sldMkLst>
          <pc:docMk/>
          <pc:sldMk cId="2038782226" sldId="475"/>
        </pc:sldMkLst>
      </pc:sldChg>
      <pc:sldChg chg="delSp modSp add replId delAnim">
        <pc:chgData name="CHEN, KATHY (PGR)" userId="S::u2267086@live.warwick.ac.uk::33ad319c-faab-44e7-b730-ab3160d18fae" providerId="AD" clId="Web-{6C417775-A1EC-4ED7-94F7-253F5AF93BC6}" dt="2023-03-01T18:08:00.548" v="826" actId="20577"/>
        <pc:sldMkLst>
          <pc:docMk/>
          <pc:sldMk cId="3091592969" sldId="475"/>
        </pc:sldMkLst>
        <pc:spChg chg="mod">
          <ac:chgData name="CHEN, KATHY (PGR)" userId="S::u2267086@live.warwick.ac.uk::33ad319c-faab-44e7-b730-ab3160d18fae" providerId="AD" clId="Web-{6C417775-A1EC-4ED7-94F7-253F5AF93BC6}" dt="2023-03-01T18:08:00.548" v="826" actId="20577"/>
          <ac:spMkLst>
            <pc:docMk/>
            <pc:sldMk cId="3091592969" sldId="475"/>
            <ac:spMk id="3" creationId="{6BBFEDCC-1B51-5E8D-72D3-3AE797F1178F}"/>
          </ac:spMkLst>
        </pc:spChg>
        <pc:picChg chg="del">
          <ac:chgData name="CHEN, KATHY (PGR)" userId="S::u2267086@live.warwick.ac.uk::33ad319c-faab-44e7-b730-ab3160d18fae" providerId="AD" clId="Web-{6C417775-A1EC-4ED7-94F7-253F5AF93BC6}" dt="2023-03-01T18:07:04.562" v="802"/>
          <ac:picMkLst>
            <pc:docMk/>
            <pc:sldMk cId="3091592969" sldId="475"/>
            <ac:picMk id="6" creationId="{B8282DFB-4947-A6A6-C0ED-E1D983F4D056}"/>
          </ac:picMkLst>
        </pc:picChg>
      </pc:sldChg>
      <pc:sldChg chg="add replId">
        <pc:chgData name="CHEN, KATHY (PGR)" userId="S::u2267086@live.warwick.ac.uk::33ad319c-faab-44e7-b730-ab3160d18fae" providerId="AD" clId="Web-{6C417775-A1EC-4ED7-94F7-253F5AF93BC6}" dt="2023-03-01T18:08:05.204" v="827"/>
        <pc:sldMkLst>
          <pc:docMk/>
          <pc:sldMk cId="217503866" sldId="476"/>
        </pc:sldMkLst>
      </pc:sldChg>
      <pc:sldChg chg="del">
        <pc:chgData name="CHEN, KATHY (PGR)" userId="S::u2267086@live.warwick.ac.uk::33ad319c-faab-44e7-b730-ab3160d18fae" providerId="AD" clId="Web-{6C417775-A1EC-4ED7-94F7-253F5AF93BC6}" dt="2023-02-28T22:01:02.270" v="113"/>
        <pc:sldMkLst>
          <pc:docMk/>
          <pc:sldMk cId="2348149180" sldId="476"/>
        </pc:sldMkLst>
      </pc:sldChg>
      <pc:sldChg chg="del">
        <pc:chgData name="CHEN, KATHY (PGR)" userId="S::u2267086@live.warwick.ac.uk::33ad319c-faab-44e7-b730-ab3160d18fae" providerId="AD" clId="Web-{6C417775-A1EC-4ED7-94F7-253F5AF93BC6}" dt="2023-02-28T22:01:03.082" v="114"/>
        <pc:sldMkLst>
          <pc:docMk/>
          <pc:sldMk cId="379617631" sldId="478"/>
        </pc:sldMkLst>
      </pc:sldChg>
      <pc:sldChg chg="del">
        <pc:chgData name="CHEN, KATHY (PGR)" userId="S::u2267086@live.warwick.ac.uk::33ad319c-faab-44e7-b730-ab3160d18fae" providerId="AD" clId="Web-{6C417775-A1EC-4ED7-94F7-253F5AF93BC6}" dt="2023-02-28T22:01:04.051" v="115"/>
        <pc:sldMkLst>
          <pc:docMk/>
          <pc:sldMk cId="916202890" sldId="479"/>
        </pc:sldMkLst>
      </pc:sldChg>
      <pc:sldChg chg="del">
        <pc:chgData name="CHEN, KATHY (PGR)" userId="S::u2267086@live.warwick.ac.uk::33ad319c-faab-44e7-b730-ab3160d18fae" providerId="AD" clId="Web-{6C417775-A1EC-4ED7-94F7-253F5AF93BC6}" dt="2023-02-28T22:01:04.066" v="116"/>
        <pc:sldMkLst>
          <pc:docMk/>
          <pc:sldMk cId="1970903661" sldId="480"/>
        </pc:sldMkLst>
      </pc:sldChg>
      <pc:sldChg chg="del">
        <pc:chgData name="CHEN, KATHY (PGR)" userId="S::u2267086@live.warwick.ac.uk::33ad319c-faab-44e7-b730-ab3160d18fae" providerId="AD" clId="Web-{6C417775-A1EC-4ED7-94F7-253F5AF93BC6}" dt="2023-02-28T22:01:04.098" v="117"/>
        <pc:sldMkLst>
          <pc:docMk/>
          <pc:sldMk cId="3702825659" sldId="481"/>
        </pc:sldMkLst>
      </pc:sldChg>
      <pc:sldChg chg="del">
        <pc:chgData name="CHEN, KATHY (PGR)" userId="S::u2267086@live.warwick.ac.uk::33ad319c-faab-44e7-b730-ab3160d18fae" providerId="AD" clId="Web-{6C417775-A1EC-4ED7-94F7-253F5AF93BC6}" dt="2023-02-28T22:01:04.645" v="118"/>
        <pc:sldMkLst>
          <pc:docMk/>
          <pc:sldMk cId="1406111792" sldId="482"/>
        </pc:sldMkLst>
      </pc:sldChg>
      <pc:sldChg chg="del">
        <pc:chgData name="CHEN, KATHY (PGR)" userId="S::u2267086@live.warwick.ac.uk::33ad319c-faab-44e7-b730-ab3160d18fae" providerId="AD" clId="Web-{6C417775-A1EC-4ED7-94F7-253F5AF93BC6}" dt="2023-02-28T22:01:04.676" v="119"/>
        <pc:sldMkLst>
          <pc:docMk/>
          <pc:sldMk cId="1132540561" sldId="483"/>
        </pc:sldMkLst>
      </pc:sldChg>
      <pc:sldChg chg="del">
        <pc:chgData name="CHEN, KATHY (PGR)" userId="S::u2267086@live.warwick.ac.uk::33ad319c-faab-44e7-b730-ab3160d18fae" providerId="AD" clId="Web-{6C417775-A1EC-4ED7-94F7-253F5AF93BC6}" dt="2023-02-28T22:01:05.395" v="120"/>
        <pc:sldMkLst>
          <pc:docMk/>
          <pc:sldMk cId="3353731480" sldId="484"/>
        </pc:sldMkLst>
      </pc:sldChg>
      <pc:sldChg chg="del">
        <pc:chgData name="CHEN, KATHY (PGR)" userId="S::u2267086@live.warwick.ac.uk::33ad319c-faab-44e7-b730-ab3160d18fae" providerId="AD" clId="Web-{6C417775-A1EC-4ED7-94F7-253F5AF93BC6}" dt="2023-02-28T22:01:06.285" v="121"/>
        <pc:sldMkLst>
          <pc:docMk/>
          <pc:sldMk cId="1982535833" sldId="485"/>
        </pc:sldMkLst>
      </pc:sldChg>
      <pc:sldChg chg="del">
        <pc:chgData name="CHEN, KATHY (PGR)" userId="S::u2267086@live.warwick.ac.uk::33ad319c-faab-44e7-b730-ab3160d18fae" providerId="AD" clId="Web-{6C417775-A1EC-4ED7-94F7-253F5AF93BC6}" dt="2023-02-28T22:01:06.613" v="122"/>
        <pc:sldMkLst>
          <pc:docMk/>
          <pc:sldMk cId="3610742476" sldId="486"/>
        </pc:sldMkLst>
      </pc:sldChg>
      <pc:sldChg chg="del">
        <pc:chgData name="CHEN, KATHY (PGR)" userId="S::u2267086@live.warwick.ac.uk::33ad319c-faab-44e7-b730-ab3160d18fae" providerId="AD" clId="Web-{6C417775-A1EC-4ED7-94F7-253F5AF93BC6}" dt="2023-02-28T22:01:07.567" v="123"/>
        <pc:sldMkLst>
          <pc:docMk/>
          <pc:sldMk cId="670445789" sldId="487"/>
        </pc:sldMkLst>
      </pc:sldChg>
      <pc:sldChg chg="del">
        <pc:chgData name="CHEN, KATHY (PGR)" userId="S::u2267086@live.warwick.ac.uk::33ad319c-faab-44e7-b730-ab3160d18fae" providerId="AD" clId="Web-{6C417775-A1EC-4ED7-94F7-253F5AF93BC6}" dt="2023-02-28T22:01:08.614" v="124"/>
        <pc:sldMkLst>
          <pc:docMk/>
          <pc:sldMk cId="736235316" sldId="488"/>
        </pc:sldMkLst>
      </pc:sldChg>
      <pc:sldChg chg="del">
        <pc:chgData name="CHEN, KATHY (PGR)" userId="S::u2267086@live.warwick.ac.uk::33ad319c-faab-44e7-b730-ab3160d18fae" providerId="AD" clId="Web-{6C417775-A1EC-4ED7-94F7-253F5AF93BC6}" dt="2023-02-28T22:01:09.192" v="125"/>
        <pc:sldMkLst>
          <pc:docMk/>
          <pc:sldMk cId="452201428" sldId="489"/>
        </pc:sldMkLst>
      </pc:sldChg>
      <pc:sldChg chg="del">
        <pc:chgData name="CHEN, KATHY (PGR)" userId="S::u2267086@live.warwick.ac.uk::33ad319c-faab-44e7-b730-ab3160d18fae" providerId="AD" clId="Web-{6C417775-A1EC-4ED7-94F7-253F5AF93BC6}" dt="2023-02-28T22:01:10.114" v="126"/>
        <pc:sldMkLst>
          <pc:docMk/>
          <pc:sldMk cId="1423579838" sldId="490"/>
        </pc:sldMkLst>
      </pc:sldChg>
      <pc:sldChg chg="del">
        <pc:chgData name="CHEN, KATHY (PGR)" userId="S::u2267086@live.warwick.ac.uk::33ad319c-faab-44e7-b730-ab3160d18fae" providerId="AD" clId="Web-{6C417775-A1EC-4ED7-94F7-253F5AF93BC6}" dt="2023-02-28T22:01:10.973" v="127"/>
        <pc:sldMkLst>
          <pc:docMk/>
          <pc:sldMk cId="351312245" sldId="491"/>
        </pc:sldMkLst>
      </pc:sldChg>
    </pc:docChg>
  </pc:docChgLst>
  <pc:docChgLst>
    <pc:chgData clId="Web-{EB7FA5BA-EC85-D4B0-F768-23822F841117}"/>
    <pc:docChg chg="modSld">
      <pc:chgData name="" userId="" providerId="" clId="Web-{EB7FA5BA-EC85-D4B0-F768-23822F841117}" dt="2023-02-24T19:43:24.639" v="0" actId="20577"/>
      <pc:docMkLst>
        <pc:docMk/>
      </pc:docMkLst>
      <pc:sldChg chg="modSp">
        <pc:chgData name="" userId="" providerId="" clId="Web-{EB7FA5BA-EC85-D4B0-F768-23822F841117}" dt="2023-02-24T19:43:24.639" v="0" actId="20577"/>
        <pc:sldMkLst>
          <pc:docMk/>
          <pc:sldMk cId="419606111" sldId="449"/>
        </pc:sldMkLst>
        <pc:spChg chg="mod">
          <ac:chgData name="" userId="" providerId="" clId="Web-{EB7FA5BA-EC85-D4B0-F768-23822F841117}" dt="2023-02-24T19:43:24.639" v="0"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1CF1BA8E-1CA0-4B38-84A2-FF5E0C7D6065}"/>
    <pc:docChg chg="addSld delSld modSld">
      <pc:chgData name="CHEN, KATHY (PGR)" userId="S::u2267086@live.warwick.ac.uk::33ad319c-faab-44e7-b730-ab3160d18fae" providerId="AD" clId="Web-{1CF1BA8E-1CA0-4B38-84A2-FF5E0C7D6065}" dt="2023-02-24T22:06:59.333" v="351" actId="20577"/>
      <pc:docMkLst>
        <pc:docMk/>
      </pc:docMkLst>
      <pc:sldChg chg="modSp">
        <pc:chgData name="CHEN, KATHY (PGR)" userId="S::u2267086@live.warwick.ac.uk::33ad319c-faab-44e7-b730-ab3160d18fae" providerId="AD" clId="Web-{1CF1BA8E-1CA0-4B38-84A2-FF5E0C7D6065}" dt="2023-02-24T21:54:52.846" v="78" actId="20577"/>
        <pc:sldMkLst>
          <pc:docMk/>
          <pc:sldMk cId="419606111" sldId="449"/>
        </pc:sldMkLst>
        <pc:spChg chg="mod">
          <ac:chgData name="CHEN, KATHY (PGR)" userId="S::u2267086@live.warwick.ac.uk::33ad319c-faab-44e7-b730-ab3160d18fae" providerId="AD" clId="Web-{1CF1BA8E-1CA0-4B38-84A2-FF5E0C7D6065}" dt="2023-02-24T21:54:52.846" v="78" actId="20577"/>
          <ac:spMkLst>
            <pc:docMk/>
            <pc:sldMk cId="419606111" sldId="449"/>
            <ac:spMk id="3" creationId="{6BBFEDCC-1B51-5E8D-72D3-3AE797F1178F}"/>
          </ac:spMkLst>
        </pc:spChg>
        <pc:spChg chg="mod">
          <ac:chgData name="CHEN, KATHY (PGR)" userId="S::u2267086@live.warwick.ac.uk::33ad319c-faab-44e7-b730-ab3160d18fae" providerId="AD" clId="Web-{1CF1BA8E-1CA0-4B38-84A2-FF5E0C7D6065}" dt="2023-02-24T21:53:40.641" v="10" actId="20577"/>
          <ac:spMkLst>
            <pc:docMk/>
            <pc:sldMk cId="419606111" sldId="449"/>
            <ac:spMk id="7" creationId="{7EBA17EC-68BE-5A68-472A-4B0E6C21DA87}"/>
          </ac:spMkLst>
        </pc:spChg>
      </pc:sldChg>
      <pc:sldChg chg="modSp">
        <pc:chgData name="CHEN, KATHY (PGR)" userId="S::u2267086@live.warwick.ac.uk::33ad319c-faab-44e7-b730-ab3160d18fae" providerId="AD" clId="Web-{1CF1BA8E-1CA0-4B38-84A2-FF5E0C7D6065}" dt="2023-02-24T21:56:25.333" v="125" actId="20577"/>
        <pc:sldMkLst>
          <pc:docMk/>
          <pc:sldMk cId="2868258527" sldId="450"/>
        </pc:sldMkLst>
        <pc:spChg chg="mod">
          <ac:chgData name="CHEN, KATHY (PGR)" userId="S::u2267086@live.warwick.ac.uk::33ad319c-faab-44e7-b730-ab3160d18fae" providerId="AD" clId="Web-{1CF1BA8E-1CA0-4B38-84A2-FF5E0C7D6065}" dt="2023-02-24T21:55:59.910" v="113" actId="20577"/>
          <ac:spMkLst>
            <pc:docMk/>
            <pc:sldMk cId="2868258527" sldId="450"/>
            <ac:spMk id="2" creationId="{20C34B7D-E70A-2934-8E22-8DFD850923A8}"/>
          </ac:spMkLst>
        </pc:spChg>
        <pc:spChg chg="mod">
          <ac:chgData name="CHEN, KATHY (PGR)" userId="S::u2267086@live.warwick.ac.uk::33ad319c-faab-44e7-b730-ab3160d18fae" providerId="AD" clId="Web-{1CF1BA8E-1CA0-4B38-84A2-FF5E0C7D6065}" dt="2023-02-24T21:56:25.333" v="125" actId="20577"/>
          <ac:spMkLst>
            <pc:docMk/>
            <pc:sldMk cId="2868258527" sldId="450"/>
            <ac:spMk id="3" creationId="{6BBFEDCC-1B51-5E8D-72D3-3AE797F1178F}"/>
          </ac:spMkLst>
        </pc:spChg>
        <pc:spChg chg="mod">
          <ac:chgData name="CHEN, KATHY (PGR)" userId="S::u2267086@live.warwick.ac.uk::33ad319c-faab-44e7-b730-ab3160d18fae" providerId="AD" clId="Web-{1CF1BA8E-1CA0-4B38-84A2-FF5E0C7D6065}" dt="2023-02-24T21:55:29.456" v="107" actId="20577"/>
          <ac:spMkLst>
            <pc:docMk/>
            <pc:sldMk cId="2868258527" sldId="450"/>
            <ac:spMk id="7" creationId="{7EBA17EC-68BE-5A68-472A-4B0E6C21DA87}"/>
          </ac:spMkLst>
        </pc:spChg>
      </pc:sldChg>
      <pc:sldChg chg="modSp add replId">
        <pc:chgData name="CHEN, KATHY (PGR)" userId="S::u2267086@live.warwick.ac.uk::33ad319c-faab-44e7-b730-ab3160d18fae" providerId="AD" clId="Web-{1CF1BA8E-1CA0-4B38-84A2-FF5E0C7D6065}" dt="2023-02-24T21:56:53.146" v="133" actId="20577"/>
        <pc:sldMkLst>
          <pc:docMk/>
          <pc:sldMk cId="1191119784" sldId="451"/>
        </pc:sldMkLst>
        <pc:spChg chg="mod">
          <ac:chgData name="CHEN, KATHY (PGR)" userId="S::u2267086@live.warwick.ac.uk::33ad319c-faab-44e7-b730-ab3160d18fae" providerId="AD" clId="Web-{1CF1BA8E-1CA0-4B38-84A2-FF5E0C7D6065}" dt="2023-02-24T21:56:53.146" v="133" actId="20577"/>
          <ac:spMkLst>
            <pc:docMk/>
            <pc:sldMk cId="1191119784" sldId="451"/>
            <ac:spMk id="3" creationId="{6BBFEDCC-1B51-5E8D-72D3-3AE797F1178F}"/>
          </ac:spMkLst>
        </pc:spChg>
      </pc:sldChg>
      <pc:sldChg chg="del">
        <pc:chgData name="CHEN, KATHY (PGR)" userId="S::u2267086@live.warwick.ac.uk::33ad319c-faab-44e7-b730-ab3160d18fae" providerId="AD" clId="Web-{1CF1BA8E-1CA0-4B38-84A2-FF5E0C7D6065}" dt="2023-02-24T21:54:54.799" v="79"/>
        <pc:sldMkLst>
          <pc:docMk/>
          <pc:sldMk cId="1461407706" sldId="451"/>
        </pc:sldMkLst>
      </pc:sldChg>
      <pc:sldChg chg="del">
        <pc:chgData name="CHEN, KATHY (PGR)" userId="S::u2267086@live.warwick.ac.uk::33ad319c-faab-44e7-b730-ab3160d18fae" providerId="AD" clId="Web-{1CF1BA8E-1CA0-4B38-84A2-FF5E0C7D6065}" dt="2023-02-24T21:54:55.612" v="80"/>
        <pc:sldMkLst>
          <pc:docMk/>
          <pc:sldMk cId="1349630324" sldId="452"/>
        </pc:sldMkLst>
      </pc:sldChg>
      <pc:sldChg chg="modSp add replId">
        <pc:chgData name="CHEN, KATHY (PGR)" userId="S::u2267086@live.warwick.ac.uk::33ad319c-faab-44e7-b730-ab3160d18fae" providerId="AD" clId="Web-{1CF1BA8E-1CA0-4B38-84A2-FF5E0C7D6065}" dt="2023-02-24T21:57:49.116" v="162" actId="20577"/>
        <pc:sldMkLst>
          <pc:docMk/>
          <pc:sldMk cId="4284969991" sldId="452"/>
        </pc:sldMkLst>
        <pc:spChg chg="mod">
          <ac:chgData name="CHEN, KATHY (PGR)" userId="S::u2267086@live.warwick.ac.uk::33ad319c-faab-44e7-b730-ab3160d18fae" providerId="AD" clId="Web-{1CF1BA8E-1CA0-4B38-84A2-FF5E0C7D6065}" dt="2023-02-24T21:57:49.116" v="162" actId="20577"/>
          <ac:spMkLst>
            <pc:docMk/>
            <pc:sldMk cId="4284969991" sldId="452"/>
            <ac:spMk id="3" creationId="{6BBFEDCC-1B51-5E8D-72D3-3AE797F1178F}"/>
          </ac:spMkLst>
        </pc:spChg>
      </pc:sldChg>
      <pc:sldChg chg="modSp add replId">
        <pc:chgData name="CHEN, KATHY (PGR)" userId="S::u2267086@live.warwick.ac.uk::33ad319c-faab-44e7-b730-ab3160d18fae" providerId="AD" clId="Web-{1CF1BA8E-1CA0-4B38-84A2-FF5E0C7D6065}" dt="2023-02-24T21:58:24.101" v="172" actId="20577"/>
        <pc:sldMkLst>
          <pc:docMk/>
          <pc:sldMk cId="928258845" sldId="453"/>
        </pc:sldMkLst>
        <pc:spChg chg="mod">
          <ac:chgData name="CHEN, KATHY (PGR)" userId="S::u2267086@live.warwick.ac.uk::33ad319c-faab-44e7-b730-ab3160d18fae" providerId="AD" clId="Web-{1CF1BA8E-1CA0-4B38-84A2-FF5E0C7D6065}" dt="2023-02-24T21:58:24.101" v="172" actId="20577"/>
          <ac:spMkLst>
            <pc:docMk/>
            <pc:sldMk cId="928258845" sldId="453"/>
            <ac:spMk id="3" creationId="{6BBFEDCC-1B51-5E8D-72D3-3AE797F1178F}"/>
          </ac:spMkLst>
        </pc:spChg>
      </pc:sldChg>
      <pc:sldChg chg="del">
        <pc:chgData name="CHEN, KATHY (PGR)" userId="S::u2267086@live.warwick.ac.uk::33ad319c-faab-44e7-b730-ab3160d18fae" providerId="AD" clId="Web-{1CF1BA8E-1CA0-4B38-84A2-FF5E0C7D6065}" dt="2023-02-24T21:54:56.659" v="81"/>
        <pc:sldMkLst>
          <pc:docMk/>
          <pc:sldMk cId="3378661532" sldId="453"/>
        </pc:sldMkLst>
      </pc:sldChg>
      <pc:sldChg chg="del">
        <pc:chgData name="CHEN, KATHY (PGR)" userId="S::u2267086@live.warwick.ac.uk::33ad319c-faab-44e7-b730-ab3160d18fae" providerId="AD" clId="Web-{1CF1BA8E-1CA0-4B38-84A2-FF5E0C7D6065}" dt="2023-02-24T21:54:58.581" v="82"/>
        <pc:sldMkLst>
          <pc:docMk/>
          <pc:sldMk cId="2628051933" sldId="454"/>
        </pc:sldMkLst>
      </pc:sldChg>
      <pc:sldChg chg="modSp add replId">
        <pc:chgData name="CHEN, KATHY (PGR)" userId="S::u2267086@live.warwick.ac.uk::33ad319c-faab-44e7-b730-ab3160d18fae" providerId="AD" clId="Web-{1CF1BA8E-1CA0-4B38-84A2-FF5E0C7D6065}" dt="2023-02-24T21:58:53.087" v="181" actId="20577"/>
        <pc:sldMkLst>
          <pc:docMk/>
          <pc:sldMk cId="3429535803" sldId="454"/>
        </pc:sldMkLst>
        <pc:spChg chg="mod">
          <ac:chgData name="CHEN, KATHY (PGR)" userId="S::u2267086@live.warwick.ac.uk::33ad319c-faab-44e7-b730-ab3160d18fae" providerId="AD" clId="Web-{1CF1BA8E-1CA0-4B38-84A2-FF5E0C7D6065}" dt="2023-02-24T21:58:53.087" v="181" actId="20577"/>
          <ac:spMkLst>
            <pc:docMk/>
            <pc:sldMk cId="3429535803" sldId="454"/>
            <ac:spMk id="3" creationId="{6BBFEDCC-1B51-5E8D-72D3-3AE797F1178F}"/>
          </ac:spMkLst>
        </pc:spChg>
      </pc:sldChg>
      <pc:sldChg chg="del">
        <pc:chgData name="CHEN, KATHY (PGR)" userId="S::u2267086@live.warwick.ac.uk::33ad319c-faab-44e7-b730-ab3160d18fae" providerId="AD" clId="Web-{1CF1BA8E-1CA0-4B38-84A2-FF5E0C7D6065}" dt="2023-02-24T21:54:59.643" v="83"/>
        <pc:sldMkLst>
          <pc:docMk/>
          <pc:sldMk cId="3212571133" sldId="455"/>
        </pc:sldMkLst>
      </pc:sldChg>
      <pc:sldChg chg="modSp add replId">
        <pc:chgData name="CHEN, KATHY (PGR)" userId="S::u2267086@live.warwick.ac.uk::33ad319c-faab-44e7-b730-ab3160d18fae" providerId="AD" clId="Web-{1CF1BA8E-1CA0-4B38-84A2-FF5E0C7D6065}" dt="2023-02-24T21:59:18.150" v="190" actId="20577"/>
        <pc:sldMkLst>
          <pc:docMk/>
          <pc:sldMk cId="4108120217" sldId="455"/>
        </pc:sldMkLst>
        <pc:spChg chg="mod">
          <ac:chgData name="CHEN, KATHY (PGR)" userId="S::u2267086@live.warwick.ac.uk::33ad319c-faab-44e7-b730-ab3160d18fae" providerId="AD" clId="Web-{1CF1BA8E-1CA0-4B38-84A2-FF5E0C7D6065}" dt="2023-02-24T21:59:18.150" v="190" actId="20577"/>
          <ac:spMkLst>
            <pc:docMk/>
            <pc:sldMk cId="4108120217" sldId="455"/>
            <ac:spMk id="3" creationId="{6BBFEDCC-1B51-5E8D-72D3-3AE797F1178F}"/>
          </ac:spMkLst>
        </pc:spChg>
      </pc:sldChg>
      <pc:sldChg chg="modSp add replId">
        <pc:chgData name="CHEN, KATHY (PGR)" userId="S::u2267086@live.warwick.ac.uk::33ad319c-faab-44e7-b730-ab3160d18fae" providerId="AD" clId="Web-{1CF1BA8E-1CA0-4B38-84A2-FF5E0C7D6065}" dt="2023-02-24T21:59:53.135" v="201" actId="20577"/>
        <pc:sldMkLst>
          <pc:docMk/>
          <pc:sldMk cId="2548195367" sldId="456"/>
        </pc:sldMkLst>
        <pc:spChg chg="mod">
          <ac:chgData name="CHEN, KATHY (PGR)" userId="S::u2267086@live.warwick.ac.uk::33ad319c-faab-44e7-b730-ab3160d18fae" providerId="AD" clId="Web-{1CF1BA8E-1CA0-4B38-84A2-FF5E0C7D6065}" dt="2023-02-24T21:59:53.135" v="201" actId="20577"/>
          <ac:spMkLst>
            <pc:docMk/>
            <pc:sldMk cId="2548195367" sldId="456"/>
            <ac:spMk id="3" creationId="{6BBFEDCC-1B51-5E8D-72D3-3AE797F1178F}"/>
          </ac:spMkLst>
        </pc:spChg>
      </pc:sldChg>
      <pc:sldChg chg="del">
        <pc:chgData name="CHEN, KATHY (PGR)" userId="S::u2267086@live.warwick.ac.uk::33ad319c-faab-44e7-b730-ab3160d18fae" providerId="AD" clId="Web-{1CF1BA8E-1CA0-4B38-84A2-FF5E0C7D6065}" dt="2023-02-24T21:55:01.237" v="84"/>
        <pc:sldMkLst>
          <pc:docMk/>
          <pc:sldMk cId="4289794523" sldId="456"/>
        </pc:sldMkLst>
      </pc:sldChg>
      <pc:sldChg chg="modSp add replId">
        <pc:chgData name="CHEN, KATHY (PGR)" userId="S::u2267086@live.warwick.ac.uk::33ad319c-faab-44e7-b730-ab3160d18fae" providerId="AD" clId="Web-{1CF1BA8E-1CA0-4B38-84A2-FF5E0C7D6065}" dt="2023-02-24T22:00:41.308" v="220" actId="20577"/>
        <pc:sldMkLst>
          <pc:docMk/>
          <pc:sldMk cId="129482120" sldId="457"/>
        </pc:sldMkLst>
        <pc:spChg chg="mod">
          <ac:chgData name="CHEN, KATHY (PGR)" userId="S::u2267086@live.warwick.ac.uk::33ad319c-faab-44e7-b730-ab3160d18fae" providerId="AD" clId="Web-{1CF1BA8E-1CA0-4B38-84A2-FF5E0C7D6065}" dt="2023-02-24T22:00:25.948" v="209" actId="20577"/>
          <ac:spMkLst>
            <pc:docMk/>
            <pc:sldMk cId="129482120" sldId="457"/>
            <ac:spMk id="2" creationId="{20C34B7D-E70A-2934-8E22-8DFD850923A8}"/>
          </ac:spMkLst>
        </pc:spChg>
        <pc:spChg chg="mod">
          <ac:chgData name="CHEN, KATHY (PGR)" userId="S::u2267086@live.warwick.ac.uk::33ad319c-faab-44e7-b730-ab3160d18fae" providerId="AD" clId="Web-{1CF1BA8E-1CA0-4B38-84A2-FF5E0C7D6065}" dt="2023-02-24T22:00:41.308" v="220" actId="20577"/>
          <ac:spMkLst>
            <pc:docMk/>
            <pc:sldMk cId="129482120" sldId="457"/>
            <ac:spMk id="3" creationId="{6BBFEDCC-1B51-5E8D-72D3-3AE797F1178F}"/>
          </ac:spMkLst>
        </pc:spChg>
      </pc:sldChg>
      <pc:sldChg chg="del">
        <pc:chgData name="CHEN, KATHY (PGR)" userId="S::u2267086@live.warwick.ac.uk::33ad319c-faab-44e7-b730-ab3160d18fae" providerId="AD" clId="Web-{1CF1BA8E-1CA0-4B38-84A2-FF5E0C7D6065}" dt="2023-02-24T21:55:03.284" v="85"/>
        <pc:sldMkLst>
          <pc:docMk/>
          <pc:sldMk cId="2530550390" sldId="457"/>
        </pc:sldMkLst>
      </pc:sldChg>
      <pc:sldChg chg="modSp add replId">
        <pc:chgData name="CHEN, KATHY (PGR)" userId="S::u2267086@live.warwick.ac.uk::33ad319c-faab-44e7-b730-ab3160d18fae" providerId="AD" clId="Web-{1CF1BA8E-1CA0-4B38-84A2-FF5E0C7D6065}" dt="2023-02-24T22:01:22.622" v="227" actId="20577"/>
        <pc:sldMkLst>
          <pc:docMk/>
          <pc:sldMk cId="721124082" sldId="458"/>
        </pc:sldMkLst>
        <pc:spChg chg="mod">
          <ac:chgData name="CHEN, KATHY (PGR)" userId="S::u2267086@live.warwick.ac.uk::33ad319c-faab-44e7-b730-ab3160d18fae" providerId="AD" clId="Web-{1CF1BA8E-1CA0-4B38-84A2-FF5E0C7D6065}" dt="2023-02-24T22:01:22.622" v="227" actId="20577"/>
          <ac:spMkLst>
            <pc:docMk/>
            <pc:sldMk cId="721124082" sldId="458"/>
            <ac:spMk id="3" creationId="{6BBFEDCC-1B51-5E8D-72D3-3AE797F1178F}"/>
          </ac:spMkLst>
        </pc:spChg>
      </pc:sldChg>
      <pc:sldChg chg="del">
        <pc:chgData name="CHEN, KATHY (PGR)" userId="S::u2267086@live.warwick.ac.uk::33ad319c-faab-44e7-b730-ab3160d18fae" providerId="AD" clId="Web-{1CF1BA8E-1CA0-4B38-84A2-FF5E0C7D6065}" dt="2023-02-24T21:55:04.081" v="86"/>
        <pc:sldMkLst>
          <pc:docMk/>
          <pc:sldMk cId="2072905348" sldId="458"/>
        </pc:sldMkLst>
      </pc:sldChg>
      <pc:sldChg chg="modSp add replId">
        <pc:chgData name="CHEN, KATHY (PGR)" userId="S::u2267086@live.warwick.ac.uk::33ad319c-faab-44e7-b730-ab3160d18fae" providerId="AD" clId="Web-{1CF1BA8E-1CA0-4B38-84A2-FF5E0C7D6065}" dt="2023-02-24T22:01:51.872" v="234" actId="20577"/>
        <pc:sldMkLst>
          <pc:docMk/>
          <pc:sldMk cId="376136614" sldId="459"/>
        </pc:sldMkLst>
        <pc:spChg chg="mod">
          <ac:chgData name="CHEN, KATHY (PGR)" userId="S::u2267086@live.warwick.ac.uk::33ad319c-faab-44e7-b730-ab3160d18fae" providerId="AD" clId="Web-{1CF1BA8E-1CA0-4B38-84A2-FF5E0C7D6065}" dt="2023-02-24T22:01:51.872" v="234" actId="20577"/>
          <ac:spMkLst>
            <pc:docMk/>
            <pc:sldMk cId="376136614" sldId="459"/>
            <ac:spMk id="3" creationId="{6BBFEDCC-1B51-5E8D-72D3-3AE797F1178F}"/>
          </ac:spMkLst>
        </pc:spChg>
      </pc:sldChg>
      <pc:sldChg chg="del">
        <pc:chgData name="CHEN, KATHY (PGR)" userId="S::u2267086@live.warwick.ac.uk::33ad319c-faab-44e7-b730-ab3160d18fae" providerId="AD" clId="Web-{1CF1BA8E-1CA0-4B38-84A2-FF5E0C7D6065}" dt="2023-02-24T21:55:04.831" v="87"/>
        <pc:sldMkLst>
          <pc:docMk/>
          <pc:sldMk cId="3530456612" sldId="459"/>
        </pc:sldMkLst>
      </pc:sldChg>
      <pc:sldChg chg="modSp add replId">
        <pc:chgData name="CHEN, KATHY (PGR)" userId="S::u2267086@live.warwick.ac.uk::33ad319c-faab-44e7-b730-ab3160d18fae" providerId="AD" clId="Web-{1CF1BA8E-1CA0-4B38-84A2-FF5E0C7D6065}" dt="2023-02-24T22:02:04.498" v="238" actId="20577"/>
        <pc:sldMkLst>
          <pc:docMk/>
          <pc:sldMk cId="144837133" sldId="460"/>
        </pc:sldMkLst>
        <pc:spChg chg="mod">
          <ac:chgData name="CHEN, KATHY (PGR)" userId="S::u2267086@live.warwick.ac.uk::33ad319c-faab-44e7-b730-ab3160d18fae" providerId="AD" clId="Web-{1CF1BA8E-1CA0-4B38-84A2-FF5E0C7D6065}" dt="2023-02-24T22:02:04.498" v="238" actId="20577"/>
          <ac:spMkLst>
            <pc:docMk/>
            <pc:sldMk cId="144837133" sldId="460"/>
            <ac:spMk id="3" creationId="{6BBFEDCC-1B51-5E8D-72D3-3AE797F1178F}"/>
          </ac:spMkLst>
        </pc:spChg>
      </pc:sldChg>
      <pc:sldChg chg="del">
        <pc:chgData name="CHEN, KATHY (PGR)" userId="S::u2267086@live.warwick.ac.uk::33ad319c-faab-44e7-b730-ab3160d18fae" providerId="AD" clId="Web-{1CF1BA8E-1CA0-4B38-84A2-FF5E0C7D6065}" dt="2023-02-24T21:55:05.737" v="88"/>
        <pc:sldMkLst>
          <pc:docMk/>
          <pc:sldMk cId="2748875057" sldId="460"/>
        </pc:sldMkLst>
      </pc:sldChg>
      <pc:sldChg chg="del">
        <pc:chgData name="CHEN, KATHY (PGR)" userId="S::u2267086@live.warwick.ac.uk::33ad319c-faab-44e7-b730-ab3160d18fae" providerId="AD" clId="Web-{1CF1BA8E-1CA0-4B38-84A2-FF5E0C7D6065}" dt="2023-02-24T21:55:06.893" v="89"/>
        <pc:sldMkLst>
          <pc:docMk/>
          <pc:sldMk cId="602467106" sldId="461"/>
        </pc:sldMkLst>
      </pc:sldChg>
      <pc:sldChg chg="modSp add replId">
        <pc:chgData name="CHEN, KATHY (PGR)" userId="S::u2267086@live.warwick.ac.uk::33ad319c-faab-44e7-b730-ab3160d18fae" providerId="AD" clId="Web-{1CF1BA8E-1CA0-4B38-84A2-FF5E0C7D6065}" dt="2023-02-24T22:02:34.717" v="251" actId="20577"/>
        <pc:sldMkLst>
          <pc:docMk/>
          <pc:sldMk cId="2847311669" sldId="461"/>
        </pc:sldMkLst>
        <pc:spChg chg="mod">
          <ac:chgData name="CHEN, KATHY (PGR)" userId="S::u2267086@live.warwick.ac.uk::33ad319c-faab-44e7-b730-ab3160d18fae" providerId="AD" clId="Web-{1CF1BA8E-1CA0-4B38-84A2-FF5E0C7D6065}" dt="2023-02-24T22:02:34.717" v="251" actId="20577"/>
          <ac:spMkLst>
            <pc:docMk/>
            <pc:sldMk cId="2847311669" sldId="461"/>
            <ac:spMk id="3" creationId="{6BBFEDCC-1B51-5E8D-72D3-3AE797F1178F}"/>
          </ac:spMkLst>
        </pc:spChg>
      </pc:sldChg>
      <pc:sldChg chg="modSp add replId">
        <pc:chgData name="CHEN, KATHY (PGR)" userId="S::u2267086@live.warwick.ac.uk::33ad319c-faab-44e7-b730-ab3160d18fae" providerId="AD" clId="Web-{1CF1BA8E-1CA0-4B38-84A2-FF5E0C7D6065}" dt="2023-02-24T22:03:02.858" v="259" actId="20577"/>
        <pc:sldMkLst>
          <pc:docMk/>
          <pc:sldMk cId="1442059615" sldId="462"/>
        </pc:sldMkLst>
        <pc:spChg chg="mod">
          <ac:chgData name="CHEN, KATHY (PGR)" userId="S::u2267086@live.warwick.ac.uk::33ad319c-faab-44e7-b730-ab3160d18fae" providerId="AD" clId="Web-{1CF1BA8E-1CA0-4B38-84A2-FF5E0C7D6065}" dt="2023-02-24T22:03:02.858" v="259" actId="20577"/>
          <ac:spMkLst>
            <pc:docMk/>
            <pc:sldMk cId="1442059615" sldId="462"/>
            <ac:spMk id="3" creationId="{6BBFEDCC-1B51-5E8D-72D3-3AE797F1178F}"/>
          </ac:spMkLst>
        </pc:spChg>
      </pc:sldChg>
      <pc:sldChg chg="del">
        <pc:chgData name="CHEN, KATHY (PGR)" userId="S::u2267086@live.warwick.ac.uk::33ad319c-faab-44e7-b730-ab3160d18fae" providerId="AD" clId="Web-{1CF1BA8E-1CA0-4B38-84A2-FF5E0C7D6065}" dt="2023-02-24T21:55:07.784" v="90"/>
        <pc:sldMkLst>
          <pc:docMk/>
          <pc:sldMk cId="1449516020" sldId="462"/>
        </pc:sldMkLst>
      </pc:sldChg>
      <pc:sldChg chg="del">
        <pc:chgData name="CHEN, KATHY (PGR)" userId="S::u2267086@live.warwick.ac.uk::33ad319c-faab-44e7-b730-ab3160d18fae" providerId="AD" clId="Web-{1CF1BA8E-1CA0-4B38-84A2-FF5E0C7D6065}" dt="2023-02-24T21:55:08.956" v="91"/>
        <pc:sldMkLst>
          <pc:docMk/>
          <pc:sldMk cId="1356875972" sldId="463"/>
        </pc:sldMkLst>
      </pc:sldChg>
      <pc:sldChg chg="addSp modSp add replId">
        <pc:chgData name="CHEN, KATHY (PGR)" userId="S::u2267086@live.warwick.ac.uk::33ad319c-faab-44e7-b730-ab3160d18fae" providerId="AD" clId="Web-{1CF1BA8E-1CA0-4B38-84A2-FF5E0C7D6065}" dt="2023-02-24T22:03:33.765" v="269" actId="1076"/>
        <pc:sldMkLst>
          <pc:docMk/>
          <pc:sldMk cId="3177115168" sldId="463"/>
        </pc:sldMkLst>
        <pc:spChg chg="mod">
          <ac:chgData name="CHEN, KATHY (PGR)" userId="S::u2267086@live.warwick.ac.uk::33ad319c-faab-44e7-b730-ab3160d18fae" providerId="AD" clId="Web-{1CF1BA8E-1CA0-4B38-84A2-FF5E0C7D6065}" dt="2023-02-24T22:03:16.296" v="264" actId="20577"/>
          <ac:spMkLst>
            <pc:docMk/>
            <pc:sldMk cId="3177115168" sldId="463"/>
            <ac:spMk id="3" creationId="{6BBFEDCC-1B51-5E8D-72D3-3AE797F1178F}"/>
          </ac:spMkLst>
        </pc:spChg>
        <pc:picChg chg="add mod">
          <ac:chgData name="CHEN, KATHY (PGR)" userId="S::u2267086@live.warwick.ac.uk::33ad319c-faab-44e7-b730-ab3160d18fae" providerId="AD" clId="Web-{1CF1BA8E-1CA0-4B38-84A2-FF5E0C7D6065}" dt="2023-02-24T22:03:33.765" v="269" actId="1076"/>
          <ac:picMkLst>
            <pc:docMk/>
            <pc:sldMk cId="3177115168" sldId="463"/>
            <ac:picMk id="6" creationId="{B6231767-5C6D-9C23-704D-17BD878BDA50}"/>
          </ac:picMkLst>
        </pc:picChg>
      </pc:sldChg>
      <pc:sldChg chg="delSp modSp add replId">
        <pc:chgData name="CHEN, KATHY (PGR)" userId="S::u2267086@live.warwick.ac.uk::33ad319c-faab-44e7-b730-ab3160d18fae" providerId="AD" clId="Web-{1CF1BA8E-1CA0-4B38-84A2-FF5E0C7D6065}" dt="2023-02-24T22:03:53.453" v="277" actId="20577"/>
        <pc:sldMkLst>
          <pc:docMk/>
          <pc:sldMk cId="1854377399" sldId="464"/>
        </pc:sldMkLst>
        <pc:spChg chg="mod">
          <ac:chgData name="CHEN, KATHY (PGR)" userId="S::u2267086@live.warwick.ac.uk::33ad319c-faab-44e7-b730-ab3160d18fae" providerId="AD" clId="Web-{1CF1BA8E-1CA0-4B38-84A2-FF5E0C7D6065}" dt="2023-02-24T22:03:53.453" v="277" actId="20577"/>
          <ac:spMkLst>
            <pc:docMk/>
            <pc:sldMk cId="1854377399" sldId="464"/>
            <ac:spMk id="3" creationId="{6BBFEDCC-1B51-5E8D-72D3-3AE797F1178F}"/>
          </ac:spMkLst>
        </pc:spChg>
        <pc:picChg chg="del">
          <ac:chgData name="CHEN, KATHY (PGR)" userId="S::u2267086@live.warwick.ac.uk::33ad319c-faab-44e7-b730-ab3160d18fae" providerId="AD" clId="Web-{1CF1BA8E-1CA0-4B38-84A2-FF5E0C7D6065}" dt="2023-02-24T22:03:37.922" v="271"/>
          <ac:picMkLst>
            <pc:docMk/>
            <pc:sldMk cId="1854377399" sldId="464"/>
            <ac:picMk id="6" creationId="{B6231767-5C6D-9C23-704D-17BD878BDA50}"/>
          </ac:picMkLst>
        </pc:picChg>
      </pc:sldChg>
      <pc:sldChg chg="del">
        <pc:chgData name="CHEN, KATHY (PGR)" userId="S::u2267086@live.warwick.ac.uk::33ad319c-faab-44e7-b730-ab3160d18fae" providerId="AD" clId="Web-{1CF1BA8E-1CA0-4B38-84A2-FF5E0C7D6065}" dt="2023-02-24T21:55:10.737" v="92"/>
        <pc:sldMkLst>
          <pc:docMk/>
          <pc:sldMk cId="2962437600" sldId="464"/>
        </pc:sldMkLst>
      </pc:sldChg>
      <pc:sldChg chg="modSp add replId">
        <pc:chgData name="CHEN, KATHY (PGR)" userId="S::u2267086@live.warwick.ac.uk::33ad319c-faab-44e7-b730-ab3160d18fae" providerId="AD" clId="Web-{1CF1BA8E-1CA0-4B38-84A2-FF5E0C7D6065}" dt="2023-02-24T22:05:00.174" v="300" actId="20577"/>
        <pc:sldMkLst>
          <pc:docMk/>
          <pc:sldMk cId="3006247570" sldId="465"/>
        </pc:sldMkLst>
        <pc:spChg chg="mod">
          <ac:chgData name="CHEN, KATHY (PGR)" userId="S::u2267086@live.warwick.ac.uk::33ad319c-faab-44e7-b730-ab3160d18fae" providerId="AD" clId="Web-{1CF1BA8E-1CA0-4B38-84A2-FF5E0C7D6065}" dt="2023-02-24T22:04:40.189" v="293" actId="20577"/>
          <ac:spMkLst>
            <pc:docMk/>
            <pc:sldMk cId="3006247570" sldId="465"/>
            <ac:spMk id="2" creationId="{20C34B7D-E70A-2934-8E22-8DFD850923A8}"/>
          </ac:spMkLst>
        </pc:spChg>
        <pc:spChg chg="mod">
          <ac:chgData name="CHEN, KATHY (PGR)" userId="S::u2267086@live.warwick.ac.uk::33ad319c-faab-44e7-b730-ab3160d18fae" providerId="AD" clId="Web-{1CF1BA8E-1CA0-4B38-84A2-FF5E0C7D6065}" dt="2023-02-24T22:05:00.174" v="300" actId="20577"/>
          <ac:spMkLst>
            <pc:docMk/>
            <pc:sldMk cId="3006247570" sldId="465"/>
            <ac:spMk id="3" creationId="{6BBFEDCC-1B51-5E8D-72D3-3AE797F1178F}"/>
          </ac:spMkLst>
        </pc:spChg>
      </pc:sldChg>
      <pc:sldChg chg="del">
        <pc:chgData name="CHEN, KATHY (PGR)" userId="S::u2267086@live.warwick.ac.uk::33ad319c-faab-44e7-b730-ab3160d18fae" providerId="AD" clId="Web-{1CF1BA8E-1CA0-4B38-84A2-FF5E0C7D6065}" dt="2023-02-24T21:55:11.737" v="93"/>
        <pc:sldMkLst>
          <pc:docMk/>
          <pc:sldMk cId="3260828141" sldId="465"/>
        </pc:sldMkLst>
      </pc:sldChg>
      <pc:sldChg chg="modSp add replId">
        <pc:chgData name="CHEN, KATHY (PGR)" userId="S::u2267086@live.warwick.ac.uk::33ad319c-faab-44e7-b730-ab3160d18fae" providerId="AD" clId="Web-{1CF1BA8E-1CA0-4B38-84A2-FF5E0C7D6065}" dt="2023-02-24T22:05:19.065" v="319" actId="20577"/>
        <pc:sldMkLst>
          <pc:docMk/>
          <pc:sldMk cId="1045436667" sldId="466"/>
        </pc:sldMkLst>
        <pc:spChg chg="mod">
          <ac:chgData name="CHEN, KATHY (PGR)" userId="S::u2267086@live.warwick.ac.uk::33ad319c-faab-44e7-b730-ab3160d18fae" providerId="AD" clId="Web-{1CF1BA8E-1CA0-4B38-84A2-FF5E0C7D6065}" dt="2023-02-24T22:05:19.065" v="319" actId="20577"/>
          <ac:spMkLst>
            <pc:docMk/>
            <pc:sldMk cId="1045436667" sldId="466"/>
            <ac:spMk id="3" creationId="{6BBFEDCC-1B51-5E8D-72D3-3AE797F1178F}"/>
          </ac:spMkLst>
        </pc:spChg>
      </pc:sldChg>
      <pc:sldChg chg="del">
        <pc:chgData name="CHEN, KATHY (PGR)" userId="S::u2267086@live.warwick.ac.uk::33ad319c-faab-44e7-b730-ab3160d18fae" providerId="AD" clId="Web-{1CF1BA8E-1CA0-4B38-84A2-FF5E0C7D6065}" dt="2023-02-24T21:55:13.440" v="94"/>
        <pc:sldMkLst>
          <pc:docMk/>
          <pc:sldMk cId="1780101846" sldId="466"/>
        </pc:sldMkLst>
      </pc:sldChg>
      <pc:sldChg chg="addSp modSp add replId">
        <pc:chgData name="CHEN, KATHY (PGR)" userId="S::u2267086@live.warwick.ac.uk::33ad319c-faab-44e7-b730-ab3160d18fae" providerId="AD" clId="Web-{1CF1BA8E-1CA0-4B38-84A2-FF5E0C7D6065}" dt="2023-02-24T22:05:43.581" v="327" actId="1076"/>
        <pc:sldMkLst>
          <pc:docMk/>
          <pc:sldMk cId="3815746622" sldId="467"/>
        </pc:sldMkLst>
        <pc:spChg chg="mod">
          <ac:chgData name="CHEN, KATHY (PGR)" userId="S::u2267086@live.warwick.ac.uk::33ad319c-faab-44e7-b730-ab3160d18fae" providerId="AD" clId="Web-{1CF1BA8E-1CA0-4B38-84A2-FF5E0C7D6065}" dt="2023-02-24T22:05:34.925" v="323" actId="20577"/>
          <ac:spMkLst>
            <pc:docMk/>
            <pc:sldMk cId="3815746622" sldId="467"/>
            <ac:spMk id="3" creationId="{6BBFEDCC-1B51-5E8D-72D3-3AE797F1178F}"/>
          </ac:spMkLst>
        </pc:spChg>
        <pc:picChg chg="add mod">
          <ac:chgData name="CHEN, KATHY (PGR)" userId="S::u2267086@live.warwick.ac.uk::33ad319c-faab-44e7-b730-ab3160d18fae" providerId="AD" clId="Web-{1CF1BA8E-1CA0-4B38-84A2-FF5E0C7D6065}" dt="2023-02-24T22:05:43.581" v="327" actId="1076"/>
          <ac:picMkLst>
            <pc:docMk/>
            <pc:sldMk cId="3815746622" sldId="467"/>
            <ac:picMk id="6" creationId="{F32E3B64-A253-57D0-CA00-0B77C627D8D0}"/>
          </ac:picMkLst>
        </pc:picChg>
      </pc:sldChg>
      <pc:sldChg chg="delSp modSp add replId">
        <pc:chgData name="CHEN, KATHY (PGR)" userId="S::u2267086@live.warwick.ac.uk::33ad319c-faab-44e7-b730-ab3160d18fae" providerId="AD" clId="Web-{1CF1BA8E-1CA0-4B38-84A2-FF5E0C7D6065}" dt="2023-02-24T22:06:15.051" v="336" actId="20577"/>
        <pc:sldMkLst>
          <pc:docMk/>
          <pc:sldMk cId="3708837284" sldId="468"/>
        </pc:sldMkLst>
        <pc:spChg chg="mod">
          <ac:chgData name="CHEN, KATHY (PGR)" userId="S::u2267086@live.warwick.ac.uk::33ad319c-faab-44e7-b730-ab3160d18fae" providerId="AD" clId="Web-{1CF1BA8E-1CA0-4B38-84A2-FF5E0C7D6065}" dt="2023-02-24T22:06:15.051" v="336" actId="20577"/>
          <ac:spMkLst>
            <pc:docMk/>
            <pc:sldMk cId="3708837284" sldId="468"/>
            <ac:spMk id="3" creationId="{6BBFEDCC-1B51-5E8D-72D3-3AE797F1178F}"/>
          </ac:spMkLst>
        </pc:spChg>
        <pc:picChg chg="del">
          <ac:chgData name="CHEN, KATHY (PGR)" userId="S::u2267086@live.warwick.ac.uk::33ad319c-faab-44e7-b730-ab3160d18fae" providerId="AD" clId="Web-{1CF1BA8E-1CA0-4B38-84A2-FF5E0C7D6065}" dt="2023-02-24T22:05:47.363" v="329"/>
          <ac:picMkLst>
            <pc:docMk/>
            <pc:sldMk cId="3708837284" sldId="468"/>
            <ac:picMk id="6" creationId="{F32E3B64-A253-57D0-CA00-0B77C627D8D0}"/>
          </ac:picMkLst>
        </pc:picChg>
      </pc:sldChg>
      <pc:sldChg chg="modSp add replId">
        <pc:chgData name="CHEN, KATHY (PGR)" userId="S::u2267086@live.warwick.ac.uk::33ad319c-faab-44e7-b730-ab3160d18fae" providerId="AD" clId="Web-{1CF1BA8E-1CA0-4B38-84A2-FF5E0C7D6065}" dt="2023-02-24T22:06:43.723" v="346" actId="20577"/>
        <pc:sldMkLst>
          <pc:docMk/>
          <pc:sldMk cId="193447114" sldId="469"/>
        </pc:sldMkLst>
        <pc:spChg chg="mod">
          <ac:chgData name="CHEN, KATHY (PGR)" userId="S::u2267086@live.warwick.ac.uk::33ad319c-faab-44e7-b730-ab3160d18fae" providerId="AD" clId="Web-{1CF1BA8E-1CA0-4B38-84A2-FF5E0C7D6065}" dt="2023-02-24T22:06:43.723" v="346" actId="20577"/>
          <ac:spMkLst>
            <pc:docMk/>
            <pc:sldMk cId="193447114" sldId="469"/>
            <ac:spMk id="3" creationId="{6BBFEDCC-1B51-5E8D-72D3-3AE797F1178F}"/>
          </ac:spMkLst>
        </pc:spChg>
      </pc:sldChg>
      <pc:sldChg chg="modSp add replId">
        <pc:chgData name="CHEN, KATHY (PGR)" userId="S::u2267086@live.warwick.ac.uk::33ad319c-faab-44e7-b730-ab3160d18fae" providerId="AD" clId="Web-{1CF1BA8E-1CA0-4B38-84A2-FF5E0C7D6065}" dt="2023-02-24T22:06:59.333" v="351" actId="20577"/>
        <pc:sldMkLst>
          <pc:docMk/>
          <pc:sldMk cId="257198342" sldId="470"/>
        </pc:sldMkLst>
        <pc:spChg chg="mod">
          <ac:chgData name="CHEN, KATHY (PGR)" userId="S::u2267086@live.warwick.ac.uk::33ad319c-faab-44e7-b730-ab3160d18fae" providerId="AD" clId="Web-{1CF1BA8E-1CA0-4B38-84A2-FF5E0C7D6065}" dt="2023-02-24T22:06:59.333" v="351" actId="20577"/>
          <ac:spMkLst>
            <pc:docMk/>
            <pc:sldMk cId="257198342" sldId="470"/>
            <ac:spMk id="3" creationId="{6BBFEDCC-1B51-5E8D-72D3-3AE797F1178F}"/>
          </ac:spMkLst>
        </pc:spChg>
      </pc:sldChg>
    </pc:docChg>
  </pc:docChgLst>
  <pc:docChgLst>
    <pc:chgData name="CHEN, KATHY (PGR)" userId="S::u2267086@live.warwick.ac.uk::33ad319c-faab-44e7-b730-ab3160d18fae" providerId="AD" clId="Web-{0A43915A-C50E-0F48-D122-CE87A6BEC795}"/>
    <pc:docChg chg="addSld delSld modSld">
      <pc:chgData name="CHEN, KATHY (PGR)" userId="S::u2267086@live.warwick.ac.uk::33ad319c-faab-44e7-b730-ab3160d18fae" providerId="AD" clId="Web-{0A43915A-C50E-0F48-D122-CE87A6BEC795}" dt="2023-02-24T19:01:51.078" v="181" actId="20577"/>
      <pc:docMkLst>
        <pc:docMk/>
      </pc:docMkLst>
      <pc:sldChg chg="modSp">
        <pc:chgData name="CHEN, KATHY (PGR)" userId="S::u2267086@live.warwick.ac.uk::33ad319c-faab-44e7-b730-ab3160d18fae" providerId="AD" clId="Web-{0A43915A-C50E-0F48-D122-CE87A6BEC795}" dt="2023-02-24T18:53:41.938" v="52" actId="20577"/>
        <pc:sldMkLst>
          <pc:docMk/>
          <pc:sldMk cId="419606111" sldId="449"/>
        </pc:sldMkLst>
        <pc:spChg chg="mod">
          <ac:chgData name="CHEN, KATHY (PGR)" userId="S::u2267086@live.warwick.ac.uk::33ad319c-faab-44e7-b730-ab3160d18fae" providerId="AD" clId="Web-{0A43915A-C50E-0F48-D122-CE87A6BEC795}" dt="2023-02-24T18:53:41.938" v="52" actId="20577"/>
          <ac:spMkLst>
            <pc:docMk/>
            <pc:sldMk cId="419606111" sldId="449"/>
            <ac:spMk id="3" creationId="{6BBFEDCC-1B51-5E8D-72D3-3AE797F1178F}"/>
          </ac:spMkLst>
        </pc:spChg>
        <pc:spChg chg="mod">
          <ac:chgData name="CHEN, KATHY (PGR)" userId="S::u2267086@live.warwick.ac.uk::33ad319c-faab-44e7-b730-ab3160d18fae" providerId="AD" clId="Web-{0A43915A-C50E-0F48-D122-CE87A6BEC795}" dt="2023-02-24T18:51:37.372" v="8" actId="1076"/>
          <ac:spMkLst>
            <pc:docMk/>
            <pc:sldMk cId="419606111" sldId="449"/>
            <ac:spMk id="7" creationId="{7EBA17EC-68BE-5A68-472A-4B0E6C21DA87}"/>
          </ac:spMkLst>
        </pc:spChg>
      </pc:sldChg>
      <pc:sldChg chg="delSp modSp">
        <pc:chgData name="CHEN, KATHY (PGR)" userId="S::u2267086@live.warwick.ac.uk::33ad319c-faab-44e7-b730-ab3160d18fae" providerId="AD" clId="Web-{0A43915A-C50E-0F48-D122-CE87A6BEC795}" dt="2023-02-24T18:55:33.832" v="82" actId="20577"/>
        <pc:sldMkLst>
          <pc:docMk/>
          <pc:sldMk cId="546263679" sldId="450"/>
        </pc:sldMkLst>
        <pc:spChg chg="mod">
          <ac:chgData name="CHEN, KATHY (PGR)" userId="S::u2267086@live.warwick.ac.uk::33ad319c-faab-44e7-b730-ab3160d18fae" providerId="AD" clId="Web-{0A43915A-C50E-0F48-D122-CE87A6BEC795}" dt="2023-02-24T18:55:10.081" v="74" actId="20577"/>
          <ac:spMkLst>
            <pc:docMk/>
            <pc:sldMk cId="546263679" sldId="450"/>
            <ac:spMk id="2" creationId="{982EF65B-E84F-3387-CE22-0696805B70D3}"/>
          </ac:spMkLst>
        </pc:spChg>
        <pc:spChg chg="mod">
          <ac:chgData name="CHEN, KATHY (PGR)" userId="S::u2267086@live.warwick.ac.uk::33ad319c-faab-44e7-b730-ab3160d18fae" providerId="AD" clId="Web-{0A43915A-C50E-0F48-D122-CE87A6BEC795}" dt="2023-02-24T18:55:33.832" v="82" actId="20577"/>
          <ac:spMkLst>
            <pc:docMk/>
            <pc:sldMk cId="546263679" sldId="450"/>
            <ac:spMk id="3" creationId="{6BBFEDCC-1B51-5E8D-72D3-3AE797F1178F}"/>
          </ac:spMkLst>
        </pc:spChg>
        <pc:picChg chg="del">
          <ac:chgData name="CHEN, KATHY (PGR)" userId="S::u2267086@live.warwick.ac.uk::33ad319c-faab-44e7-b730-ab3160d18fae" providerId="AD" clId="Web-{0A43915A-C50E-0F48-D122-CE87A6BEC795}" dt="2023-02-24T18:54:03.361" v="67"/>
          <ac:picMkLst>
            <pc:docMk/>
            <pc:sldMk cId="546263679" sldId="450"/>
            <ac:picMk id="6" creationId="{8ACD11F9-F7FA-9882-15D0-45D97020BFAF}"/>
          </ac:picMkLst>
        </pc:picChg>
      </pc:sldChg>
      <pc:sldChg chg="modSp add replId">
        <pc:chgData name="CHEN, KATHY (PGR)" userId="S::u2267086@live.warwick.ac.uk::33ad319c-faab-44e7-b730-ab3160d18fae" providerId="AD" clId="Web-{0A43915A-C50E-0F48-D122-CE87A6BEC795}" dt="2023-02-24T18:56:11.114" v="99" actId="20577"/>
        <pc:sldMkLst>
          <pc:docMk/>
          <pc:sldMk cId="2760062859" sldId="451"/>
        </pc:sldMkLst>
        <pc:spChg chg="mod">
          <ac:chgData name="CHEN, KATHY (PGR)" userId="S::u2267086@live.warwick.ac.uk::33ad319c-faab-44e7-b730-ab3160d18fae" providerId="AD" clId="Web-{0A43915A-C50E-0F48-D122-CE87A6BEC795}" dt="2023-02-24T18:56:11.114" v="99" actId="20577"/>
          <ac:spMkLst>
            <pc:docMk/>
            <pc:sldMk cId="2760062859" sldId="451"/>
            <ac:spMk id="3" creationId="{6BBFEDCC-1B51-5E8D-72D3-3AE797F1178F}"/>
          </ac:spMkLst>
        </pc:spChg>
      </pc:sldChg>
      <pc:sldChg chg="del">
        <pc:chgData name="CHEN, KATHY (PGR)" userId="S::u2267086@live.warwick.ac.uk::33ad319c-faab-44e7-b730-ab3160d18fae" providerId="AD" clId="Web-{0A43915A-C50E-0F48-D122-CE87A6BEC795}" dt="2023-02-24T18:53:46.719" v="53"/>
        <pc:sldMkLst>
          <pc:docMk/>
          <pc:sldMk cId="2791265890" sldId="451"/>
        </pc:sldMkLst>
      </pc:sldChg>
      <pc:sldChg chg="del">
        <pc:chgData name="CHEN, KATHY (PGR)" userId="S::u2267086@live.warwick.ac.uk::33ad319c-faab-44e7-b730-ab3160d18fae" providerId="AD" clId="Web-{0A43915A-C50E-0F48-D122-CE87A6BEC795}" dt="2023-02-24T18:53:48.376" v="54"/>
        <pc:sldMkLst>
          <pc:docMk/>
          <pc:sldMk cId="218869180" sldId="452"/>
        </pc:sldMkLst>
      </pc:sldChg>
      <pc:sldChg chg="modSp add replId">
        <pc:chgData name="CHEN, KATHY (PGR)" userId="S::u2267086@live.warwick.ac.uk::33ad319c-faab-44e7-b730-ab3160d18fae" providerId="AD" clId="Web-{0A43915A-C50E-0F48-D122-CE87A6BEC795}" dt="2023-02-24T18:56:45.006" v="107" actId="20577"/>
        <pc:sldMkLst>
          <pc:docMk/>
          <pc:sldMk cId="4081498238" sldId="452"/>
        </pc:sldMkLst>
        <pc:spChg chg="mod">
          <ac:chgData name="CHEN, KATHY (PGR)" userId="S::u2267086@live.warwick.ac.uk::33ad319c-faab-44e7-b730-ab3160d18fae" providerId="AD" clId="Web-{0A43915A-C50E-0F48-D122-CE87A6BEC795}" dt="2023-02-24T18:56:45.006" v="107" actId="20577"/>
          <ac:spMkLst>
            <pc:docMk/>
            <pc:sldMk cId="4081498238" sldId="452"/>
            <ac:spMk id="3" creationId="{6BBFEDCC-1B51-5E8D-72D3-3AE797F1178F}"/>
          </ac:spMkLst>
        </pc:spChg>
      </pc:sldChg>
      <pc:sldChg chg="modSp add replId">
        <pc:chgData name="CHEN, KATHY (PGR)" userId="S::u2267086@live.warwick.ac.uk::33ad319c-faab-44e7-b730-ab3160d18fae" providerId="AD" clId="Web-{0A43915A-C50E-0F48-D122-CE87A6BEC795}" dt="2023-02-24T18:57:05.975" v="114" actId="20577"/>
        <pc:sldMkLst>
          <pc:docMk/>
          <pc:sldMk cId="477507639" sldId="453"/>
        </pc:sldMkLst>
        <pc:spChg chg="mod">
          <ac:chgData name="CHEN, KATHY (PGR)" userId="S::u2267086@live.warwick.ac.uk::33ad319c-faab-44e7-b730-ab3160d18fae" providerId="AD" clId="Web-{0A43915A-C50E-0F48-D122-CE87A6BEC795}" dt="2023-02-24T18:57:05.975" v="114" actId="20577"/>
          <ac:spMkLst>
            <pc:docMk/>
            <pc:sldMk cId="477507639" sldId="453"/>
            <ac:spMk id="3" creationId="{6BBFEDCC-1B51-5E8D-72D3-3AE797F1178F}"/>
          </ac:spMkLst>
        </pc:spChg>
      </pc:sldChg>
      <pc:sldChg chg="del">
        <pc:chgData name="CHEN, KATHY (PGR)" userId="S::u2267086@live.warwick.ac.uk::33ad319c-faab-44e7-b730-ab3160d18fae" providerId="AD" clId="Web-{0A43915A-C50E-0F48-D122-CE87A6BEC795}" dt="2023-02-24T18:53:48.735" v="55"/>
        <pc:sldMkLst>
          <pc:docMk/>
          <pc:sldMk cId="2525328911" sldId="453"/>
        </pc:sldMkLst>
      </pc:sldChg>
      <pc:sldChg chg="modSp add replId">
        <pc:chgData name="CHEN, KATHY (PGR)" userId="S::u2267086@live.warwick.ac.uk::33ad319c-faab-44e7-b730-ab3160d18fae" providerId="AD" clId="Web-{0A43915A-C50E-0F48-D122-CE87A6BEC795}" dt="2023-02-24T18:57:46.852" v="130" actId="20577"/>
        <pc:sldMkLst>
          <pc:docMk/>
          <pc:sldMk cId="558030446" sldId="454"/>
        </pc:sldMkLst>
        <pc:spChg chg="mod">
          <ac:chgData name="CHEN, KATHY (PGR)" userId="S::u2267086@live.warwick.ac.uk::33ad319c-faab-44e7-b730-ab3160d18fae" providerId="AD" clId="Web-{0A43915A-C50E-0F48-D122-CE87A6BEC795}" dt="2023-02-24T18:57:46.852" v="130" actId="20577"/>
          <ac:spMkLst>
            <pc:docMk/>
            <pc:sldMk cId="558030446" sldId="454"/>
            <ac:spMk id="3" creationId="{6BBFEDCC-1B51-5E8D-72D3-3AE797F1178F}"/>
          </ac:spMkLst>
        </pc:spChg>
      </pc:sldChg>
      <pc:sldChg chg="del">
        <pc:chgData name="CHEN, KATHY (PGR)" userId="S::u2267086@live.warwick.ac.uk::33ad319c-faab-44e7-b730-ab3160d18fae" providerId="AD" clId="Web-{0A43915A-C50E-0F48-D122-CE87A6BEC795}" dt="2023-02-24T18:53:50.204" v="56"/>
        <pc:sldMkLst>
          <pc:docMk/>
          <pc:sldMk cId="1643576778" sldId="454"/>
        </pc:sldMkLst>
      </pc:sldChg>
      <pc:sldChg chg="del">
        <pc:chgData name="CHEN, KATHY (PGR)" userId="S::u2267086@live.warwick.ac.uk::33ad319c-faab-44e7-b730-ab3160d18fae" providerId="AD" clId="Web-{0A43915A-C50E-0F48-D122-CE87A6BEC795}" dt="2023-02-24T18:53:51.095" v="57"/>
        <pc:sldMkLst>
          <pc:docMk/>
          <pc:sldMk cId="292341446" sldId="455"/>
        </pc:sldMkLst>
      </pc:sldChg>
      <pc:sldChg chg="modSp add replId">
        <pc:chgData name="CHEN, KATHY (PGR)" userId="S::u2267086@live.warwick.ac.uk::33ad319c-faab-44e7-b730-ab3160d18fae" providerId="AD" clId="Web-{0A43915A-C50E-0F48-D122-CE87A6BEC795}" dt="2023-02-24T18:58:34.775" v="145" actId="20577"/>
        <pc:sldMkLst>
          <pc:docMk/>
          <pc:sldMk cId="2233946982" sldId="455"/>
        </pc:sldMkLst>
        <pc:spChg chg="mod">
          <ac:chgData name="CHEN, KATHY (PGR)" userId="S::u2267086@live.warwick.ac.uk::33ad319c-faab-44e7-b730-ab3160d18fae" providerId="AD" clId="Web-{0A43915A-C50E-0F48-D122-CE87A6BEC795}" dt="2023-02-24T18:58:34.775" v="145" actId="20577"/>
          <ac:spMkLst>
            <pc:docMk/>
            <pc:sldMk cId="2233946982" sldId="455"/>
            <ac:spMk id="3" creationId="{6BBFEDCC-1B51-5E8D-72D3-3AE797F1178F}"/>
          </ac:spMkLst>
        </pc:spChg>
      </pc:sldChg>
      <pc:sldChg chg="del">
        <pc:chgData name="CHEN, KATHY (PGR)" userId="S::u2267086@live.warwick.ac.uk::33ad319c-faab-44e7-b730-ab3160d18fae" providerId="AD" clId="Web-{0A43915A-C50E-0F48-D122-CE87A6BEC795}" dt="2023-02-24T18:53:53.392" v="58"/>
        <pc:sldMkLst>
          <pc:docMk/>
          <pc:sldMk cId="799532851" sldId="456"/>
        </pc:sldMkLst>
      </pc:sldChg>
      <pc:sldChg chg="modSp add replId">
        <pc:chgData name="CHEN, KATHY (PGR)" userId="S::u2267086@live.warwick.ac.uk::33ad319c-faab-44e7-b730-ab3160d18fae" providerId="AD" clId="Web-{0A43915A-C50E-0F48-D122-CE87A6BEC795}" dt="2023-02-24T19:01:10.998" v="178" actId="20577"/>
        <pc:sldMkLst>
          <pc:docMk/>
          <pc:sldMk cId="818273014" sldId="456"/>
        </pc:sldMkLst>
        <pc:spChg chg="mod">
          <ac:chgData name="CHEN, KATHY (PGR)" userId="S::u2267086@live.warwick.ac.uk::33ad319c-faab-44e7-b730-ab3160d18fae" providerId="AD" clId="Web-{0A43915A-C50E-0F48-D122-CE87A6BEC795}" dt="2023-02-24T18:59:23.073" v="156" actId="1076"/>
          <ac:spMkLst>
            <pc:docMk/>
            <pc:sldMk cId="818273014" sldId="456"/>
            <ac:spMk id="2" creationId="{982EF65B-E84F-3387-CE22-0696805B70D3}"/>
          </ac:spMkLst>
        </pc:spChg>
        <pc:spChg chg="mod">
          <ac:chgData name="CHEN, KATHY (PGR)" userId="S::u2267086@live.warwick.ac.uk::33ad319c-faab-44e7-b730-ab3160d18fae" providerId="AD" clId="Web-{0A43915A-C50E-0F48-D122-CE87A6BEC795}" dt="2023-02-24T19:01:10.998" v="178" actId="20577"/>
          <ac:spMkLst>
            <pc:docMk/>
            <pc:sldMk cId="818273014" sldId="456"/>
            <ac:spMk id="3" creationId="{6BBFEDCC-1B51-5E8D-72D3-3AE797F1178F}"/>
          </ac:spMkLst>
        </pc:spChg>
      </pc:sldChg>
      <pc:sldChg chg="modSp add replId">
        <pc:chgData name="CHEN, KATHY (PGR)" userId="S::u2267086@live.warwick.ac.uk::33ad319c-faab-44e7-b730-ab3160d18fae" providerId="AD" clId="Web-{0A43915A-C50E-0F48-D122-CE87A6BEC795}" dt="2023-02-24T19:01:51.078" v="181" actId="20577"/>
        <pc:sldMkLst>
          <pc:docMk/>
          <pc:sldMk cId="1266809571" sldId="457"/>
        </pc:sldMkLst>
        <pc:spChg chg="mod">
          <ac:chgData name="CHEN, KATHY (PGR)" userId="S::u2267086@live.warwick.ac.uk::33ad319c-faab-44e7-b730-ab3160d18fae" providerId="AD" clId="Web-{0A43915A-C50E-0F48-D122-CE87A6BEC795}" dt="2023-02-24T19:01:51.078" v="181" actId="20577"/>
          <ac:spMkLst>
            <pc:docMk/>
            <pc:sldMk cId="1266809571" sldId="457"/>
            <ac:spMk id="3" creationId="{6BBFEDCC-1B51-5E8D-72D3-3AE797F1178F}"/>
          </ac:spMkLst>
        </pc:spChg>
      </pc:sldChg>
      <pc:sldChg chg="del">
        <pc:chgData name="CHEN, KATHY (PGR)" userId="S::u2267086@live.warwick.ac.uk::33ad319c-faab-44e7-b730-ab3160d18fae" providerId="AD" clId="Web-{0A43915A-C50E-0F48-D122-CE87A6BEC795}" dt="2023-02-24T18:53:54.235" v="59"/>
        <pc:sldMkLst>
          <pc:docMk/>
          <pc:sldMk cId="3014348472" sldId="457"/>
        </pc:sldMkLst>
      </pc:sldChg>
      <pc:sldChg chg="del">
        <pc:chgData name="CHEN, KATHY (PGR)" userId="S::u2267086@live.warwick.ac.uk::33ad319c-faab-44e7-b730-ab3160d18fae" providerId="AD" clId="Web-{0A43915A-C50E-0F48-D122-CE87A6BEC795}" dt="2023-02-24T18:53:54.985" v="60"/>
        <pc:sldMkLst>
          <pc:docMk/>
          <pc:sldMk cId="1729080459" sldId="458"/>
        </pc:sldMkLst>
      </pc:sldChg>
      <pc:sldChg chg="del">
        <pc:chgData name="CHEN, KATHY (PGR)" userId="S::u2267086@live.warwick.ac.uk::33ad319c-faab-44e7-b730-ab3160d18fae" providerId="AD" clId="Web-{0A43915A-C50E-0F48-D122-CE87A6BEC795}" dt="2023-02-24T18:53:55.751" v="61"/>
        <pc:sldMkLst>
          <pc:docMk/>
          <pc:sldMk cId="952493462" sldId="459"/>
        </pc:sldMkLst>
      </pc:sldChg>
      <pc:sldChg chg="del">
        <pc:chgData name="CHEN, KATHY (PGR)" userId="S::u2267086@live.warwick.ac.uk::33ad319c-faab-44e7-b730-ab3160d18fae" providerId="AD" clId="Web-{0A43915A-C50E-0F48-D122-CE87A6BEC795}" dt="2023-02-24T18:53:56.298" v="62"/>
        <pc:sldMkLst>
          <pc:docMk/>
          <pc:sldMk cId="1151789745" sldId="460"/>
        </pc:sldMkLst>
      </pc:sldChg>
      <pc:sldChg chg="del">
        <pc:chgData name="CHEN, KATHY (PGR)" userId="S::u2267086@live.warwick.ac.uk::33ad319c-faab-44e7-b730-ab3160d18fae" providerId="AD" clId="Web-{0A43915A-C50E-0F48-D122-CE87A6BEC795}" dt="2023-02-24T18:53:57.001" v="63"/>
        <pc:sldMkLst>
          <pc:docMk/>
          <pc:sldMk cId="344389873" sldId="461"/>
        </pc:sldMkLst>
      </pc:sldChg>
      <pc:sldChg chg="del">
        <pc:chgData name="CHEN, KATHY (PGR)" userId="S::u2267086@live.warwick.ac.uk::33ad319c-faab-44e7-b730-ab3160d18fae" providerId="AD" clId="Web-{0A43915A-C50E-0F48-D122-CE87A6BEC795}" dt="2023-02-24T18:53:57.142" v="64"/>
        <pc:sldMkLst>
          <pc:docMk/>
          <pc:sldMk cId="1132299639" sldId="462"/>
        </pc:sldMkLst>
      </pc:sldChg>
      <pc:sldChg chg="del">
        <pc:chgData name="CHEN, KATHY (PGR)" userId="S::u2267086@live.warwick.ac.uk::33ad319c-faab-44e7-b730-ab3160d18fae" providerId="AD" clId="Web-{0A43915A-C50E-0F48-D122-CE87A6BEC795}" dt="2023-02-24T18:53:57.892" v="65"/>
        <pc:sldMkLst>
          <pc:docMk/>
          <pc:sldMk cId="428452346" sldId="463"/>
        </pc:sldMkLst>
      </pc:sldChg>
      <pc:sldChg chg="del">
        <pc:chgData name="CHEN, KATHY (PGR)" userId="S::u2267086@live.warwick.ac.uk::33ad319c-faab-44e7-b730-ab3160d18fae" providerId="AD" clId="Web-{0A43915A-C50E-0F48-D122-CE87A6BEC795}" dt="2023-02-24T18:53:59.610" v="66"/>
        <pc:sldMkLst>
          <pc:docMk/>
          <pc:sldMk cId="730530812" sldId="464"/>
        </pc:sldMkLst>
      </pc:sldChg>
    </pc:docChg>
  </pc:docChgLst>
  <pc:docChgLst>
    <pc:chgData name="CHEN, KATHY (PGR)" userId="S::u2267086@live.warwick.ac.uk::33ad319c-faab-44e7-b730-ab3160d18fae" providerId="AD" clId="Web-{B77D70E4-29BF-C552-088C-493200AE78D8}"/>
    <pc:docChg chg="addSld modSld">
      <pc:chgData name="CHEN, KATHY (PGR)" userId="S::u2267086@live.warwick.ac.uk::33ad319c-faab-44e7-b730-ab3160d18fae" providerId="AD" clId="Web-{B77D70E4-29BF-C552-088C-493200AE78D8}" dt="2023-02-28T01:32:00.857" v="89"/>
      <pc:docMkLst>
        <pc:docMk/>
      </pc:docMkLst>
      <pc:sldChg chg="modSp">
        <pc:chgData name="CHEN, KATHY (PGR)" userId="S::u2267086@live.warwick.ac.uk::33ad319c-faab-44e7-b730-ab3160d18fae" providerId="AD" clId="Web-{B77D70E4-29BF-C552-088C-493200AE78D8}" dt="2023-02-28T01:28:45.928" v="35" actId="20577"/>
        <pc:sldMkLst>
          <pc:docMk/>
          <pc:sldMk cId="419606111" sldId="449"/>
        </pc:sldMkLst>
        <pc:spChg chg="mod">
          <ac:chgData name="CHEN, KATHY (PGR)" userId="S::u2267086@live.warwick.ac.uk::33ad319c-faab-44e7-b730-ab3160d18fae" providerId="AD" clId="Web-{B77D70E4-29BF-C552-088C-493200AE78D8}" dt="2023-02-28T01:28:45.928" v="35" actId="20577"/>
          <ac:spMkLst>
            <pc:docMk/>
            <pc:sldMk cId="419606111" sldId="449"/>
            <ac:spMk id="3" creationId="{6BBFEDCC-1B51-5E8D-72D3-3AE797F1178F}"/>
          </ac:spMkLst>
        </pc:spChg>
      </pc:sldChg>
      <pc:sldChg chg="modSp">
        <pc:chgData name="CHEN, KATHY (PGR)" userId="S::u2267086@live.warwick.ac.uk::33ad319c-faab-44e7-b730-ab3160d18fae" providerId="AD" clId="Web-{B77D70E4-29BF-C552-088C-493200AE78D8}" dt="2023-02-28T01:29:40.775" v="58" actId="20577"/>
        <pc:sldMkLst>
          <pc:docMk/>
          <pc:sldMk cId="2868258527" sldId="450"/>
        </pc:sldMkLst>
        <pc:spChg chg="mod">
          <ac:chgData name="CHEN, KATHY (PGR)" userId="S::u2267086@live.warwick.ac.uk::33ad319c-faab-44e7-b730-ab3160d18fae" providerId="AD" clId="Web-{B77D70E4-29BF-C552-088C-493200AE78D8}" dt="2023-02-28T01:29:09.007" v="47" actId="20577"/>
          <ac:spMkLst>
            <pc:docMk/>
            <pc:sldMk cId="2868258527" sldId="450"/>
            <ac:spMk id="2" creationId="{20C34B7D-E70A-2934-8E22-8DFD850923A8}"/>
          </ac:spMkLst>
        </pc:spChg>
        <pc:spChg chg="mod">
          <ac:chgData name="CHEN, KATHY (PGR)" userId="S::u2267086@live.warwick.ac.uk::33ad319c-faab-44e7-b730-ab3160d18fae" providerId="AD" clId="Web-{B77D70E4-29BF-C552-088C-493200AE78D8}" dt="2023-02-28T01:29:40.775" v="58" actId="20577"/>
          <ac:spMkLst>
            <pc:docMk/>
            <pc:sldMk cId="2868258527" sldId="450"/>
            <ac:spMk id="3" creationId="{6BBFEDCC-1B51-5E8D-72D3-3AE797F1178F}"/>
          </ac:spMkLst>
        </pc:spChg>
      </pc:sldChg>
      <pc:sldChg chg="modSp add replId">
        <pc:chgData name="CHEN, KATHY (PGR)" userId="S::u2267086@live.warwick.ac.uk::33ad319c-faab-44e7-b730-ab3160d18fae" providerId="AD" clId="Web-{B77D70E4-29BF-C552-088C-493200AE78D8}" dt="2023-02-28T01:30:46.808" v="73" actId="20577"/>
        <pc:sldMkLst>
          <pc:docMk/>
          <pc:sldMk cId="1505899726" sldId="451"/>
        </pc:sldMkLst>
        <pc:spChg chg="mod">
          <ac:chgData name="CHEN, KATHY (PGR)" userId="S::u2267086@live.warwick.ac.uk::33ad319c-faab-44e7-b730-ab3160d18fae" providerId="AD" clId="Web-{B77D70E4-29BF-C552-088C-493200AE78D8}" dt="2023-02-28T01:30:27.870" v="66" actId="1076"/>
          <ac:spMkLst>
            <pc:docMk/>
            <pc:sldMk cId="1505899726" sldId="451"/>
            <ac:spMk id="2" creationId="{20C34B7D-E70A-2934-8E22-8DFD850923A8}"/>
          </ac:spMkLst>
        </pc:spChg>
        <pc:spChg chg="mod">
          <ac:chgData name="CHEN, KATHY (PGR)" userId="S::u2267086@live.warwick.ac.uk::33ad319c-faab-44e7-b730-ab3160d18fae" providerId="AD" clId="Web-{B77D70E4-29BF-C552-088C-493200AE78D8}" dt="2023-02-28T01:30:46.808" v="73" actId="20577"/>
          <ac:spMkLst>
            <pc:docMk/>
            <pc:sldMk cId="1505899726" sldId="451"/>
            <ac:spMk id="3" creationId="{6BBFEDCC-1B51-5E8D-72D3-3AE797F1178F}"/>
          </ac:spMkLst>
        </pc:spChg>
      </pc:sldChg>
      <pc:sldChg chg="modSp add replId">
        <pc:chgData name="CHEN, KATHY (PGR)" userId="S::u2267086@live.warwick.ac.uk::33ad319c-faab-44e7-b730-ab3160d18fae" providerId="AD" clId="Web-{B77D70E4-29BF-C552-088C-493200AE78D8}" dt="2023-02-28T01:31:57.232" v="88" actId="20577"/>
        <pc:sldMkLst>
          <pc:docMk/>
          <pc:sldMk cId="672295255" sldId="452"/>
        </pc:sldMkLst>
        <pc:spChg chg="mod">
          <ac:chgData name="CHEN, KATHY (PGR)" userId="S::u2267086@live.warwick.ac.uk::33ad319c-faab-44e7-b730-ab3160d18fae" providerId="AD" clId="Web-{B77D70E4-29BF-C552-088C-493200AE78D8}" dt="2023-02-28T01:31:57.232" v="88" actId="20577"/>
          <ac:spMkLst>
            <pc:docMk/>
            <pc:sldMk cId="672295255" sldId="452"/>
            <ac:spMk id="3" creationId="{6BBFEDCC-1B51-5E8D-72D3-3AE797F1178F}"/>
          </ac:spMkLst>
        </pc:spChg>
      </pc:sldChg>
      <pc:sldChg chg="add replId">
        <pc:chgData name="CHEN, KATHY (PGR)" userId="S::u2267086@live.warwick.ac.uk::33ad319c-faab-44e7-b730-ab3160d18fae" providerId="AD" clId="Web-{B77D70E4-29BF-C552-088C-493200AE78D8}" dt="2023-02-28T01:32:00.857" v="89"/>
        <pc:sldMkLst>
          <pc:docMk/>
          <pc:sldMk cId="2442555407" sldId="453"/>
        </pc:sldMkLst>
      </pc:sldChg>
    </pc:docChg>
  </pc:docChgLst>
  <pc:docChgLst>
    <pc:chgData name="CHEN, KATHY (PGR)" userId="S::u2267086@live.warwick.ac.uk::33ad319c-faab-44e7-b730-ab3160d18fae" providerId="AD" clId="Web-{A6C0657E-4200-4B96-ABB1-B25130788EED}"/>
    <pc:docChg chg="addSld delSld modSld sldOrd">
      <pc:chgData name="CHEN, KATHY (PGR)" userId="S::u2267086@live.warwick.ac.uk::33ad319c-faab-44e7-b730-ab3160d18fae" providerId="AD" clId="Web-{A6C0657E-4200-4B96-ABB1-B25130788EED}" dt="2023-02-23T19:48:06.946" v="699" actId="1076"/>
      <pc:docMkLst>
        <pc:docMk/>
      </pc:docMkLst>
      <pc:sldChg chg="modSp del">
        <pc:chgData name="CHEN, KATHY (PGR)" userId="S::u2267086@live.warwick.ac.uk::33ad319c-faab-44e7-b730-ab3160d18fae" providerId="AD" clId="Web-{A6C0657E-4200-4B96-ABB1-B25130788EED}" dt="2023-02-23T19:13:24.262" v="102"/>
        <pc:sldMkLst>
          <pc:docMk/>
          <pc:sldMk cId="3618584411" sldId="447"/>
        </pc:sldMkLst>
        <pc:spChg chg="mod">
          <ac:chgData name="CHEN, KATHY (PGR)" userId="S::u2267086@live.warwick.ac.uk::33ad319c-faab-44e7-b730-ab3160d18fae" providerId="AD" clId="Web-{A6C0657E-4200-4B96-ABB1-B25130788EED}" dt="2023-02-23T19:13:17.324" v="100" actId="20577"/>
          <ac:spMkLst>
            <pc:docMk/>
            <pc:sldMk cId="3618584411" sldId="447"/>
            <ac:spMk id="3" creationId="{6BBFEDCC-1B51-5E8D-72D3-3AE797F1178F}"/>
          </ac:spMkLst>
        </pc:spChg>
      </pc:sldChg>
      <pc:sldChg chg="del">
        <pc:chgData name="CHEN, KATHY (PGR)" userId="S::u2267086@live.warwick.ac.uk::33ad319c-faab-44e7-b730-ab3160d18fae" providerId="AD" clId="Web-{A6C0657E-4200-4B96-ABB1-B25130788EED}" dt="2023-02-23T19:13:19.746" v="101"/>
        <pc:sldMkLst>
          <pc:docMk/>
          <pc:sldMk cId="3233792729" sldId="448"/>
        </pc:sldMkLst>
      </pc:sldChg>
      <pc:sldChg chg="modSp">
        <pc:chgData name="CHEN, KATHY (PGR)" userId="S::u2267086@live.warwick.ac.uk::33ad319c-faab-44e7-b730-ab3160d18fae" providerId="AD" clId="Web-{A6C0657E-4200-4B96-ABB1-B25130788EED}" dt="2023-02-23T19:12:59.683" v="92" actId="20577"/>
        <pc:sldMkLst>
          <pc:docMk/>
          <pc:sldMk cId="419606111" sldId="449"/>
        </pc:sldMkLst>
        <pc:spChg chg="mod">
          <ac:chgData name="CHEN, KATHY (PGR)" userId="S::u2267086@live.warwick.ac.uk::33ad319c-faab-44e7-b730-ab3160d18fae" providerId="AD" clId="Web-{A6C0657E-4200-4B96-ABB1-B25130788EED}" dt="2023-02-23T19:12:59.683" v="92" actId="20577"/>
          <ac:spMkLst>
            <pc:docMk/>
            <pc:sldMk cId="419606111" sldId="449"/>
            <ac:spMk id="3" creationId="{6BBFEDCC-1B51-5E8D-72D3-3AE797F1178F}"/>
          </ac:spMkLst>
        </pc:spChg>
        <pc:spChg chg="mod">
          <ac:chgData name="CHEN, KATHY (PGR)" userId="S::u2267086@live.warwick.ac.uk::33ad319c-faab-44e7-b730-ab3160d18fae" providerId="AD" clId="Web-{A6C0657E-4200-4B96-ABB1-B25130788EED}" dt="2023-02-23T19:10:31.117" v="3" actId="20577"/>
          <ac:spMkLst>
            <pc:docMk/>
            <pc:sldMk cId="419606111" sldId="449"/>
            <ac:spMk id="7" creationId="{7EBA17EC-68BE-5A68-472A-4B0E6C21DA87}"/>
          </ac:spMkLst>
        </pc:spChg>
      </pc:sldChg>
      <pc:sldChg chg="addSp delSp modSp">
        <pc:chgData name="CHEN, KATHY (PGR)" userId="S::u2267086@live.warwick.ac.uk::33ad319c-faab-44e7-b730-ab3160d18fae" providerId="AD" clId="Web-{A6C0657E-4200-4B96-ABB1-B25130788EED}" dt="2023-02-23T19:15:48.475" v="151" actId="20577"/>
        <pc:sldMkLst>
          <pc:docMk/>
          <pc:sldMk cId="363734938" sldId="450"/>
        </pc:sldMkLst>
        <pc:spChg chg="mod">
          <ac:chgData name="CHEN, KATHY (PGR)" userId="S::u2267086@live.warwick.ac.uk::33ad319c-faab-44e7-b730-ab3160d18fae" providerId="AD" clId="Web-{A6C0657E-4200-4B96-ABB1-B25130788EED}" dt="2023-02-23T19:13:59.654" v="112" actId="20577"/>
          <ac:spMkLst>
            <pc:docMk/>
            <pc:sldMk cId="363734938" sldId="450"/>
            <ac:spMk id="3" creationId="{6BBFEDCC-1B51-5E8D-72D3-3AE797F1178F}"/>
          </ac:spMkLst>
        </pc:spChg>
        <pc:spChg chg="mod">
          <ac:chgData name="CHEN, KATHY (PGR)" userId="S::u2267086@live.warwick.ac.uk::33ad319c-faab-44e7-b730-ab3160d18fae" providerId="AD" clId="Web-{A6C0657E-4200-4B96-ABB1-B25130788EED}" dt="2023-02-23T19:15:48.475" v="151" actId="20577"/>
          <ac:spMkLst>
            <pc:docMk/>
            <pc:sldMk cId="363734938" sldId="450"/>
            <ac:spMk id="9" creationId="{F5544383-E7DE-004E-E6F9-8DAAE6F8BBB7}"/>
          </ac:spMkLst>
        </pc:spChg>
        <pc:picChg chg="add mod">
          <ac:chgData name="CHEN, KATHY (PGR)" userId="S::u2267086@live.warwick.ac.uk::33ad319c-faab-44e7-b730-ab3160d18fae" providerId="AD" clId="Web-{A6C0657E-4200-4B96-ABB1-B25130788EED}" dt="2023-02-23T19:14:43.483" v="134" actId="1076"/>
          <ac:picMkLst>
            <pc:docMk/>
            <pc:sldMk cId="363734938" sldId="450"/>
            <ac:picMk id="2" creationId="{80E8E8DB-B387-B182-C8C9-E4C203C3888A}"/>
          </ac:picMkLst>
        </pc:picChg>
        <pc:picChg chg="del">
          <ac:chgData name="CHEN, KATHY (PGR)" userId="S::u2267086@live.warwick.ac.uk::33ad319c-faab-44e7-b730-ab3160d18fae" providerId="AD" clId="Web-{A6C0657E-4200-4B96-ABB1-B25130788EED}" dt="2023-02-23T19:14:03.872" v="116"/>
          <ac:picMkLst>
            <pc:docMk/>
            <pc:sldMk cId="363734938" sldId="450"/>
            <ac:picMk id="6" creationId="{B1036B48-D6DB-84D9-5BA7-2C9A80556E55}"/>
          </ac:picMkLst>
        </pc:picChg>
      </pc:sldChg>
      <pc:sldChg chg="delSp modSp add replId">
        <pc:chgData name="CHEN, KATHY (PGR)" userId="S::u2267086@live.warwick.ac.uk::33ad319c-faab-44e7-b730-ab3160d18fae" providerId="AD" clId="Web-{A6C0657E-4200-4B96-ABB1-B25130788EED}" dt="2023-02-23T19:17:05.851" v="188" actId="20577"/>
        <pc:sldMkLst>
          <pc:docMk/>
          <pc:sldMk cId="1672450895" sldId="451"/>
        </pc:sldMkLst>
        <pc:spChg chg="mod">
          <ac:chgData name="CHEN, KATHY (PGR)" userId="S::u2267086@live.warwick.ac.uk::33ad319c-faab-44e7-b730-ab3160d18fae" providerId="AD" clId="Web-{A6C0657E-4200-4B96-ABB1-B25130788EED}" dt="2023-02-23T19:17:05.851" v="188" actId="20577"/>
          <ac:spMkLst>
            <pc:docMk/>
            <pc:sldMk cId="1672450895" sldId="451"/>
            <ac:spMk id="9" creationId="{F5544383-E7DE-004E-E6F9-8DAAE6F8BBB7}"/>
          </ac:spMkLst>
        </pc:spChg>
        <pc:picChg chg="del">
          <ac:chgData name="CHEN, KATHY (PGR)" userId="S::u2267086@live.warwick.ac.uk::33ad319c-faab-44e7-b730-ab3160d18fae" providerId="AD" clId="Web-{A6C0657E-4200-4B96-ABB1-B25130788EED}" dt="2023-02-23T19:16:24.038" v="174"/>
          <ac:picMkLst>
            <pc:docMk/>
            <pc:sldMk cId="1672450895" sldId="451"/>
            <ac:picMk id="2" creationId="{80E8E8DB-B387-B182-C8C9-E4C203C3888A}"/>
          </ac:picMkLst>
        </pc:picChg>
      </pc:sldChg>
      <pc:sldChg chg="del">
        <pc:chgData name="CHEN, KATHY (PGR)" userId="S::u2267086@live.warwick.ac.uk::33ad319c-faab-44e7-b730-ab3160d18fae" providerId="AD" clId="Web-{A6C0657E-4200-4B96-ABB1-B25130788EED}" dt="2023-02-23T19:15:49.646" v="152"/>
        <pc:sldMkLst>
          <pc:docMk/>
          <pc:sldMk cId="2805012365" sldId="451"/>
        </pc:sldMkLst>
      </pc:sldChg>
      <pc:sldChg chg="del">
        <pc:chgData name="CHEN, KATHY (PGR)" userId="S::u2267086@live.warwick.ac.uk::33ad319c-faab-44e7-b730-ab3160d18fae" providerId="AD" clId="Web-{A6C0657E-4200-4B96-ABB1-B25130788EED}" dt="2023-02-23T19:15:51.021" v="153"/>
        <pc:sldMkLst>
          <pc:docMk/>
          <pc:sldMk cId="2362631837" sldId="452"/>
        </pc:sldMkLst>
      </pc:sldChg>
      <pc:sldChg chg="modSp add replId">
        <pc:chgData name="CHEN, KATHY (PGR)" userId="S::u2267086@live.warwick.ac.uk::33ad319c-faab-44e7-b730-ab3160d18fae" providerId="AD" clId="Web-{A6C0657E-4200-4B96-ABB1-B25130788EED}" dt="2023-02-23T19:18:12.213" v="213" actId="20577"/>
        <pc:sldMkLst>
          <pc:docMk/>
          <pc:sldMk cId="3122269301" sldId="452"/>
        </pc:sldMkLst>
        <pc:spChg chg="mod">
          <ac:chgData name="CHEN, KATHY (PGR)" userId="S::u2267086@live.warwick.ac.uk::33ad319c-faab-44e7-b730-ab3160d18fae" providerId="AD" clId="Web-{A6C0657E-4200-4B96-ABB1-B25130788EED}" dt="2023-02-23T19:18:12.213" v="213" actId="20577"/>
          <ac:spMkLst>
            <pc:docMk/>
            <pc:sldMk cId="3122269301" sldId="452"/>
            <ac:spMk id="9" creationId="{F5544383-E7DE-004E-E6F9-8DAAE6F8BBB7}"/>
          </ac:spMkLst>
        </pc:spChg>
      </pc:sldChg>
      <pc:sldChg chg="del">
        <pc:chgData name="CHEN, KATHY (PGR)" userId="S::u2267086@live.warwick.ac.uk::33ad319c-faab-44e7-b730-ab3160d18fae" providerId="AD" clId="Web-{A6C0657E-4200-4B96-ABB1-B25130788EED}" dt="2023-02-23T19:15:52.615" v="154"/>
        <pc:sldMkLst>
          <pc:docMk/>
          <pc:sldMk cId="161245366" sldId="453"/>
        </pc:sldMkLst>
      </pc:sldChg>
      <pc:sldChg chg="addSp modSp add replId">
        <pc:chgData name="CHEN, KATHY (PGR)" userId="S::u2267086@live.warwick.ac.uk::33ad319c-faab-44e7-b730-ab3160d18fae" providerId="AD" clId="Web-{A6C0657E-4200-4B96-ABB1-B25130788EED}" dt="2023-02-23T19:19:36.762" v="233" actId="20577"/>
        <pc:sldMkLst>
          <pc:docMk/>
          <pc:sldMk cId="689428942" sldId="453"/>
        </pc:sldMkLst>
        <pc:spChg chg="mod">
          <ac:chgData name="CHEN, KATHY (PGR)" userId="S::u2267086@live.warwick.ac.uk::33ad319c-faab-44e7-b730-ab3160d18fae" providerId="AD" clId="Web-{A6C0657E-4200-4B96-ABB1-B25130788EED}" dt="2023-02-23T19:19:36.762" v="233" actId="20577"/>
          <ac:spMkLst>
            <pc:docMk/>
            <pc:sldMk cId="689428942" sldId="453"/>
            <ac:spMk id="9" creationId="{F5544383-E7DE-004E-E6F9-8DAAE6F8BBB7}"/>
          </ac:spMkLst>
        </pc:spChg>
        <pc:picChg chg="add mod">
          <ac:chgData name="CHEN, KATHY (PGR)" userId="S::u2267086@live.warwick.ac.uk::33ad319c-faab-44e7-b730-ab3160d18fae" providerId="AD" clId="Web-{A6C0657E-4200-4B96-ABB1-B25130788EED}" dt="2023-02-23T19:19:11.605" v="225" actId="1076"/>
          <ac:picMkLst>
            <pc:docMk/>
            <pc:sldMk cId="689428942" sldId="453"/>
            <ac:picMk id="2" creationId="{F7533436-AFA9-57E3-5DFE-6F78D5D7221C}"/>
          </ac:picMkLst>
        </pc:picChg>
      </pc:sldChg>
      <pc:sldChg chg="addSp delSp modSp add replId">
        <pc:chgData name="CHEN, KATHY (PGR)" userId="S::u2267086@live.warwick.ac.uk::33ad319c-faab-44e7-b730-ab3160d18fae" providerId="AD" clId="Web-{A6C0657E-4200-4B96-ABB1-B25130788EED}" dt="2023-02-23T19:20:42.841" v="245" actId="1076"/>
        <pc:sldMkLst>
          <pc:docMk/>
          <pc:sldMk cId="1177022484" sldId="454"/>
        </pc:sldMkLst>
        <pc:spChg chg="mod">
          <ac:chgData name="CHEN, KATHY (PGR)" userId="S::u2267086@live.warwick.ac.uk::33ad319c-faab-44e7-b730-ab3160d18fae" providerId="AD" clId="Web-{A6C0657E-4200-4B96-ABB1-B25130788EED}" dt="2023-02-23T19:20:11.856" v="238" actId="20577"/>
          <ac:spMkLst>
            <pc:docMk/>
            <pc:sldMk cId="1177022484" sldId="454"/>
            <ac:spMk id="9" creationId="{F5544383-E7DE-004E-E6F9-8DAAE6F8BBB7}"/>
          </ac:spMkLst>
        </pc:spChg>
        <pc:picChg chg="del">
          <ac:chgData name="CHEN, KATHY (PGR)" userId="S::u2267086@live.warwick.ac.uk::33ad319c-faab-44e7-b730-ab3160d18fae" providerId="AD" clId="Web-{A6C0657E-4200-4B96-ABB1-B25130788EED}" dt="2023-02-23T19:19:45.918" v="235"/>
          <ac:picMkLst>
            <pc:docMk/>
            <pc:sldMk cId="1177022484" sldId="454"/>
            <ac:picMk id="2" creationId="{F7533436-AFA9-57E3-5DFE-6F78D5D7221C}"/>
          </ac:picMkLst>
        </pc:picChg>
        <pc:picChg chg="add mod">
          <ac:chgData name="CHEN, KATHY (PGR)" userId="S::u2267086@live.warwick.ac.uk::33ad319c-faab-44e7-b730-ab3160d18fae" providerId="AD" clId="Web-{A6C0657E-4200-4B96-ABB1-B25130788EED}" dt="2023-02-23T19:20:42.841" v="245" actId="1076"/>
          <ac:picMkLst>
            <pc:docMk/>
            <pc:sldMk cId="1177022484" sldId="454"/>
            <ac:picMk id="6" creationId="{C3A54558-38F2-4D12-4945-81C0728EEC0D}"/>
          </ac:picMkLst>
        </pc:picChg>
      </pc:sldChg>
      <pc:sldChg chg="del">
        <pc:chgData name="CHEN, KATHY (PGR)" userId="S::u2267086@live.warwick.ac.uk::33ad319c-faab-44e7-b730-ab3160d18fae" providerId="AD" clId="Web-{A6C0657E-4200-4B96-ABB1-B25130788EED}" dt="2023-02-23T19:15:53.693" v="155"/>
        <pc:sldMkLst>
          <pc:docMk/>
          <pc:sldMk cId="1786498489" sldId="454"/>
        </pc:sldMkLst>
      </pc:sldChg>
      <pc:sldChg chg="del">
        <pc:chgData name="CHEN, KATHY (PGR)" userId="S::u2267086@live.warwick.ac.uk::33ad319c-faab-44e7-b730-ab3160d18fae" providerId="AD" clId="Web-{A6C0657E-4200-4B96-ABB1-B25130788EED}" dt="2023-02-23T19:15:54.647" v="156"/>
        <pc:sldMkLst>
          <pc:docMk/>
          <pc:sldMk cId="521796259" sldId="455"/>
        </pc:sldMkLst>
      </pc:sldChg>
      <pc:sldChg chg="addSp delSp modSp add replId">
        <pc:chgData name="CHEN, KATHY (PGR)" userId="S::u2267086@live.warwick.ac.uk::33ad319c-faab-44e7-b730-ab3160d18fae" providerId="AD" clId="Web-{A6C0657E-4200-4B96-ABB1-B25130788EED}" dt="2023-02-23T19:21:27.108" v="256" actId="1076"/>
        <pc:sldMkLst>
          <pc:docMk/>
          <pc:sldMk cId="1014504458" sldId="455"/>
        </pc:sldMkLst>
        <pc:spChg chg="mod">
          <ac:chgData name="CHEN, KATHY (PGR)" userId="S::u2267086@live.warwick.ac.uk::33ad319c-faab-44e7-b730-ab3160d18fae" providerId="AD" clId="Web-{A6C0657E-4200-4B96-ABB1-B25130788EED}" dt="2023-02-23T19:21:18.655" v="252" actId="20577"/>
          <ac:spMkLst>
            <pc:docMk/>
            <pc:sldMk cId="1014504458" sldId="455"/>
            <ac:spMk id="9" creationId="{F5544383-E7DE-004E-E6F9-8DAAE6F8BBB7}"/>
          </ac:spMkLst>
        </pc:spChg>
        <pc:picChg chg="add mod">
          <ac:chgData name="CHEN, KATHY (PGR)" userId="S::u2267086@live.warwick.ac.uk::33ad319c-faab-44e7-b730-ab3160d18fae" providerId="AD" clId="Web-{A6C0657E-4200-4B96-ABB1-B25130788EED}" dt="2023-02-23T19:21:27.108" v="256" actId="1076"/>
          <ac:picMkLst>
            <pc:docMk/>
            <pc:sldMk cId="1014504458" sldId="455"/>
            <ac:picMk id="2" creationId="{AC96CC36-C0D2-C2F4-80FC-FB80F1227AD3}"/>
          </ac:picMkLst>
        </pc:picChg>
        <pc:picChg chg="del">
          <ac:chgData name="CHEN, KATHY (PGR)" userId="S::u2267086@live.warwick.ac.uk::33ad319c-faab-44e7-b730-ab3160d18fae" providerId="AD" clId="Web-{A6C0657E-4200-4B96-ABB1-B25130788EED}" dt="2023-02-23T19:20:55.123" v="247"/>
          <ac:picMkLst>
            <pc:docMk/>
            <pc:sldMk cId="1014504458" sldId="455"/>
            <ac:picMk id="6" creationId="{C3A54558-38F2-4D12-4945-81C0728EEC0D}"/>
          </ac:picMkLst>
        </pc:picChg>
      </pc:sldChg>
      <pc:sldChg chg="del">
        <pc:chgData name="CHEN, KATHY (PGR)" userId="S::u2267086@live.warwick.ac.uk::33ad319c-faab-44e7-b730-ab3160d18fae" providerId="AD" clId="Web-{A6C0657E-4200-4B96-ABB1-B25130788EED}" dt="2023-02-23T19:15:55.647" v="157"/>
        <pc:sldMkLst>
          <pc:docMk/>
          <pc:sldMk cId="2454601063" sldId="456"/>
        </pc:sldMkLst>
      </pc:sldChg>
      <pc:sldChg chg="addSp delSp modSp add replId">
        <pc:chgData name="CHEN, KATHY (PGR)" userId="S::u2267086@live.warwick.ac.uk::33ad319c-faab-44e7-b730-ab3160d18fae" providerId="AD" clId="Web-{A6C0657E-4200-4B96-ABB1-B25130788EED}" dt="2023-02-23T19:22:34.985" v="276" actId="20577"/>
        <pc:sldMkLst>
          <pc:docMk/>
          <pc:sldMk cId="2893301031" sldId="456"/>
        </pc:sldMkLst>
        <pc:spChg chg="mod">
          <ac:chgData name="CHEN, KATHY (PGR)" userId="S::u2267086@live.warwick.ac.uk::33ad319c-faab-44e7-b730-ab3160d18fae" providerId="AD" clId="Web-{A6C0657E-4200-4B96-ABB1-B25130788EED}" dt="2023-02-23T19:22:34.985" v="276" actId="20577"/>
          <ac:spMkLst>
            <pc:docMk/>
            <pc:sldMk cId="2893301031" sldId="456"/>
            <ac:spMk id="9" creationId="{F5544383-E7DE-004E-E6F9-8DAAE6F8BBB7}"/>
          </ac:spMkLst>
        </pc:spChg>
        <pc:picChg chg="del">
          <ac:chgData name="CHEN, KATHY (PGR)" userId="S::u2267086@live.warwick.ac.uk::33ad319c-faab-44e7-b730-ab3160d18fae" providerId="AD" clId="Web-{A6C0657E-4200-4B96-ABB1-B25130788EED}" dt="2023-02-23T19:21:32.374" v="258"/>
          <ac:picMkLst>
            <pc:docMk/>
            <pc:sldMk cId="2893301031" sldId="456"/>
            <ac:picMk id="2" creationId="{AC96CC36-C0D2-C2F4-80FC-FB80F1227AD3}"/>
          </ac:picMkLst>
        </pc:picChg>
        <pc:picChg chg="add mod">
          <ac:chgData name="CHEN, KATHY (PGR)" userId="S::u2267086@live.warwick.ac.uk::33ad319c-faab-44e7-b730-ab3160d18fae" providerId="AD" clId="Web-{A6C0657E-4200-4B96-ABB1-B25130788EED}" dt="2023-02-23T19:22:11.062" v="265" actId="1076"/>
          <ac:picMkLst>
            <pc:docMk/>
            <pc:sldMk cId="2893301031" sldId="456"/>
            <ac:picMk id="6" creationId="{7DF10F92-5D34-E438-9A0F-A75DEB62D934}"/>
          </ac:picMkLst>
        </pc:picChg>
      </pc:sldChg>
      <pc:sldChg chg="addSp delSp modSp add replId">
        <pc:chgData name="CHEN, KATHY (PGR)" userId="S::u2267086@live.warwick.ac.uk::33ad319c-faab-44e7-b730-ab3160d18fae" providerId="AD" clId="Web-{A6C0657E-4200-4B96-ABB1-B25130788EED}" dt="2023-02-23T19:23:50.940" v="299" actId="20577"/>
        <pc:sldMkLst>
          <pc:docMk/>
          <pc:sldMk cId="612381292" sldId="457"/>
        </pc:sldMkLst>
        <pc:spChg chg="mod">
          <ac:chgData name="CHEN, KATHY (PGR)" userId="S::u2267086@live.warwick.ac.uk::33ad319c-faab-44e7-b730-ab3160d18fae" providerId="AD" clId="Web-{A6C0657E-4200-4B96-ABB1-B25130788EED}" dt="2023-02-23T19:23:50.940" v="299" actId="20577"/>
          <ac:spMkLst>
            <pc:docMk/>
            <pc:sldMk cId="612381292" sldId="457"/>
            <ac:spMk id="9" creationId="{F5544383-E7DE-004E-E6F9-8DAAE6F8BBB7}"/>
          </ac:spMkLst>
        </pc:spChg>
        <pc:picChg chg="add mod">
          <ac:chgData name="CHEN, KATHY (PGR)" userId="S::u2267086@live.warwick.ac.uk::33ad319c-faab-44e7-b730-ab3160d18fae" providerId="AD" clId="Web-{A6C0657E-4200-4B96-ABB1-B25130788EED}" dt="2023-02-23T19:23:25.971" v="289" actId="1076"/>
          <ac:picMkLst>
            <pc:docMk/>
            <pc:sldMk cId="612381292" sldId="457"/>
            <ac:picMk id="2" creationId="{66CC77B5-1D34-DEBC-8006-021FB9FC5455}"/>
          </ac:picMkLst>
        </pc:picChg>
        <pc:picChg chg="del">
          <ac:chgData name="CHEN, KATHY (PGR)" userId="S::u2267086@live.warwick.ac.uk::33ad319c-faab-44e7-b730-ab3160d18fae" providerId="AD" clId="Web-{A6C0657E-4200-4B96-ABB1-B25130788EED}" dt="2023-02-23T19:22:38.251" v="278"/>
          <ac:picMkLst>
            <pc:docMk/>
            <pc:sldMk cId="612381292" sldId="457"/>
            <ac:picMk id="6" creationId="{7DF10F92-5D34-E438-9A0F-A75DEB62D934}"/>
          </ac:picMkLst>
        </pc:picChg>
      </pc:sldChg>
      <pc:sldChg chg="del">
        <pc:chgData name="CHEN, KATHY (PGR)" userId="S::u2267086@live.warwick.ac.uk::33ad319c-faab-44e7-b730-ab3160d18fae" providerId="AD" clId="Web-{A6C0657E-4200-4B96-ABB1-B25130788EED}" dt="2023-02-23T19:15:56.568" v="158"/>
        <pc:sldMkLst>
          <pc:docMk/>
          <pc:sldMk cId="4190766144" sldId="457"/>
        </pc:sldMkLst>
      </pc:sldChg>
      <pc:sldChg chg="delSp modSp add replId">
        <pc:chgData name="CHEN, KATHY (PGR)" userId="S::u2267086@live.warwick.ac.uk::33ad319c-faab-44e7-b730-ab3160d18fae" providerId="AD" clId="Web-{A6C0657E-4200-4B96-ABB1-B25130788EED}" dt="2023-02-23T19:24:54.551" v="340" actId="20577"/>
        <pc:sldMkLst>
          <pc:docMk/>
          <pc:sldMk cId="1829953489" sldId="458"/>
        </pc:sldMkLst>
        <pc:spChg chg="mod">
          <ac:chgData name="CHEN, KATHY (PGR)" userId="S::u2267086@live.warwick.ac.uk::33ad319c-faab-44e7-b730-ab3160d18fae" providerId="AD" clId="Web-{A6C0657E-4200-4B96-ABB1-B25130788EED}" dt="2023-02-23T19:24:54.551" v="340" actId="20577"/>
          <ac:spMkLst>
            <pc:docMk/>
            <pc:sldMk cId="1829953489" sldId="458"/>
            <ac:spMk id="9" creationId="{F5544383-E7DE-004E-E6F9-8DAAE6F8BBB7}"/>
          </ac:spMkLst>
        </pc:spChg>
        <pc:picChg chg="del">
          <ac:chgData name="CHEN, KATHY (PGR)" userId="S::u2267086@live.warwick.ac.uk::33ad319c-faab-44e7-b730-ab3160d18fae" providerId="AD" clId="Web-{A6C0657E-4200-4B96-ABB1-B25130788EED}" dt="2023-02-23T19:23:56.096" v="301"/>
          <ac:picMkLst>
            <pc:docMk/>
            <pc:sldMk cId="1829953489" sldId="458"/>
            <ac:picMk id="2" creationId="{66CC77B5-1D34-DEBC-8006-021FB9FC5455}"/>
          </ac:picMkLst>
        </pc:picChg>
      </pc:sldChg>
      <pc:sldChg chg="del">
        <pc:chgData name="CHEN, KATHY (PGR)" userId="S::u2267086@live.warwick.ac.uk::33ad319c-faab-44e7-b730-ab3160d18fae" providerId="AD" clId="Web-{A6C0657E-4200-4B96-ABB1-B25130788EED}" dt="2023-02-23T19:15:57.584" v="159"/>
        <pc:sldMkLst>
          <pc:docMk/>
          <pc:sldMk cId="3918808480" sldId="458"/>
        </pc:sldMkLst>
      </pc:sldChg>
      <pc:sldChg chg="del">
        <pc:chgData name="CHEN, KATHY (PGR)" userId="S::u2267086@live.warwick.ac.uk::33ad319c-faab-44e7-b730-ab3160d18fae" providerId="AD" clId="Web-{A6C0657E-4200-4B96-ABB1-B25130788EED}" dt="2023-02-23T19:15:58.147" v="160"/>
        <pc:sldMkLst>
          <pc:docMk/>
          <pc:sldMk cId="2061500008" sldId="459"/>
        </pc:sldMkLst>
      </pc:sldChg>
      <pc:sldChg chg="modSp add replId">
        <pc:chgData name="CHEN, KATHY (PGR)" userId="S::u2267086@live.warwick.ac.uk::33ad319c-faab-44e7-b730-ab3160d18fae" providerId="AD" clId="Web-{A6C0657E-4200-4B96-ABB1-B25130788EED}" dt="2023-02-23T19:25:58.084" v="351" actId="20577"/>
        <pc:sldMkLst>
          <pc:docMk/>
          <pc:sldMk cId="3236364565" sldId="459"/>
        </pc:sldMkLst>
        <pc:spChg chg="mod">
          <ac:chgData name="CHEN, KATHY (PGR)" userId="S::u2267086@live.warwick.ac.uk::33ad319c-faab-44e7-b730-ab3160d18fae" providerId="AD" clId="Web-{A6C0657E-4200-4B96-ABB1-B25130788EED}" dt="2023-02-23T19:25:30.458" v="345" actId="20577"/>
          <ac:spMkLst>
            <pc:docMk/>
            <pc:sldMk cId="3236364565" sldId="459"/>
            <ac:spMk id="3" creationId="{6BBFEDCC-1B51-5E8D-72D3-3AE797F1178F}"/>
          </ac:spMkLst>
        </pc:spChg>
        <pc:spChg chg="mod">
          <ac:chgData name="CHEN, KATHY (PGR)" userId="S::u2267086@live.warwick.ac.uk::33ad319c-faab-44e7-b730-ab3160d18fae" providerId="AD" clId="Web-{A6C0657E-4200-4B96-ABB1-B25130788EED}" dt="2023-02-23T19:25:58.084" v="351" actId="20577"/>
          <ac:spMkLst>
            <pc:docMk/>
            <pc:sldMk cId="3236364565" sldId="459"/>
            <ac:spMk id="9" creationId="{F5544383-E7DE-004E-E6F9-8DAAE6F8BBB7}"/>
          </ac:spMkLst>
        </pc:spChg>
      </pc:sldChg>
      <pc:sldChg chg="addSp modSp add replId">
        <pc:chgData name="CHEN, KATHY (PGR)" userId="S::u2267086@live.warwick.ac.uk::33ad319c-faab-44e7-b730-ab3160d18fae" providerId="AD" clId="Web-{A6C0657E-4200-4B96-ABB1-B25130788EED}" dt="2023-02-23T19:30:41.669" v="429" actId="20577"/>
        <pc:sldMkLst>
          <pc:docMk/>
          <pc:sldMk cId="329614158" sldId="460"/>
        </pc:sldMkLst>
        <pc:spChg chg="mod">
          <ac:chgData name="CHEN, KATHY (PGR)" userId="S::u2267086@live.warwick.ac.uk::33ad319c-faab-44e7-b730-ab3160d18fae" providerId="AD" clId="Web-{A6C0657E-4200-4B96-ABB1-B25130788EED}" dt="2023-02-23T19:30:41.669" v="429" actId="20577"/>
          <ac:spMkLst>
            <pc:docMk/>
            <pc:sldMk cId="329614158" sldId="460"/>
            <ac:spMk id="9" creationId="{F5544383-E7DE-004E-E6F9-8DAAE6F8BBB7}"/>
          </ac:spMkLst>
        </pc:spChg>
        <pc:picChg chg="add mod">
          <ac:chgData name="CHEN, KATHY (PGR)" userId="S::u2267086@live.warwick.ac.uk::33ad319c-faab-44e7-b730-ab3160d18fae" providerId="AD" clId="Web-{A6C0657E-4200-4B96-ABB1-B25130788EED}" dt="2023-02-23T19:29:47.011" v="419" actId="1076"/>
          <ac:picMkLst>
            <pc:docMk/>
            <pc:sldMk cId="329614158" sldId="460"/>
            <ac:picMk id="2" creationId="{125C3D5B-8ADB-A425-40AA-3F587335832A}"/>
          </ac:picMkLst>
        </pc:picChg>
      </pc:sldChg>
      <pc:sldChg chg="del">
        <pc:chgData name="CHEN, KATHY (PGR)" userId="S::u2267086@live.warwick.ac.uk::33ad319c-faab-44e7-b730-ab3160d18fae" providerId="AD" clId="Web-{A6C0657E-4200-4B96-ABB1-B25130788EED}" dt="2023-02-23T19:15:59.100" v="161"/>
        <pc:sldMkLst>
          <pc:docMk/>
          <pc:sldMk cId="1722126993" sldId="460"/>
        </pc:sldMkLst>
      </pc:sldChg>
      <pc:sldChg chg="del">
        <pc:chgData name="CHEN, KATHY (PGR)" userId="S::u2267086@live.warwick.ac.uk::33ad319c-faab-44e7-b730-ab3160d18fae" providerId="AD" clId="Web-{A6C0657E-4200-4B96-ABB1-B25130788EED}" dt="2023-02-23T19:16:00.678" v="162"/>
        <pc:sldMkLst>
          <pc:docMk/>
          <pc:sldMk cId="1413279310" sldId="461"/>
        </pc:sldMkLst>
      </pc:sldChg>
      <pc:sldChg chg="addSp modSp add ord replId">
        <pc:chgData name="CHEN, KATHY (PGR)" userId="S::u2267086@live.warwick.ac.uk::33ad319c-faab-44e7-b730-ab3160d18fae" providerId="AD" clId="Web-{A6C0657E-4200-4B96-ABB1-B25130788EED}" dt="2023-02-23T19:28:19.681" v="394" actId="1076"/>
        <pc:sldMkLst>
          <pc:docMk/>
          <pc:sldMk cId="3744747732" sldId="461"/>
        </pc:sldMkLst>
        <pc:spChg chg="mod">
          <ac:chgData name="CHEN, KATHY (PGR)" userId="S::u2267086@live.warwick.ac.uk::33ad319c-faab-44e7-b730-ab3160d18fae" providerId="AD" clId="Web-{A6C0657E-4200-4B96-ABB1-B25130788EED}" dt="2023-02-23T19:28:19.681" v="394" actId="1076"/>
          <ac:spMkLst>
            <pc:docMk/>
            <pc:sldMk cId="3744747732" sldId="461"/>
            <ac:spMk id="9" creationId="{F5544383-E7DE-004E-E6F9-8DAAE6F8BBB7}"/>
          </ac:spMkLst>
        </pc:spChg>
        <pc:picChg chg="add mod">
          <ac:chgData name="CHEN, KATHY (PGR)" userId="S::u2267086@live.warwick.ac.uk::33ad319c-faab-44e7-b730-ab3160d18fae" providerId="AD" clId="Web-{A6C0657E-4200-4B96-ABB1-B25130788EED}" dt="2023-02-23T19:27:05.101" v="372" actId="1076"/>
          <ac:picMkLst>
            <pc:docMk/>
            <pc:sldMk cId="3744747732" sldId="461"/>
            <ac:picMk id="2" creationId="{BF7722A8-EF63-2E03-1A38-FEADFC8227F1}"/>
          </ac:picMkLst>
        </pc:picChg>
      </pc:sldChg>
      <pc:sldChg chg="addSp delSp modSp add replId">
        <pc:chgData name="CHEN, KATHY (PGR)" userId="S::u2267086@live.warwick.ac.uk::33ad319c-faab-44e7-b730-ab3160d18fae" providerId="AD" clId="Web-{A6C0657E-4200-4B96-ABB1-B25130788EED}" dt="2023-02-23T19:32:18.015" v="476" actId="1076"/>
        <pc:sldMkLst>
          <pc:docMk/>
          <pc:sldMk cId="1860903639" sldId="462"/>
        </pc:sldMkLst>
        <pc:spChg chg="mod">
          <ac:chgData name="CHEN, KATHY (PGR)" userId="S::u2267086@live.warwick.ac.uk::33ad319c-faab-44e7-b730-ab3160d18fae" providerId="AD" clId="Web-{A6C0657E-4200-4B96-ABB1-B25130788EED}" dt="2023-02-23T19:32:06.937" v="472" actId="20577"/>
          <ac:spMkLst>
            <pc:docMk/>
            <pc:sldMk cId="1860903639" sldId="462"/>
            <ac:spMk id="9" creationId="{F5544383-E7DE-004E-E6F9-8DAAE6F8BBB7}"/>
          </ac:spMkLst>
        </pc:spChg>
        <pc:picChg chg="del">
          <ac:chgData name="CHEN, KATHY (PGR)" userId="S::u2267086@live.warwick.ac.uk::33ad319c-faab-44e7-b730-ab3160d18fae" providerId="AD" clId="Web-{A6C0657E-4200-4B96-ABB1-B25130788EED}" dt="2023-02-23T19:29:49.402" v="420"/>
          <ac:picMkLst>
            <pc:docMk/>
            <pc:sldMk cId="1860903639" sldId="462"/>
            <ac:picMk id="2" creationId="{125C3D5B-8ADB-A425-40AA-3F587335832A}"/>
          </ac:picMkLst>
        </pc:picChg>
        <pc:picChg chg="add mod">
          <ac:chgData name="CHEN, KATHY (PGR)" userId="S::u2267086@live.warwick.ac.uk::33ad319c-faab-44e7-b730-ab3160d18fae" providerId="AD" clId="Web-{A6C0657E-4200-4B96-ABB1-B25130788EED}" dt="2023-02-23T19:32:18.015" v="476" actId="1076"/>
          <ac:picMkLst>
            <pc:docMk/>
            <pc:sldMk cId="1860903639" sldId="462"/>
            <ac:picMk id="6" creationId="{2A4DA7AC-BBF8-EC81-1BA3-2A28E15205CE}"/>
          </ac:picMkLst>
        </pc:picChg>
      </pc:sldChg>
      <pc:sldChg chg="del">
        <pc:chgData name="CHEN, KATHY (PGR)" userId="S::u2267086@live.warwick.ac.uk::33ad319c-faab-44e7-b730-ab3160d18fae" providerId="AD" clId="Web-{A6C0657E-4200-4B96-ABB1-B25130788EED}" dt="2023-02-23T19:16:01.881" v="163"/>
        <pc:sldMkLst>
          <pc:docMk/>
          <pc:sldMk cId="3110183840" sldId="462"/>
        </pc:sldMkLst>
      </pc:sldChg>
      <pc:sldChg chg="addSp delSp modSp add replId">
        <pc:chgData name="CHEN, KATHY (PGR)" userId="S::u2267086@live.warwick.ac.uk::33ad319c-faab-44e7-b730-ab3160d18fae" providerId="AD" clId="Web-{A6C0657E-4200-4B96-ABB1-B25130788EED}" dt="2023-02-23T19:34:01.424" v="505" actId="20577"/>
        <pc:sldMkLst>
          <pc:docMk/>
          <pc:sldMk cId="1761184995" sldId="463"/>
        </pc:sldMkLst>
        <pc:spChg chg="mod">
          <ac:chgData name="CHEN, KATHY (PGR)" userId="S::u2267086@live.warwick.ac.uk::33ad319c-faab-44e7-b730-ab3160d18fae" providerId="AD" clId="Web-{A6C0657E-4200-4B96-ABB1-B25130788EED}" dt="2023-02-23T19:34:01.424" v="505" actId="20577"/>
          <ac:spMkLst>
            <pc:docMk/>
            <pc:sldMk cId="1761184995" sldId="463"/>
            <ac:spMk id="9" creationId="{F5544383-E7DE-004E-E6F9-8DAAE6F8BBB7}"/>
          </ac:spMkLst>
        </pc:spChg>
        <pc:picChg chg="add mod">
          <ac:chgData name="CHEN, KATHY (PGR)" userId="S::u2267086@live.warwick.ac.uk::33ad319c-faab-44e7-b730-ab3160d18fae" providerId="AD" clId="Web-{A6C0657E-4200-4B96-ABB1-B25130788EED}" dt="2023-02-23T19:33:28.892" v="488" actId="1076"/>
          <ac:picMkLst>
            <pc:docMk/>
            <pc:sldMk cId="1761184995" sldId="463"/>
            <ac:picMk id="2" creationId="{E44E2833-00BB-E690-5B1E-7CC8D2CDE7BE}"/>
          </ac:picMkLst>
        </pc:picChg>
        <pc:picChg chg="del">
          <ac:chgData name="CHEN, KATHY (PGR)" userId="S::u2267086@live.warwick.ac.uk::33ad319c-faab-44e7-b730-ab3160d18fae" providerId="AD" clId="Web-{A6C0657E-4200-4B96-ABB1-B25130788EED}" dt="2023-02-23T19:32:24.437" v="478"/>
          <ac:picMkLst>
            <pc:docMk/>
            <pc:sldMk cId="1761184995" sldId="463"/>
            <ac:picMk id="6" creationId="{2A4DA7AC-BBF8-EC81-1BA3-2A28E15205CE}"/>
          </ac:picMkLst>
        </pc:picChg>
      </pc:sldChg>
      <pc:sldChg chg="del">
        <pc:chgData name="CHEN, KATHY (PGR)" userId="S::u2267086@live.warwick.ac.uk::33ad319c-faab-44e7-b730-ab3160d18fae" providerId="AD" clId="Web-{A6C0657E-4200-4B96-ABB1-B25130788EED}" dt="2023-02-23T19:16:02.694" v="164"/>
        <pc:sldMkLst>
          <pc:docMk/>
          <pc:sldMk cId="2476801771" sldId="463"/>
        </pc:sldMkLst>
      </pc:sldChg>
      <pc:sldChg chg="del">
        <pc:chgData name="CHEN, KATHY (PGR)" userId="S::u2267086@live.warwick.ac.uk::33ad319c-faab-44e7-b730-ab3160d18fae" providerId="AD" clId="Web-{A6C0657E-4200-4B96-ABB1-B25130788EED}" dt="2023-02-23T19:16:03.631" v="165"/>
        <pc:sldMkLst>
          <pc:docMk/>
          <pc:sldMk cId="936946557" sldId="464"/>
        </pc:sldMkLst>
      </pc:sldChg>
      <pc:sldChg chg="addSp delSp modSp add replId">
        <pc:chgData name="CHEN, KATHY (PGR)" userId="S::u2267086@live.warwick.ac.uk::33ad319c-faab-44e7-b730-ab3160d18fae" providerId="AD" clId="Web-{A6C0657E-4200-4B96-ABB1-B25130788EED}" dt="2023-02-23T19:34:59.582" v="522" actId="20577"/>
        <pc:sldMkLst>
          <pc:docMk/>
          <pc:sldMk cId="4028513012" sldId="464"/>
        </pc:sldMkLst>
        <pc:spChg chg="mod">
          <ac:chgData name="CHEN, KATHY (PGR)" userId="S::u2267086@live.warwick.ac.uk::33ad319c-faab-44e7-b730-ab3160d18fae" providerId="AD" clId="Web-{A6C0657E-4200-4B96-ABB1-B25130788EED}" dt="2023-02-23T19:34:59.582" v="522" actId="20577"/>
          <ac:spMkLst>
            <pc:docMk/>
            <pc:sldMk cId="4028513012" sldId="464"/>
            <ac:spMk id="9" creationId="{F5544383-E7DE-004E-E6F9-8DAAE6F8BBB7}"/>
          </ac:spMkLst>
        </pc:spChg>
        <pc:picChg chg="del">
          <ac:chgData name="CHEN, KATHY (PGR)" userId="S::u2267086@live.warwick.ac.uk::33ad319c-faab-44e7-b730-ab3160d18fae" providerId="AD" clId="Web-{A6C0657E-4200-4B96-ABB1-B25130788EED}" dt="2023-02-23T19:34:05.080" v="507"/>
          <ac:picMkLst>
            <pc:docMk/>
            <pc:sldMk cId="4028513012" sldId="464"/>
            <ac:picMk id="2" creationId="{E44E2833-00BB-E690-5B1E-7CC8D2CDE7BE}"/>
          </ac:picMkLst>
        </pc:picChg>
        <pc:picChg chg="add mod">
          <ac:chgData name="CHEN, KATHY (PGR)" userId="S::u2267086@live.warwick.ac.uk::33ad319c-faab-44e7-b730-ab3160d18fae" providerId="AD" clId="Web-{A6C0657E-4200-4B96-ABB1-B25130788EED}" dt="2023-02-23T19:34:41.785" v="514" actId="1076"/>
          <ac:picMkLst>
            <pc:docMk/>
            <pc:sldMk cId="4028513012" sldId="464"/>
            <ac:picMk id="6" creationId="{3DF592A7-5701-2DCC-29A4-58505D7CF3F5}"/>
          </ac:picMkLst>
        </pc:picChg>
      </pc:sldChg>
      <pc:sldChg chg="delSp modSp add replId">
        <pc:chgData name="CHEN, KATHY (PGR)" userId="S::u2267086@live.warwick.ac.uk::33ad319c-faab-44e7-b730-ab3160d18fae" providerId="AD" clId="Web-{A6C0657E-4200-4B96-ABB1-B25130788EED}" dt="2023-02-23T19:35:29.926" v="533" actId="20577"/>
        <pc:sldMkLst>
          <pc:docMk/>
          <pc:sldMk cId="579414303" sldId="465"/>
        </pc:sldMkLst>
        <pc:spChg chg="mod">
          <ac:chgData name="CHEN, KATHY (PGR)" userId="S::u2267086@live.warwick.ac.uk::33ad319c-faab-44e7-b730-ab3160d18fae" providerId="AD" clId="Web-{A6C0657E-4200-4B96-ABB1-B25130788EED}" dt="2023-02-23T19:35:29.926" v="533" actId="20577"/>
          <ac:spMkLst>
            <pc:docMk/>
            <pc:sldMk cId="579414303" sldId="465"/>
            <ac:spMk id="9" creationId="{F5544383-E7DE-004E-E6F9-8DAAE6F8BBB7}"/>
          </ac:spMkLst>
        </pc:spChg>
        <pc:picChg chg="del">
          <ac:chgData name="CHEN, KATHY (PGR)" userId="S::u2267086@live.warwick.ac.uk::33ad319c-faab-44e7-b730-ab3160d18fae" providerId="AD" clId="Web-{A6C0657E-4200-4B96-ABB1-B25130788EED}" dt="2023-02-23T19:35:03.973" v="524"/>
          <ac:picMkLst>
            <pc:docMk/>
            <pc:sldMk cId="579414303" sldId="465"/>
            <ac:picMk id="6" creationId="{3DF592A7-5701-2DCC-29A4-58505D7CF3F5}"/>
          </ac:picMkLst>
        </pc:picChg>
      </pc:sldChg>
      <pc:sldChg chg="del">
        <pc:chgData name="CHEN, KATHY (PGR)" userId="S::u2267086@live.warwick.ac.uk::33ad319c-faab-44e7-b730-ab3160d18fae" providerId="AD" clId="Web-{A6C0657E-4200-4B96-ABB1-B25130788EED}" dt="2023-02-23T19:16:04.100" v="166"/>
        <pc:sldMkLst>
          <pc:docMk/>
          <pc:sldMk cId="4072659108" sldId="465"/>
        </pc:sldMkLst>
      </pc:sldChg>
      <pc:sldChg chg="modSp add replId">
        <pc:chgData name="CHEN, KATHY (PGR)" userId="S::u2267086@live.warwick.ac.uk::33ad319c-faab-44e7-b730-ab3160d18fae" providerId="AD" clId="Web-{A6C0657E-4200-4B96-ABB1-B25130788EED}" dt="2023-02-23T19:41:50.530" v="591" actId="20577"/>
        <pc:sldMkLst>
          <pc:docMk/>
          <pc:sldMk cId="469404890" sldId="466"/>
        </pc:sldMkLst>
        <pc:spChg chg="mod">
          <ac:chgData name="CHEN, KATHY (PGR)" userId="S::u2267086@live.warwick.ac.uk::33ad319c-faab-44e7-b730-ab3160d18fae" providerId="AD" clId="Web-{A6C0657E-4200-4B96-ABB1-B25130788EED}" dt="2023-02-23T19:41:50.530" v="591" actId="20577"/>
          <ac:spMkLst>
            <pc:docMk/>
            <pc:sldMk cId="469404890" sldId="466"/>
            <ac:spMk id="3" creationId="{6BBFEDCC-1B51-5E8D-72D3-3AE797F1178F}"/>
          </ac:spMkLst>
        </pc:spChg>
        <pc:spChg chg="mod">
          <ac:chgData name="CHEN, KATHY (PGR)" userId="S::u2267086@live.warwick.ac.uk::33ad319c-faab-44e7-b730-ab3160d18fae" providerId="AD" clId="Web-{A6C0657E-4200-4B96-ABB1-B25130788EED}" dt="2023-02-23T19:39:57.527" v="558" actId="20577"/>
          <ac:spMkLst>
            <pc:docMk/>
            <pc:sldMk cId="469404890" sldId="466"/>
            <ac:spMk id="9" creationId="{F5544383-E7DE-004E-E6F9-8DAAE6F8BBB7}"/>
          </ac:spMkLst>
        </pc:spChg>
      </pc:sldChg>
      <pc:sldChg chg="del">
        <pc:chgData name="CHEN, KATHY (PGR)" userId="S::u2267086@live.warwick.ac.uk::33ad319c-faab-44e7-b730-ab3160d18fae" providerId="AD" clId="Web-{A6C0657E-4200-4B96-ABB1-B25130788EED}" dt="2023-02-23T19:16:05.444" v="167"/>
        <pc:sldMkLst>
          <pc:docMk/>
          <pc:sldMk cId="3800483511" sldId="466"/>
        </pc:sldMkLst>
      </pc:sldChg>
      <pc:sldChg chg="modSp add replId">
        <pc:chgData name="CHEN, KATHY (PGR)" userId="S::u2267086@live.warwick.ac.uk::33ad319c-faab-44e7-b730-ab3160d18fae" providerId="AD" clId="Web-{A6C0657E-4200-4B96-ABB1-B25130788EED}" dt="2023-02-23T19:41:44.920" v="590" actId="20577"/>
        <pc:sldMkLst>
          <pc:docMk/>
          <pc:sldMk cId="87493407" sldId="467"/>
        </pc:sldMkLst>
        <pc:spChg chg="mod">
          <ac:chgData name="CHEN, KATHY (PGR)" userId="S::u2267086@live.warwick.ac.uk::33ad319c-faab-44e7-b730-ab3160d18fae" providerId="AD" clId="Web-{A6C0657E-4200-4B96-ABB1-B25130788EED}" dt="2023-02-23T19:41:44.920" v="590" actId="20577"/>
          <ac:spMkLst>
            <pc:docMk/>
            <pc:sldMk cId="87493407" sldId="467"/>
            <ac:spMk id="3" creationId="{6BBFEDCC-1B51-5E8D-72D3-3AE797F1178F}"/>
          </ac:spMkLst>
        </pc:spChg>
        <pc:spChg chg="mod">
          <ac:chgData name="CHEN, KATHY (PGR)" userId="S::u2267086@live.warwick.ac.uk::33ad319c-faab-44e7-b730-ab3160d18fae" providerId="AD" clId="Web-{A6C0657E-4200-4B96-ABB1-B25130788EED}" dt="2023-02-23T19:40:36.247" v="570" actId="20577"/>
          <ac:spMkLst>
            <pc:docMk/>
            <pc:sldMk cId="87493407" sldId="467"/>
            <ac:spMk id="9" creationId="{F5544383-E7DE-004E-E6F9-8DAAE6F8BBB7}"/>
          </ac:spMkLst>
        </pc:spChg>
      </pc:sldChg>
      <pc:sldChg chg="del">
        <pc:chgData name="CHEN, KATHY (PGR)" userId="S::u2267086@live.warwick.ac.uk::33ad319c-faab-44e7-b730-ab3160d18fae" providerId="AD" clId="Web-{A6C0657E-4200-4B96-ABB1-B25130788EED}" dt="2023-02-23T19:16:06.709" v="168"/>
        <pc:sldMkLst>
          <pc:docMk/>
          <pc:sldMk cId="3682836757" sldId="467"/>
        </pc:sldMkLst>
      </pc:sldChg>
      <pc:sldChg chg="del">
        <pc:chgData name="CHEN, KATHY (PGR)" userId="S::u2267086@live.warwick.ac.uk::33ad319c-faab-44e7-b730-ab3160d18fae" providerId="AD" clId="Web-{A6C0657E-4200-4B96-ABB1-B25130788EED}" dt="2023-02-23T19:16:07.662" v="169"/>
        <pc:sldMkLst>
          <pc:docMk/>
          <pc:sldMk cId="1402045657" sldId="468"/>
        </pc:sldMkLst>
      </pc:sldChg>
      <pc:sldChg chg="modSp add replId">
        <pc:chgData name="CHEN, KATHY (PGR)" userId="S::u2267086@live.warwick.ac.uk::33ad319c-faab-44e7-b730-ab3160d18fae" providerId="AD" clId="Web-{A6C0657E-4200-4B96-ABB1-B25130788EED}" dt="2023-02-23T19:41:40.451" v="589" actId="20577"/>
        <pc:sldMkLst>
          <pc:docMk/>
          <pc:sldMk cId="3052112299" sldId="468"/>
        </pc:sldMkLst>
        <pc:spChg chg="mod">
          <ac:chgData name="CHEN, KATHY (PGR)" userId="S::u2267086@live.warwick.ac.uk::33ad319c-faab-44e7-b730-ab3160d18fae" providerId="AD" clId="Web-{A6C0657E-4200-4B96-ABB1-B25130788EED}" dt="2023-02-23T19:41:40.451" v="589" actId="20577"/>
          <ac:spMkLst>
            <pc:docMk/>
            <pc:sldMk cId="3052112299" sldId="468"/>
            <ac:spMk id="3" creationId="{6BBFEDCC-1B51-5E8D-72D3-3AE797F1178F}"/>
          </ac:spMkLst>
        </pc:spChg>
        <pc:spChg chg="mod">
          <ac:chgData name="CHEN, KATHY (PGR)" userId="S::u2267086@live.warwick.ac.uk::33ad319c-faab-44e7-b730-ab3160d18fae" providerId="AD" clId="Web-{A6C0657E-4200-4B96-ABB1-B25130788EED}" dt="2023-02-23T19:41:08.482" v="583" actId="20577"/>
          <ac:spMkLst>
            <pc:docMk/>
            <pc:sldMk cId="3052112299" sldId="468"/>
            <ac:spMk id="9" creationId="{F5544383-E7DE-004E-E6F9-8DAAE6F8BBB7}"/>
          </ac:spMkLst>
        </pc:spChg>
      </pc:sldChg>
      <pc:sldChg chg="del">
        <pc:chgData name="CHEN, KATHY (PGR)" userId="S::u2267086@live.warwick.ac.uk::33ad319c-faab-44e7-b730-ab3160d18fae" providerId="AD" clId="Web-{A6C0657E-4200-4B96-ABB1-B25130788EED}" dt="2023-02-23T19:16:08.381" v="170"/>
        <pc:sldMkLst>
          <pc:docMk/>
          <pc:sldMk cId="1566135551" sldId="469"/>
        </pc:sldMkLst>
      </pc:sldChg>
      <pc:sldChg chg="addSp modSp add replId">
        <pc:chgData name="CHEN, KATHY (PGR)" userId="S::u2267086@live.warwick.ac.uk::33ad319c-faab-44e7-b730-ab3160d18fae" providerId="AD" clId="Web-{A6C0657E-4200-4B96-ABB1-B25130788EED}" dt="2023-02-23T19:43:27.048" v="608" actId="20577"/>
        <pc:sldMkLst>
          <pc:docMk/>
          <pc:sldMk cId="3191240645" sldId="469"/>
        </pc:sldMkLst>
        <pc:spChg chg="add mod">
          <ac:chgData name="CHEN, KATHY (PGR)" userId="S::u2267086@live.warwick.ac.uk::33ad319c-faab-44e7-b730-ab3160d18fae" providerId="AD" clId="Web-{A6C0657E-4200-4B96-ABB1-B25130788EED}" dt="2023-02-23T19:42:44.859" v="598" actId="20577"/>
          <ac:spMkLst>
            <pc:docMk/>
            <pc:sldMk cId="3191240645" sldId="469"/>
            <ac:spMk id="2" creationId="{1B98746D-12B6-CE42-393C-0A9D8396C5C0}"/>
          </ac:spMkLst>
        </pc:spChg>
        <pc:spChg chg="mod">
          <ac:chgData name="CHEN, KATHY (PGR)" userId="S::u2267086@live.warwick.ac.uk::33ad319c-faab-44e7-b730-ab3160d18fae" providerId="AD" clId="Web-{A6C0657E-4200-4B96-ABB1-B25130788EED}" dt="2023-02-23T19:41:36.998" v="588" actId="20577"/>
          <ac:spMkLst>
            <pc:docMk/>
            <pc:sldMk cId="3191240645" sldId="469"/>
            <ac:spMk id="3" creationId="{6BBFEDCC-1B51-5E8D-72D3-3AE797F1178F}"/>
          </ac:spMkLst>
        </pc:spChg>
        <pc:spChg chg="add mod">
          <ac:chgData name="CHEN, KATHY (PGR)" userId="S::u2267086@live.warwick.ac.uk::33ad319c-faab-44e7-b730-ab3160d18fae" providerId="AD" clId="Web-{A6C0657E-4200-4B96-ABB1-B25130788EED}" dt="2023-02-23T19:43:27.048" v="608" actId="20577"/>
          <ac:spMkLst>
            <pc:docMk/>
            <pc:sldMk cId="3191240645" sldId="469"/>
            <ac:spMk id="6" creationId="{A6841E58-5996-2020-5435-0033A440D0FA}"/>
          </ac:spMkLst>
        </pc:spChg>
        <pc:spChg chg="mod">
          <ac:chgData name="CHEN, KATHY (PGR)" userId="S::u2267086@live.warwick.ac.uk::33ad319c-faab-44e7-b730-ab3160d18fae" providerId="AD" clId="Web-{A6C0657E-4200-4B96-ABB1-B25130788EED}" dt="2023-02-23T19:42:05.983" v="593" actId="20577"/>
          <ac:spMkLst>
            <pc:docMk/>
            <pc:sldMk cId="3191240645" sldId="469"/>
            <ac:spMk id="9" creationId="{F5544383-E7DE-004E-E6F9-8DAAE6F8BBB7}"/>
          </ac:spMkLst>
        </pc:spChg>
      </pc:sldChg>
      <pc:sldChg chg="addSp delSp modSp add replId">
        <pc:chgData name="CHEN, KATHY (PGR)" userId="S::u2267086@live.warwick.ac.uk::33ad319c-faab-44e7-b730-ab3160d18fae" providerId="AD" clId="Web-{A6C0657E-4200-4B96-ABB1-B25130788EED}" dt="2023-02-23T19:44:31.800" v="623" actId="20577"/>
        <pc:sldMkLst>
          <pc:docMk/>
          <pc:sldMk cId="848507207" sldId="470"/>
        </pc:sldMkLst>
        <pc:spChg chg="del mod">
          <ac:chgData name="CHEN, KATHY (PGR)" userId="S::u2267086@live.warwick.ac.uk::33ad319c-faab-44e7-b730-ab3160d18fae" providerId="AD" clId="Web-{A6C0657E-4200-4B96-ABB1-B25130788EED}" dt="2023-02-23T19:43:34.782" v="611"/>
          <ac:spMkLst>
            <pc:docMk/>
            <pc:sldMk cId="848507207" sldId="470"/>
            <ac:spMk id="2" creationId="{1B98746D-12B6-CE42-393C-0A9D8396C5C0}"/>
          </ac:spMkLst>
        </pc:spChg>
        <pc:spChg chg="del mod">
          <ac:chgData name="CHEN, KATHY (PGR)" userId="S::u2267086@live.warwick.ac.uk::33ad319c-faab-44e7-b730-ab3160d18fae" providerId="AD" clId="Web-{A6C0657E-4200-4B96-ABB1-B25130788EED}" dt="2023-02-23T19:43:39.642" v="613"/>
          <ac:spMkLst>
            <pc:docMk/>
            <pc:sldMk cId="848507207" sldId="470"/>
            <ac:spMk id="6" creationId="{A6841E58-5996-2020-5435-0033A440D0FA}"/>
          </ac:spMkLst>
        </pc:spChg>
        <pc:spChg chg="mod">
          <ac:chgData name="CHEN, KATHY (PGR)" userId="S::u2267086@live.warwick.ac.uk::33ad319c-faab-44e7-b730-ab3160d18fae" providerId="AD" clId="Web-{A6C0657E-4200-4B96-ABB1-B25130788EED}" dt="2023-02-23T19:44:31.800" v="623" actId="20577"/>
          <ac:spMkLst>
            <pc:docMk/>
            <pc:sldMk cId="848507207" sldId="470"/>
            <ac:spMk id="9" creationId="{F5544383-E7DE-004E-E6F9-8DAAE6F8BBB7}"/>
          </ac:spMkLst>
        </pc:spChg>
        <pc:picChg chg="add mod">
          <ac:chgData name="CHEN, KATHY (PGR)" userId="S::u2267086@live.warwick.ac.uk::33ad319c-faab-44e7-b730-ab3160d18fae" providerId="AD" clId="Web-{A6C0657E-4200-4B96-ABB1-B25130788EED}" dt="2023-02-23T19:44:08.705" v="618" actId="1076"/>
          <ac:picMkLst>
            <pc:docMk/>
            <pc:sldMk cId="848507207" sldId="470"/>
            <ac:picMk id="8" creationId="{EAE7F063-73B5-BD50-7DE4-53DE5640E28A}"/>
          </ac:picMkLst>
        </pc:picChg>
      </pc:sldChg>
      <pc:sldChg chg="addSp delSp modSp add replId">
        <pc:chgData name="CHEN, KATHY (PGR)" userId="S::u2267086@live.warwick.ac.uk::33ad319c-faab-44e7-b730-ab3160d18fae" providerId="AD" clId="Web-{A6C0657E-4200-4B96-ABB1-B25130788EED}" dt="2023-02-23T19:46:13.521" v="653" actId="1076"/>
        <pc:sldMkLst>
          <pc:docMk/>
          <pc:sldMk cId="436284206" sldId="471"/>
        </pc:sldMkLst>
        <pc:spChg chg="mod">
          <ac:chgData name="CHEN, KATHY (PGR)" userId="S::u2267086@live.warwick.ac.uk::33ad319c-faab-44e7-b730-ab3160d18fae" providerId="AD" clId="Web-{A6C0657E-4200-4B96-ABB1-B25130788EED}" dt="2023-02-23T19:46:13.521" v="653" actId="1076"/>
          <ac:spMkLst>
            <pc:docMk/>
            <pc:sldMk cId="436284206" sldId="471"/>
            <ac:spMk id="9" creationId="{F5544383-E7DE-004E-E6F9-8DAAE6F8BBB7}"/>
          </ac:spMkLst>
        </pc:spChg>
        <pc:picChg chg="add mod">
          <ac:chgData name="CHEN, KATHY (PGR)" userId="S::u2267086@live.warwick.ac.uk::33ad319c-faab-44e7-b730-ab3160d18fae" providerId="AD" clId="Web-{A6C0657E-4200-4B96-ABB1-B25130788EED}" dt="2023-02-23T19:45:31.176" v="636" actId="1076"/>
          <ac:picMkLst>
            <pc:docMk/>
            <pc:sldMk cId="436284206" sldId="471"/>
            <ac:picMk id="2" creationId="{2C57F30D-CC2D-A088-3A78-31962598603A}"/>
          </ac:picMkLst>
        </pc:picChg>
        <pc:picChg chg="del">
          <ac:chgData name="CHEN, KATHY (PGR)" userId="S::u2267086@live.warwick.ac.uk::33ad319c-faab-44e7-b730-ab3160d18fae" providerId="AD" clId="Web-{A6C0657E-4200-4B96-ABB1-B25130788EED}" dt="2023-02-23T19:44:35.737" v="625"/>
          <ac:picMkLst>
            <pc:docMk/>
            <pc:sldMk cId="436284206" sldId="471"/>
            <ac:picMk id="8" creationId="{EAE7F063-73B5-BD50-7DE4-53DE5640E28A}"/>
          </ac:picMkLst>
        </pc:picChg>
      </pc:sldChg>
      <pc:sldChg chg="del">
        <pc:chgData name="CHEN, KATHY (PGR)" userId="S::u2267086@live.warwick.ac.uk::33ad319c-faab-44e7-b730-ab3160d18fae" providerId="AD" clId="Web-{A6C0657E-4200-4B96-ABB1-B25130788EED}" dt="2023-02-23T19:16:09.038" v="171"/>
        <pc:sldMkLst>
          <pc:docMk/>
          <pc:sldMk cId="1679619970" sldId="471"/>
        </pc:sldMkLst>
      </pc:sldChg>
      <pc:sldChg chg="del">
        <pc:chgData name="CHEN, KATHY (PGR)" userId="S::u2267086@live.warwick.ac.uk::33ad319c-faab-44e7-b730-ab3160d18fae" providerId="AD" clId="Web-{A6C0657E-4200-4B96-ABB1-B25130788EED}" dt="2023-02-23T19:16:10.413" v="172"/>
        <pc:sldMkLst>
          <pc:docMk/>
          <pc:sldMk cId="1148195227" sldId="472"/>
        </pc:sldMkLst>
      </pc:sldChg>
      <pc:sldChg chg="addSp delSp modSp add replId">
        <pc:chgData name="CHEN, KATHY (PGR)" userId="S::u2267086@live.warwick.ac.uk::33ad319c-faab-44e7-b730-ab3160d18fae" providerId="AD" clId="Web-{A6C0657E-4200-4B96-ABB1-B25130788EED}" dt="2023-02-23T19:47:41.898" v="690" actId="20577"/>
        <pc:sldMkLst>
          <pc:docMk/>
          <pc:sldMk cId="2476927181" sldId="472"/>
        </pc:sldMkLst>
        <pc:spChg chg="mod">
          <ac:chgData name="CHEN, KATHY (PGR)" userId="S::u2267086@live.warwick.ac.uk::33ad319c-faab-44e7-b730-ab3160d18fae" providerId="AD" clId="Web-{A6C0657E-4200-4B96-ABB1-B25130788EED}" dt="2023-02-23T19:47:41.898" v="690" actId="20577"/>
          <ac:spMkLst>
            <pc:docMk/>
            <pc:sldMk cId="2476927181" sldId="472"/>
            <ac:spMk id="9" creationId="{F5544383-E7DE-004E-E6F9-8DAAE6F8BBB7}"/>
          </ac:spMkLst>
        </pc:spChg>
        <pc:picChg chg="del">
          <ac:chgData name="CHEN, KATHY (PGR)" userId="S::u2267086@live.warwick.ac.uk::33ad319c-faab-44e7-b730-ab3160d18fae" providerId="AD" clId="Web-{A6C0657E-4200-4B96-ABB1-B25130788EED}" dt="2023-02-23T19:45:57.927" v="649"/>
          <ac:picMkLst>
            <pc:docMk/>
            <pc:sldMk cId="2476927181" sldId="472"/>
            <ac:picMk id="2" creationId="{2C57F30D-CC2D-A088-3A78-31962598603A}"/>
          </ac:picMkLst>
        </pc:picChg>
        <pc:picChg chg="add mod">
          <ac:chgData name="CHEN, KATHY (PGR)" userId="S::u2267086@live.warwick.ac.uk::33ad319c-faab-44e7-b730-ab3160d18fae" providerId="AD" clId="Web-{A6C0657E-4200-4B96-ABB1-B25130788EED}" dt="2023-02-23T19:46:55.928" v="665" actId="1076"/>
          <ac:picMkLst>
            <pc:docMk/>
            <pc:sldMk cId="2476927181" sldId="472"/>
            <ac:picMk id="6" creationId="{09680F44-C6FC-1388-C88A-30D47077432F}"/>
          </ac:picMkLst>
        </pc:picChg>
      </pc:sldChg>
      <pc:sldChg chg="delSp modSp add replId">
        <pc:chgData name="CHEN, KATHY (PGR)" userId="S::u2267086@live.warwick.ac.uk::33ad319c-faab-44e7-b730-ab3160d18fae" providerId="AD" clId="Web-{A6C0657E-4200-4B96-ABB1-B25130788EED}" dt="2023-02-23T19:48:06.946" v="699" actId="1076"/>
        <pc:sldMkLst>
          <pc:docMk/>
          <pc:sldMk cId="2804290019" sldId="473"/>
        </pc:sldMkLst>
        <pc:spChg chg="mod">
          <ac:chgData name="CHEN, KATHY (PGR)" userId="S::u2267086@live.warwick.ac.uk::33ad319c-faab-44e7-b730-ab3160d18fae" providerId="AD" clId="Web-{A6C0657E-4200-4B96-ABB1-B25130788EED}" dt="2023-02-23T19:48:06.946" v="699" actId="1076"/>
          <ac:spMkLst>
            <pc:docMk/>
            <pc:sldMk cId="2804290019" sldId="473"/>
            <ac:spMk id="9" creationId="{F5544383-E7DE-004E-E6F9-8DAAE6F8BBB7}"/>
          </ac:spMkLst>
        </pc:spChg>
        <pc:picChg chg="del">
          <ac:chgData name="CHEN, KATHY (PGR)" userId="S::u2267086@live.warwick.ac.uk::33ad319c-faab-44e7-b730-ab3160d18fae" providerId="AD" clId="Web-{A6C0657E-4200-4B96-ABB1-B25130788EED}" dt="2023-02-23T19:47:44.851" v="692"/>
          <ac:picMkLst>
            <pc:docMk/>
            <pc:sldMk cId="2804290019" sldId="473"/>
            <ac:picMk id="6" creationId="{09680F44-C6FC-1388-C88A-30D47077432F}"/>
          </ac:picMkLst>
        </pc:picChg>
      </pc:sldChg>
    </pc:docChg>
  </pc:docChgLst>
  <pc:docChgLst>
    <pc:chgData name="CHEN, KATHY (PGR)" userId="S::u2267086@live.warwick.ac.uk::33ad319c-faab-44e7-b730-ab3160d18fae" providerId="AD" clId="Web-{AF593356-4FEB-4F0E-B1F5-8802E36F7A53}"/>
    <pc:docChg chg="addSld delSld modSld sldOrd">
      <pc:chgData name="CHEN, KATHY (PGR)" userId="S::u2267086@live.warwick.ac.uk::33ad319c-faab-44e7-b730-ab3160d18fae" providerId="AD" clId="Web-{AF593356-4FEB-4F0E-B1F5-8802E36F7A53}" dt="2023-02-23T19:08:38.872" v="1015" actId="20577"/>
      <pc:docMkLst>
        <pc:docMk/>
      </pc:docMkLst>
      <pc:sldChg chg="del">
        <pc:chgData name="CHEN, KATHY (PGR)" userId="S::u2267086@live.warwick.ac.uk::33ad319c-faab-44e7-b730-ab3160d18fae" providerId="AD" clId="Web-{AF593356-4FEB-4F0E-B1F5-8802E36F7A53}" dt="2023-02-23T18:14:14.399" v="1"/>
        <pc:sldMkLst>
          <pc:docMk/>
          <pc:sldMk cId="732399145" sldId="395"/>
        </pc:sldMkLst>
      </pc:sldChg>
      <pc:sldChg chg="del">
        <pc:chgData name="CHEN, KATHY (PGR)" userId="S::u2267086@live.warwick.ac.uk::33ad319c-faab-44e7-b730-ab3160d18fae" providerId="AD" clId="Web-{AF593356-4FEB-4F0E-B1F5-8802E36F7A53}" dt="2023-02-23T18:14:15.524" v="2"/>
        <pc:sldMkLst>
          <pc:docMk/>
          <pc:sldMk cId="784652870" sldId="396"/>
        </pc:sldMkLst>
      </pc:sldChg>
      <pc:sldChg chg="del">
        <pc:chgData name="CHEN, KATHY (PGR)" userId="S::u2267086@live.warwick.ac.uk::33ad319c-faab-44e7-b730-ab3160d18fae" providerId="AD" clId="Web-{AF593356-4FEB-4F0E-B1F5-8802E36F7A53}" dt="2023-02-23T18:14:12.305" v="0"/>
        <pc:sldMkLst>
          <pc:docMk/>
          <pc:sldMk cId="4008534073" sldId="418"/>
        </pc:sldMkLst>
      </pc:sldChg>
      <pc:sldChg chg="del">
        <pc:chgData name="CHEN, KATHY (PGR)" userId="S::u2267086@live.warwick.ac.uk::33ad319c-faab-44e7-b730-ab3160d18fae" providerId="AD" clId="Web-{AF593356-4FEB-4F0E-B1F5-8802E36F7A53}" dt="2023-02-23T18:14:16.883" v="3"/>
        <pc:sldMkLst>
          <pc:docMk/>
          <pc:sldMk cId="2013556066" sldId="419"/>
        </pc:sldMkLst>
      </pc:sldChg>
      <pc:sldChg chg="del">
        <pc:chgData name="CHEN, KATHY (PGR)" userId="S::u2267086@live.warwick.ac.uk::33ad319c-faab-44e7-b730-ab3160d18fae" providerId="AD" clId="Web-{AF593356-4FEB-4F0E-B1F5-8802E36F7A53}" dt="2023-02-23T18:14:18.446" v="4"/>
        <pc:sldMkLst>
          <pc:docMk/>
          <pc:sldMk cId="2984485247" sldId="420"/>
        </pc:sldMkLst>
      </pc:sldChg>
      <pc:sldChg chg="del">
        <pc:chgData name="CHEN, KATHY (PGR)" userId="S::u2267086@live.warwick.ac.uk::33ad319c-faab-44e7-b730-ab3160d18fae" providerId="AD" clId="Web-{AF593356-4FEB-4F0E-B1F5-8802E36F7A53}" dt="2023-02-23T18:14:19.805" v="5"/>
        <pc:sldMkLst>
          <pc:docMk/>
          <pc:sldMk cId="3511184618" sldId="421"/>
        </pc:sldMkLst>
      </pc:sldChg>
      <pc:sldChg chg="del">
        <pc:chgData name="CHEN, KATHY (PGR)" userId="S::u2267086@live.warwick.ac.uk::33ad319c-faab-44e7-b730-ab3160d18fae" providerId="AD" clId="Web-{AF593356-4FEB-4F0E-B1F5-8802E36F7A53}" dt="2023-02-23T18:14:21.399" v="6"/>
        <pc:sldMkLst>
          <pc:docMk/>
          <pc:sldMk cId="4060234353" sldId="422"/>
        </pc:sldMkLst>
      </pc:sldChg>
      <pc:sldChg chg="del">
        <pc:chgData name="CHEN, KATHY (PGR)" userId="S::u2267086@live.warwick.ac.uk::33ad319c-faab-44e7-b730-ab3160d18fae" providerId="AD" clId="Web-{AF593356-4FEB-4F0E-B1F5-8802E36F7A53}" dt="2023-02-23T18:14:22.837" v="7"/>
        <pc:sldMkLst>
          <pc:docMk/>
          <pc:sldMk cId="1851492217" sldId="423"/>
        </pc:sldMkLst>
      </pc:sldChg>
      <pc:sldChg chg="del">
        <pc:chgData name="CHEN, KATHY (PGR)" userId="S::u2267086@live.warwick.ac.uk::33ad319c-faab-44e7-b730-ab3160d18fae" providerId="AD" clId="Web-{AF593356-4FEB-4F0E-B1F5-8802E36F7A53}" dt="2023-02-23T18:14:24.227" v="8"/>
        <pc:sldMkLst>
          <pc:docMk/>
          <pc:sldMk cId="2218539707" sldId="424"/>
        </pc:sldMkLst>
      </pc:sldChg>
      <pc:sldChg chg="del">
        <pc:chgData name="CHEN, KATHY (PGR)" userId="S::u2267086@live.warwick.ac.uk::33ad319c-faab-44e7-b730-ab3160d18fae" providerId="AD" clId="Web-{AF593356-4FEB-4F0E-B1F5-8802E36F7A53}" dt="2023-02-23T18:14:26.087" v="9"/>
        <pc:sldMkLst>
          <pc:docMk/>
          <pc:sldMk cId="1483834778" sldId="425"/>
        </pc:sldMkLst>
      </pc:sldChg>
      <pc:sldChg chg="del">
        <pc:chgData name="CHEN, KATHY (PGR)" userId="S::u2267086@live.warwick.ac.uk::33ad319c-faab-44e7-b730-ab3160d18fae" providerId="AD" clId="Web-{AF593356-4FEB-4F0E-B1F5-8802E36F7A53}" dt="2023-02-23T18:14:27.993" v="10"/>
        <pc:sldMkLst>
          <pc:docMk/>
          <pc:sldMk cId="815797694" sldId="426"/>
        </pc:sldMkLst>
      </pc:sldChg>
      <pc:sldChg chg="del">
        <pc:chgData name="CHEN, KATHY (PGR)" userId="S::u2267086@live.warwick.ac.uk::33ad319c-faab-44e7-b730-ab3160d18fae" providerId="AD" clId="Web-{AF593356-4FEB-4F0E-B1F5-8802E36F7A53}" dt="2023-02-23T18:14:29.181" v="11"/>
        <pc:sldMkLst>
          <pc:docMk/>
          <pc:sldMk cId="1519609655" sldId="427"/>
        </pc:sldMkLst>
      </pc:sldChg>
      <pc:sldChg chg="del">
        <pc:chgData name="CHEN, KATHY (PGR)" userId="S::u2267086@live.warwick.ac.uk::33ad319c-faab-44e7-b730-ab3160d18fae" providerId="AD" clId="Web-{AF593356-4FEB-4F0E-B1F5-8802E36F7A53}" dt="2023-02-23T18:14:30.321" v="12"/>
        <pc:sldMkLst>
          <pc:docMk/>
          <pc:sldMk cId="101384211" sldId="428"/>
        </pc:sldMkLst>
      </pc:sldChg>
      <pc:sldChg chg="del">
        <pc:chgData name="CHEN, KATHY (PGR)" userId="S::u2267086@live.warwick.ac.uk::33ad319c-faab-44e7-b730-ab3160d18fae" providerId="AD" clId="Web-{AF593356-4FEB-4F0E-B1F5-8802E36F7A53}" dt="2023-02-23T18:14:31.900" v="13"/>
        <pc:sldMkLst>
          <pc:docMk/>
          <pc:sldMk cId="3717779244" sldId="429"/>
        </pc:sldMkLst>
      </pc:sldChg>
      <pc:sldChg chg="del">
        <pc:chgData name="CHEN, KATHY (PGR)" userId="S::u2267086@live.warwick.ac.uk::33ad319c-faab-44e7-b730-ab3160d18fae" providerId="AD" clId="Web-{AF593356-4FEB-4F0E-B1F5-8802E36F7A53}" dt="2023-02-23T18:14:33.368" v="14"/>
        <pc:sldMkLst>
          <pc:docMk/>
          <pc:sldMk cId="3036241782" sldId="430"/>
        </pc:sldMkLst>
      </pc:sldChg>
      <pc:sldChg chg="del">
        <pc:chgData name="CHEN, KATHY (PGR)" userId="S::u2267086@live.warwick.ac.uk::33ad319c-faab-44e7-b730-ab3160d18fae" providerId="AD" clId="Web-{AF593356-4FEB-4F0E-B1F5-8802E36F7A53}" dt="2023-02-23T18:14:34.353" v="15"/>
        <pc:sldMkLst>
          <pc:docMk/>
          <pc:sldMk cId="358459859" sldId="431"/>
        </pc:sldMkLst>
      </pc:sldChg>
      <pc:sldChg chg="del">
        <pc:chgData name="CHEN, KATHY (PGR)" userId="S::u2267086@live.warwick.ac.uk::33ad319c-faab-44e7-b730-ab3160d18fae" providerId="AD" clId="Web-{AF593356-4FEB-4F0E-B1F5-8802E36F7A53}" dt="2023-02-23T18:14:36.681" v="16"/>
        <pc:sldMkLst>
          <pc:docMk/>
          <pc:sldMk cId="3044707406" sldId="432"/>
        </pc:sldMkLst>
      </pc:sldChg>
      <pc:sldChg chg="del">
        <pc:chgData name="CHEN, KATHY (PGR)" userId="S::u2267086@live.warwick.ac.uk::33ad319c-faab-44e7-b730-ab3160d18fae" providerId="AD" clId="Web-{AF593356-4FEB-4F0E-B1F5-8802E36F7A53}" dt="2023-02-23T18:14:41.494" v="17"/>
        <pc:sldMkLst>
          <pc:docMk/>
          <pc:sldMk cId="668251652" sldId="433"/>
        </pc:sldMkLst>
      </pc:sldChg>
      <pc:sldChg chg="del">
        <pc:chgData name="CHEN, KATHY (PGR)" userId="S::u2267086@live.warwick.ac.uk::33ad319c-faab-44e7-b730-ab3160d18fae" providerId="AD" clId="Web-{AF593356-4FEB-4F0E-B1F5-8802E36F7A53}" dt="2023-02-23T18:14:43.978" v="18"/>
        <pc:sldMkLst>
          <pc:docMk/>
          <pc:sldMk cId="1473153215" sldId="434"/>
        </pc:sldMkLst>
      </pc:sldChg>
      <pc:sldChg chg="del">
        <pc:chgData name="CHEN, KATHY (PGR)" userId="S::u2267086@live.warwick.ac.uk::33ad319c-faab-44e7-b730-ab3160d18fae" providerId="AD" clId="Web-{AF593356-4FEB-4F0E-B1F5-8802E36F7A53}" dt="2023-02-23T18:14:45.463" v="19"/>
        <pc:sldMkLst>
          <pc:docMk/>
          <pc:sldMk cId="939915102" sldId="435"/>
        </pc:sldMkLst>
      </pc:sldChg>
      <pc:sldChg chg="del">
        <pc:chgData name="CHEN, KATHY (PGR)" userId="S::u2267086@live.warwick.ac.uk::33ad319c-faab-44e7-b730-ab3160d18fae" providerId="AD" clId="Web-{AF593356-4FEB-4F0E-B1F5-8802E36F7A53}" dt="2023-02-23T18:14:46.822" v="20"/>
        <pc:sldMkLst>
          <pc:docMk/>
          <pc:sldMk cId="1958658494" sldId="436"/>
        </pc:sldMkLst>
      </pc:sldChg>
      <pc:sldChg chg="del">
        <pc:chgData name="CHEN, KATHY (PGR)" userId="S::u2267086@live.warwick.ac.uk::33ad319c-faab-44e7-b730-ab3160d18fae" providerId="AD" clId="Web-{AF593356-4FEB-4F0E-B1F5-8802E36F7A53}" dt="2023-02-23T18:14:48.510" v="21"/>
        <pc:sldMkLst>
          <pc:docMk/>
          <pc:sldMk cId="784896293" sldId="437"/>
        </pc:sldMkLst>
      </pc:sldChg>
      <pc:sldChg chg="del">
        <pc:chgData name="CHEN, KATHY (PGR)" userId="S::u2267086@live.warwick.ac.uk::33ad319c-faab-44e7-b730-ab3160d18fae" providerId="AD" clId="Web-{AF593356-4FEB-4F0E-B1F5-8802E36F7A53}" dt="2023-02-23T18:14:50.635" v="22"/>
        <pc:sldMkLst>
          <pc:docMk/>
          <pc:sldMk cId="1132989262" sldId="438"/>
        </pc:sldMkLst>
      </pc:sldChg>
      <pc:sldChg chg="del">
        <pc:chgData name="CHEN, KATHY (PGR)" userId="S::u2267086@live.warwick.ac.uk::33ad319c-faab-44e7-b730-ab3160d18fae" providerId="AD" clId="Web-{AF593356-4FEB-4F0E-B1F5-8802E36F7A53}" dt="2023-02-23T18:14:52.916" v="23"/>
        <pc:sldMkLst>
          <pc:docMk/>
          <pc:sldMk cId="808743633" sldId="439"/>
        </pc:sldMkLst>
      </pc:sldChg>
      <pc:sldChg chg="del">
        <pc:chgData name="CHEN, KATHY (PGR)" userId="S::u2267086@live.warwick.ac.uk::33ad319c-faab-44e7-b730-ab3160d18fae" providerId="AD" clId="Web-{AF593356-4FEB-4F0E-B1F5-8802E36F7A53}" dt="2023-02-23T18:14:54.635" v="24"/>
        <pc:sldMkLst>
          <pc:docMk/>
          <pc:sldMk cId="95705229" sldId="440"/>
        </pc:sldMkLst>
      </pc:sldChg>
      <pc:sldChg chg="del">
        <pc:chgData name="CHEN, KATHY (PGR)" userId="S::u2267086@live.warwick.ac.uk::33ad319c-faab-44e7-b730-ab3160d18fae" providerId="AD" clId="Web-{AF593356-4FEB-4F0E-B1F5-8802E36F7A53}" dt="2023-02-23T18:14:56.995" v="25"/>
        <pc:sldMkLst>
          <pc:docMk/>
          <pc:sldMk cId="875510010" sldId="441"/>
        </pc:sldMkLst>
      </pc:sldChg>
      <pc:sldChg chg="del">
        <pc:chgData name="CHEN, KATHY (PGR)" userId="S::u2267086@live.warwick.ac.uk::33ad319c-faab-44e7-b730-ab3160d18fae" providerId="AD" clId="Web-{AF593356-4FEB-4F0E-B1F5-8802E36F7A53}" dt="2023-02-23T18:14:58.416" v="26"/>
        <pc:sldMkLst>
          <pc:docMk/>
          <pc:sldMk cId="3415514596" sldId="442"/>
        </pc:sldMkLst>
      </pc:sldChg>
      <pc:sldChg chg="del">
        <pc:chgData name="CHEN, KATHY (PGR)" userId="S::u2267086@live.warwick.ac.uk::33ad319c-faab-44e7-b730-ab3160d18fae" providerId="AD" clId="Web-{AF593356-4FEB-4F0E-B1F5-8802E36F7A53}" dt="2023-02-23T18:15:00.260" v="27"/>
        <pc:sldMkLst>
          <pc:docMk/>
          <pc:sldMk cId="419812003" sldId="443"/>
        </pc:sldMkLst>
      </pc:sldChg>
      <pc:sldChg chg="del">
        <pc:chgData name="CHEN, KATHY (PGR)" userId="S::u2267086@live.warwick.ac.uk::33ad319c-faab-44e7-b730-ab3160d18fae" providerId="AD" clId="Web-{AF593356-4FEB-4F0E-B1F5-8802E36F7A53}" dt="2023-02-23T18:15:02.823" v="28"/>
        <pc:sldMkLst>
          <pc:docMk/>
          <pc:sldMk cId="3134378513" sldId="444"/>
        </pc:sldMkLst>
      </pc:sldChg>
      <pc:sldChg chg="del">
        <pc:chgData name="CHEN, KATHY (PGR)" userId="S::u2267086@live.warwick.ac.uk::33ad319c-faab-44e7-b730-ab3160d18fae" providerId="AD" clId="Web-{AF593356-4FEB-4F0E-B1F5-8802E36F7A53}" dt="2023-02-23T18:15:05.589" v="29"/>
        <pc:sldMkLst>
          <pc:docMk/>
          <pc:sldMk cId="1869768606" sldId="445"/>
        </pc:sldMkLst>
      </pc:sldChg>
      <pc:sldChg chg="del">
        <pc:chgData name="CHEN, KATHY (PGR)" userId="S::u2267086@live.warwick.ac.uk::33ad319c-faab-44e7-b730-ab3160d18fae" providerId="AD" clId="Web-{AF593356-4FEB-4F0E-B1F5-8802E36F7A53}" dt="2023-02-23T18:15:11.245" v="30"/>
        <pc:sldMkLst>
          <pc:docMk/>
          <pc:sldMk cId="60204641" sldId="446"/>
        </pc:sldMkLst>
      </pc:sldChg>
      <pc:sldChg chg="modSp">
        <pc:chgData name="CHEN, KATHY (PGR)" userId="S::u2267086@live.warwick.ac.uk::33ad319c-faab-44e7-b730-ab3160d18fae" providerId="AD" clId="Web-{AF593356-4FEB-4F0E-B1F5-8802E36F7A53}" dt="2023-02-23T18:15:34.121" v="40" actId="1076"/>
        <pc:sldMkLst>
          <pc:docMk/>
          <pc:sldMk cId="3618584411" sldId="447"/>
        </pc:sldMkLst>
        <pc:spChg chg="mod">
          <ac:chgData name="CHEN, KATHY (PGR)" userId="S::u2267086@live.warwick.ac.uk::33ad319c-faab-44e7-b730-ab3160d18fae" providerId="AD" clId="Web-{AF593356-4FEB-4F0E-B1F5-8802E36F7A53}" dt="2023-02-23T18:15:25.433" v="39" actId="20577"/>
          <ac:spMkLst>
            <pc:docMk/>
            <pc:sldMk cId="3618584411" sldId="447"/>
            <ac:spMk id="3" creationId="{6BBFEDCC-1B51-5E8D-72D3-3AE797F1178F}"/>
          </ac:spMkLst>
        </pc:spChg>
        <pc:spChg chg="mod">
          <ac:chgData name="CHEN, KATHY (PGR)" userId="S::u2267086@live.warwick.ac.uk::33ad319c-faab-44e7-b730-ab3160d18fae" providerId="AD" clId="Web-{AF593356-4FEB-4F0E-B1F5-8802E36F7A53}" dt="2023-02-23T18:15:34.121" v="40" actId="1076"/>
          <ac:spMkLst>
            <pc:docMk/>
            <pc:sldMk cId="3618584411" sldId="447"/>
            <ac:spMk id="9" creationId="{F5544383-E7DE-004E-E6F9-8DAAE6F8BBB7}"/>
          </ac:spMkLst>
        </pc:spChg>
      </pc:sldChg>
      <pc:sldChg chg="modSp">
        <pc:chgData name="CHEN, KATHY (PGR)" userId="S::u2267086@live.warwick.ac.uk::33ad319c-faab-44e7-b730-ab3160d18fae" providerId="AD" clId="Web-{AF593356-4FEB-4F0E-B1F5-8802E36F7A53}" dt="2023-02-23T18:15:49.434" v="47" actId="1076"/>
        <pc:sldMkLst>
          <pc:docMk/>
          <pc:sldMk cId="3233792729" sldId="448"/>
        </pc:sldMkLst>
        <pc:spChg chg="mod">
          <ac:chgData name="CHEN, KATHY (PGR)" userId="S::u2267086@live.warwick.ac.uk::33ad319c-faab-44e7-b730-ab3160d18fae" providerId="AD" clId="Web-{AF593356-4FEB-4F0E-B1F5-8802E36F7A53}" dt="2023-02-23T18:15:41.543" v="45" actId="20577"/>
          <ac:spMkLst>
            <pc:docMk/>
            <pc:sldMk cId="3233792729" sldId="448"/>
            <ac:spMk id="3" creationId="{6BBFEDCC-1B51-5E8D-72D3-3AE797F1178F}"/>
          </ac:spMkLst>
        </pc:spChg>
        <pc:spChg chg="mod">
          <ac:chgData name="CHEN, KATHY (PGR)" userId="S::u2267086@live.warwick.ac.uk::33ad319c-faab-44e7-b730-ab3160d18fae" providerId="AD" clId="Web-{AF593356-4FEB-4F0E-B1F5-8802E36F7A53}" dt="2023-02-23T18:15:46.091" v="46" actId="1076"/>
          <ac:spMkLst>
            <pc:docMk/>
            <pc:sldMk cId="3233792729" sldId="448"/>
            <ac:spMk id="9" creationId="{F5544383-E7DE-004E-E6F9-8DAAE6F8BBB7}"/>
          </ac:spMkLst>
        </pc:spChg>
        <pc:picChg chg="mod">
          <ac:chgData name="CHEN, KATHY (PGR)" userId="S::u2267086@live.warwick.ac.uk::33ad319c-faab-44e7-b730-ab3160d18fae" providerId="AD" clId="Web-{AF593356-4FEB-4F0E-B1F5-8802E36F7A53}" dt="2023-02-23T18:15:49.434" v="47" actId="1076"/>
          <ac:picMkLst>
            <pc:docMk/>
            <pc:sldMk cId="3233792729" sldId="448"/>
            <ac:picMk id="2" creationId="{364D5BF9-0DCE-F821-9D3D-A643F5AFDD6D}"/>
          </ac:picMkLst>
        </pc:picChg>
      </pc:sldChg>
      <pc:sldChg chg="delSp modSp add ord replId">
        <pc:chgData name="CHEN, KATHY (PGR)" userId="S::u2267086@live.warwick.ac.uk::33ad319c-faab-44e7-b730-ab3160d18fae" providerId="AD" clId="Web-{AF593356-4FEB-4F0E-B1F5-8802E36F7A53}" dt="2023-02-23T19:08:38.872" v="1015" actId="20577"/>
        <pc:sldMkLst>
          <pc:docMk/>
          <pc:sldMk cId="419606111" sldId="449"/>
        </pc:sldMkLst>
        <pc:spChg chg="mod">
          <ac:chgData name="CHEN, KATHY (PGR)" userId="S::u2267086@live.warwick.ac.uk::33ad319c-faab-44e7-b730-ab3160d18fae" providerId="AD" clId="Web-{AF593356-4FEB-4F0E-B1F5-8802E36F7A53}" dt="2023-02-23T19:08:38.872" v="1015" actId="20577"/>
          <ac:spMkLst>
            <pc:docMk/>
            <pc:sldMk cId="419606111" sldId="449"/>
            <ac:spMk id="3" creationId="{6BBFEDCC-1B51-5E8D-72D3-3AE797F1178F}"/>
          </ac:spMkLst>
        </pc:spChg>
        <pc:spChg chg="del mod">
          <ac:chgData name="CHEN, KATHY (PGR)" userId="S::u2267086@live.warwick.ac.uk::33ad319c-faab-44e7-b730-ab3160d18fae" providerId="AD" clId="Web-{AF593356-4FEB-4F0E-B1F5-8802E36F7A53}" dt="2023-02-23T18:20:39.041" v="78"/>
          <ac:spMkLst>
            <pc:docMk/>
            <pc:sldMk cId="419606111" sldId="449"/>
            <ac:spMk id="9" creationId="{F5544383-E7DE-004E-E6F9-8DAAE6F8BBB7}"/>
          </ac:spMkLst>
        </pc:spChg>
        <pc:picChg chg="del">
          <ac:chgData name="CHEN, KATHY (PGR)" userId="S::u2267086@live.warwick.ac.uk::33ad319c-faab-44e7-b730-ab3160d18fae" providerId="AD" clId="Web-{AF593356-4FEB-4F0E-B1F5-8802E36F7A53}" dt="2023-02-23T18:19:44.320" v="69"/>
          <ac:picMkLst>
            <pc:docMk/>
            <pc:sldMk cId="419606111" sldId="449"/>
            <ac:picMk id="2" creationId="{364D5BF9-0DCE-F821-9D3D-A643F5AFDD6D}"/>
          </ac:picMkLst>
        </pc:picChg>
      </pc:sldChg>
      <pc:sldChg chg="addSp delSp modSp new del">
        <pc:chgData name="CHEN, KATHY (PGR)" userId="S::u2267086@live.warwick.ac.uk::33ad319c-faab-44e7-b730-ab3160d18fae" providerId="AD" clId="Web-{AF593356-4FEB-4F0E-B1F5-8802E36F7A53}" dt="2023-02-23T18:19:35.523" v="67"/>
        <pc:sldMkLst>
          <pc:docMk/>
          <pc:sldMk cId="3858845616" sldId="449"/>
        </pc:sldMkLst>
        <pc:spChg chg="del">
          <ac:chgData name="CHEN, KATHY (PGR)" userId="S::u2267086@live.warwick.ac.uk::33ad319c-faab-44e7-b730-ab3160d18fae" providerId="AD" clId="Web-{AF593356-4FEB-4F0E-B1F5-8802E36F7A53}" dt="2023-02-23T18:16:25.749" v="51"/>
          <ac:spMkLst>
            <pc:docMk/>
            <pc:sldMk cId="3858845616" sldId="449"/>
            <ac:spMk id="2" creationId="{309EF37A-6325-FB2E-AF74-5FE6A548B7DB}"/>
          </ac:spMkLst>
        </pc:spChg>
        <pc:spChg chg="mod">
          <ac:chgData name="CHEN, KATHY (PGR)" userId="S::u2267086@live.warwick.ac.uk::33ad319c-faab-44e7-b730-ab3160d18fae" providerId="AD" clId="Web-{AF593356-4FEB-4F0E-B1F5-8802E36F7A53}" dt="2023-02-23T18:19:33.632" v="66" actId="20577"/>
          <ac:spMkLst>
            <pc:docMk/>
            <pc:sldMk cId="3858845616" sldId="449"/>
            <ac:spMk id="3" creationId="{E0DF9334-1F83-061A-7791-9F0E6BC272E9}"/>
          </ac:spMkLst>
        </pc:spChg>
        <pc:spChg chg="add mod">
          <ac:chgData name="CHEN, KATHY (PGR)" userId="S::u2267086@live.warwick.ac.uk::33ad319c-faab-44e7-b730-ab3160d18fae" providerId="AD" clId="Web-{AF593356-4FEB-4F0E-B1F5-8802E36F7A53}" dt="2023-02-23T18:16:33.311" v="52" actId="1076"/>
          <ac:spMkLst>
            <pc:docMk/>
            <pc:sldMk cId="3858845616" sldId="449"/>
            <ac:spMk id="7" creationId="{9291A8D2-5BA4-2800-E903-756E2456AAC4}"/>
          </ac:spMkLst>
        </pc:spChg>
      </pc:sldChg>
      <pc:sldChg chg="addSp delSp modSp add replId">
        <pc:chgData name="CHEN, KATHY (PGR)" userId="S::u2267086@live.warwick.ac.uk::33ad319c-faab-44e7-b730-ab3160d18fae" providerId="AD" clId="Web-{AF593356-4FEB-4F0E-B1F5-8802E36F7A53}" dt="2023-02-23T18:26:43.672" v="270" actId="1076"/>
        <pc:sldMkLst>
          <pc:docMk/>
          <pc:sldMk cId="363734938" sldId="450"/>
        </pc:sldMkLst>
        <pc:spChg chg="mod">
          <ac:chgData name="CHEN, KATHY (PGR)" userId="S::u2267086@live.warwick.ac.uk::33ad319c-faab-44e7-b730-ab3160d18fae" providerId="AD" clId="Web-{AF593356-4FEB-4F0E-B1F5-8802E36F7A53}" dt="2023-02-23T18:25:14.168" v="244" actId="14100"/>
          <ac:spMkLst>
            <pc:docMk/>
            <pc:sldMk cId="363734938" sldId="450"/>
            <ac:spMk id="3" creationId="{6BBFEDCC-1B51-5E8D-72D3-3AE797F1178F}"/>
          </ac:spMkLst>
        </pc:spChg>
        <pc:spChg chg="mod">
          <ac:chgData name="CHEN, KATHY (PGR)" userId="S::u2267086@live.warwick.ac.uk::33ad319c-faab-44e7-b730-ab3160d18fae" providerId="AD" clId="Web-{AF593356-4FEB-4F0E-B1F5-8802E36F7A53}" dt="2023-02-23T18:26:28.765" v="268" actId="1076"/>
          <ac:spMkLst>
            <pc:docMk/>
            <pc:sldMk cId="363734938" sldId="450"/>
            <ac:spMk id="9" creationId="{F5544383-E7DE-004E-E6F9-8DAAE6F8BBB7}"/>
          </ac:spMkLst>
        </pc:spChg>
        <pc:picChg chg="del">
          <ac:chgData name="CHEN, KATHY (PGR)" userId="S::u2267086@live.warwick.ac.uk::33ad319c-faab-44e7-b730-ab3160d18fae" providerId="AD" clId="Web-{AF593356-4FEB-4F0E-B1F5-8802E36F7A53}" dt="2023-02-23T18:25:22.199" v="245"/>
          <ac:picMkLst>
            <pc:docMk/>
            <pc:sldMk cId="363734938" sldId="450"/>
            <ac:picMk id="2" creationId="{364D5BF9-0DCE-F821-9D3D-A643F5AFDD6D}"/>
          </ac:picMkLst>
        </pc:picChg>
        <pc:picChg chg="add mod">
          <ac:chgData name="CHEN, KATHY (PGR)" userId="S::u2267086@live.warwick.ac.uk::33ad319c-faab-44e7-b730-ab3160d18fae" providerId="AD" clId="Web-{AF593356-4FEB-4F0E-B1F5-8802E36F7A53}" dt="2023-02-23T18:26:43.672" v="270" actId="1076"/>
          <ac:picMkLst>
            <pc:docMk/>
            <pc:sldMk cId="363734938" sldId="450"/>
            <ac:picMk id="6" creationId="{B1036B48-D6DB-84D9-5BA7-2C9A80556E55}"/>
          </ac:picMkLst>
        </pc:picChg>
      </pc:sldChg>
      <pc:sldChg chg="addSp delSp modSp add replId">
        <pc:chgData name="CHEN, KATHY (PGR)" userId="S::u2267086@live.warwick.ac.uk::33ad319c-faab-44e7-b730-ab3160d18fae" providerId="AD" clId="Web-{AF593356-4FEB-4F0E-B1F5-8802E36F7A53}" dt="2023-02-23T18:29:55.274" v="336" actId="1076"/>
        <pc:sldMkLst>
          <pc:docMk/>
          <pc:sldMk cId="2805012365" sldId="451"/>
        </pc:sldMkLst>
        <pc:spChg chg="mod">
          <ac:chgData name="CHEN, KATHY (PGR)" userId="S::u2267086@live.warwick.ac.uk::33ad319c-faab-44e7-b730-ab3160d18fae" providerId="AD" clId="Web-{AF593356-4FEB-4F0E-B1F5-8802E36F7A53}" dt="2023-02-23T18:29:26.445" v="329" actId="1076"/>
          <ac:spMkLst>
            <pc:docMk/>
            <pc:sldMk cId="2805012365" sldId="451"/>
            <ac:spMk id="9" creationId="{F5544383-E7DE-004E-E6F9-8DAAE6F8BBB7}"/>
          </ac:spMkLst>
        </pc:spChg>
        <pc:picChg chg="add mod">
          <ac:chgData name="CHEN, KATHY (PGR)" userId="S::u2267086@live.warwick.ac.uk::33ad319c-faab-44e7-b730-ab3160d18fae" providerId="AD" clId="Web-{AF593356-4FEB-4F0E-B1F5-8802E36F7A53}" dt="2023-02-23T18:29:44.992" v="332" actId="14100"/>
          <ac:picMkLst>
            <pc:docMk/>
            <pc:sldMk cId="2805012365" sldId="451"/>
            <ac:picMk id="2" creationId="{653F9178-42D7-C702-7F41-B94B87883106}"/>
          </ac:picMkLst>
        </pc:picChg>
        <pc:picChg chg="del">
          <ac:chgData name="CHEN, KATHY (PGR)" userId="S::u2267086@live.warwick.ac.uk::33ad319c-faab-44e7-b730-ab3160d18fae" providerId="AD" clId="Web-{AF593356-4FEB-4F0E-B1F5-8802E36F7A53}" dt="2023-02-23T18:26:59.657" v="272"/>
          <ac:picMkLst>
            <pc:docMk/>
            <pc:sldMk cId="2805012365" sldId="451"/>
            <ac:picMk id="6" creationId="{B1036B48-D6DB-84D9-5BA7-2C9A80556E55}"/>
          </ac:picMkLst>
        </pc:picChg>
        <pc:picChg chg="add mod">
          <ac:chgData name="CHEN, KATHY (PGR)" userId="S::u2267086@live.warwick.ac.uk::33ad319c-faab-44e7-b730-ab3160d18fae" providerId="AD" clId="Web-{AF593356-4FEB-4F0E-B1F5-8802E36F7A53}" dt="2023-02-23T18:29:49.555" v="334" actId="1076"/>
          <ac:picMkLst>
            <pc:docMk/>
            <pc:sldMk cId="2805012365" sldId="451"/>
            <ac:picMk id="8" creationId="{3BB6D694-BE58-FDBF-DEBB-EEB6C33B8ACA}"/>
          </ac:picMkLst>
        </pc:picChg>
        <pc:picChg chg="add mod">
          <ac:chgData name="CHEN, KATHY (PGR)" userId="S::u2267086@live.warwick.ac.uk::33ad319c-faab-44e7-b730-ab3160d18fae" providerId="AD" clId="Web-{AF593356-4FEB-4F0E-B1F5-8802E36F7A53}" dt="2023-02-23T18:29:55.274" v="336" actId="1076"/>
          <ac:picMkLst>
            <pc:docMk/>
            <pc:sldMk cId="2805012365" sldId="451"/>
            <ac:picMk id="10" creationId="{87A33312-BAD3-3E46-D4E0-E2873210215B}"/>
          </ac:picMkLst>
        </pc:picChg>
      </pc:sldChg>
      <pc:sldChg chg="addSp delSp modSp add replId">
        <pc:chgData name="CHEN, KATHY (PGR)" userId="S::u2267086@live.warwick.ac.uk::33ad319c-faab-44e7-b730-ab3160d18fae" providerId="AD" clId="Web-{AF593356-4FEB-4F0E-B1F5-8802E36F7A53}" dt="2023-02-23T18:33:40.461" v="392" actId="20577"/>
        <pc:sldMkLst>
          <pc:docMk/>
          <pc:sldMk cId="2362631837" sldId="452"/>
        </pc:sldMkLst>
        <pc:spChg chg="mod">
          <ac:chgData name="CHEN, KATHY (PGR)" userId="S::u2267086@live.warwick.ac.uk::33ad319c-faab-44e7-b730-ab3160d18fae" providerId="AD" clId="Web-{AF593356-4FEB-4F0E-B1F5-8802E36F7A53}" dt="2023-02-23T18:33:40.461" v="392" actId="20577"/>
          <ac:spMkLst>
            <pc:docMk/>
            <pc:sldMk cId="2362631837" sldId="452"/>
            <ac:spMk id="9" creationId="{F5544383-E7DE-004E-E6F9-8DAAE6F8BBB7}"/>
          </ac:spMkLst>
        </pc:spChg>
        <pc:picChg chg="del">
          <ac:chgData name="CHEN, KATHY (PGR)" userId="S::u2267086@live.warwick.ac.uk::33ad319c-faab-44e7-b730-ab3160d18fae" providerId="AD" clId="Web-{AF593356-4FEB-4F0E-B1F5-8802E36F7A53}" dt="2023-02-23T18:30:02.446" v="338"/>
          <ac:picMkLst>
            <pc:docMk/>
            <pc:sldMk cId="2362631837" sldId="452"/>
            <ac:picMk id="2" creationId="{653F9178-42D7-C702-7F41-B94B87883106}"/>
          </ac:picMkLst>
        </pc:picChg>
        <pc:picChg chg="add mod">
          <ac:chgData name="CHEN, KATHY (PGR)" userId="S::u2267086@live.warwick.ac.uk::33ad319c-faab-44e7-b730-ab3160d18fae" providerId="AD" clId="Web-{AF593356-4FEB-4F0E-B1F5-8802E36F7A53}" dt="2023-02-23T18:33:17.179" v="379" actId="1076"/>
          <ac:picMkLst>
            <pc:docMk/>
            <pc:sldMk cId="2362631837" sldId="452"/>
            <ac:picMk id="6" creationId="{163FE51F-CA53-B34E-1C35-088F65A6C7B8}"/>
          </ac:picMkLst>
        </pc:picChg>
        <pc:picChg chg="del">
          <ac:chgData name="CHEN, KATHY (PGR)" userId="S::u2267086@live.warwick.ac.uk::33ad319c-faab-44e7-b730-ab3160d18fae" providerId="AD" clId="Web-{AF593356-4FEB-4F0E-B1F5-8802E36F7A53}" dt="2023-02-23T18:30:03.587" v="339"/>
          <ac:picMkLst>
            <pc:docMk/>
            <pc:sldMk cId="2362631837" sldId="452"/>
            <ac:picMk id="8" creationId="{3BB6D694-BE58-FDBF-DEBB-EEB6C33B8ACA}"/>
          </ac:picMkLst>
        </pc:picChg>
        <pc:picChg chg="del">
          <ac:chgData name="CHEN, KATHY (PGR)" userId="S::u2267086@live.warwick.ac.uk::33ad319c-faab-44e7-b730-ab3160d18fae" providerId="AD" clId="Web-{AF593356-4FEB-4F0E-B1F5-8802E36F7A53}" dt="2023-02-23T18:30:04.743" v="340"/>
          <ac:picMkLst>
            <pc:docMk/>
            <pc:sldMk cId="2362631837" sldId="452"/>
            <ac:picMk id="10" creationId="{87A33312-BAD3-3E46-D4E0-E2873210215B}"/>
          </ac:picMkLst>
        </pc:picChg>
        <pc:picChg chg="add mod">
          <ac:chgData name="CHEN, KATHY (PGR)" userId="S::u2267086@live.warwick.ac.uk::33ad319c-faab-44e7-b730-ab3160d18fae" providerId="AD" clId="Web-{AF593356-4FEB-4F0E-B1F5-8802E36F7A53}" dt="2023-02-23T18:33:11.444" v="377" actId="1076"/>
          <ac:picMkLst>
            <pc:docMk/>
            <pc:sldMk cId="2362631837" sldId="452"/>
            <ac:picMk id="11" creationId="{2BCDD2CF-EFE6-4EA0-797F-40F75CFAC68B}"/>
          </ac:picMkLst>
        </pc:picChg>
        <pc:picChg chg="add del mod">
          <ac:chgData name="CHEN, KATHY (PGR)" userId="S::u2267086@live.warwick.ac.uk::33ad319c-faab-44e7-b730-ab3160d18fae" providerId="AD" clId="Web-{AF593356-4FEB-4F0E-B1F5-8802E36F7A53}" dt="2023-02-23T18:31:07.871" v="351"/>
          <ac:picMkLst>
            <pc:docMk/>
            <pc:sldMk cId="2362631837" sldId="452"/>
            <ac:picMk id="12" creationId="{85B80B72-F546-D909-7332-1FA43950E0FC}"/>
          </ac:picMkLst>
        </pc:picChg>
      </pc:sldChg>
      <pc:sldChg chg="addSp delSp modSp add replId">
        <pc:chgData name="CHEN, KATHY (PGR)" userId="S::u2267086@live.warwick.ac.uk::33ad319c-faab-44e7-b730-ab3160d18fae" providerId="AD" clId="Web-{AF593356-4FEB-4F0E-B1F5-8802E36F7A53}" dt="2023-02-23T18:34:29.182" v="413" actId="1076"/>
        <pc:sldMkLst>
          <pc:docMk/>
          <pc:sldMk cId="161245366" sldId="453"/>
        </pc:sldMkLst>
        <pc:spChg chg="mod">
          <ac:chgData name="CHEN, KATHY (PGR)" userId="S::u2267086@live.warwick.ac.uk::33ad319c-faab-44e7-b730-ab3160d18fae" providerId="AD" clId="Web-{AF593356-4FEB-4F0E-B1F5-8802E36F7A53}" dt="2023-02-23T18:34:24.479" v="411" actId="20577"/>
          <ac:spMkLst>
            <pc:docMk/>
            <pc:sldMk cId="161245366" sldId="453"/>
            <ac:spMk id="9" creationId="{F5544383-E7DE-004E-E6F9-8DAAE6F8BBB7}"/>
          </ac:spMkLst>
        </pc:spChg>
        <pc:picChg chg="add mod">
          <ac:chgData name="CHEN, KATHY (PGR)" userId="S::u2267086@live.warwick.ac.uk::33ad319c-faab-44e7-b730-ab3160d18fae" providerId="AD" clId="Web-{AF593356-4FEB-4F0E-B1F5-8802E36F7A53}" dt="2023-02-23T18:34:04.681" v="406" actId="1076"/>
          <ac:picMkLst>
            <pc:docMk/>
            <pc:sldMk cId="161245366" sldId="453"/>
            <ac:picMk id="2" creationId="{DC69C057-E939-D3B4-A9FE-0DF6A6B54210}"/>
          </ac:picMkLst>
        </pc:picChg>
        <pc:picChg chg="del">
          <ac:chgData name="CHEN, KATHY (PGR)" userId="S::u2267086@live.warwick.ac.uk::33ad319c-faab-44e7-b730-ab3160d18fae" providerId="AD" clId="Web-{AF593356-4FEB-4F0E-B1F5-8802E36F7A53}" dt="2023-02-23T18:33:49.758" v="403"/>
          <ac:picMkLst>
            <pc:docMk/>
            <pc:sldMk cId="161245366" sldId="453"/>
            <ac:picMk id="6" creationId="{163FE51F-CA53-B34E-1C35-088F65A6C7B8}"/>
          </ac:picMkLst>
        </pc:picChg>
        <pc:picChg chg="add mod">
          <ac:chgData name="CHEN, KATHY (PGR)" userId="S::u2267086@live.warwick.ac.uk::33ad319c-faab-44e7-b730-ab3160d18fae" providerId="AD" clId="Web-{AF593356-4FEB-4F0E-B1F5-8802E36F7A53}" dt="2023-02-23T18:34:29.182" v="413" actId="1076"/>
          <ac:picMkLst>
            <pc:docMk/>
            <pc:sldMk cId="161245366" sldId="453"/>
            <ac:picMk id="8" creationId="{FADCD372-A8F9-CF99-0ECE-B248F2E0D9C7}"/>
          </ac:picMkLst>
        </pc:picChg>
        <pc:picChg chg="del">
          <ac:chgData name="CHEN, KATHY (PGR)" userId="S::u2267086@live.warwick.ac.uk::33ad319c-faab-44e7-b730-ab3160d18fae" providerId="AD" clId="Web-{AF593356-4FEB-4F0E-B1F5-8802E36F7A53}" dt="2023-02-23T18:33:51.415" v="404"/>
          <ac:picMkLst>
            <pc:docMk/>
            <pc:sldMk cId="161245366" sldId="453"/>
            <ac:picMk id="11" creationId="{2BCDD2CF-EFE6-4EA0-797F-40F75CFAC68B}"/>
          </ac:picMkLst>
        </pc:picChg>
      </pc:sldChg>
      <pc:sldChg chg="delSp modSp add replId">
        <pc:chgData name="CHEN, KATHY (PGR)" userId="S::u2267086@live.warwick.ac.uk::33ad319c-faab-44e7-b730-ab3160d18fae" providerId="AD" clId="Web-{AF593356-4FEB-4F0E-B1F5-8802E36F7A53}" dt="2023-02-23T18:36:56.954" v="448" actId="20577"/>
        <pc:sldMkLst>
          <pc:docMk/>
          <pc:sldMk cId="1786498489" sldId="454"/>
        </pc:sldMkLst>
        <pc:spChg chg="mod">
          <ac:chgData name="CHEN, KATHY (PGR)" userId="S::u2267086@live.warwick.ac.uk::33ad319c-faab-44e7-b730-ab3160d18fae" providerId="AD" clId="Web-{AF593356-4FEB-4F0E-B1F5-8802E36F7A53}" dt="2023-02-23T18:36:56.954" v="448" actId="20577"/>
          <ac:spMkLst>
            <pc:docMk/>
            <pc:sldMk cId="1786498489" sldId="454"/>
            <ac:spMk id="9" creationId="{F5544383-E7DE-004E-E6F9-8DAAE6F8BBB7}"/>
          </ac:spMkLst>
        </pc:spChg>
        <pc:picChg chg="del">
          <ac:chgData name="CHEN, KATHY (PGR)" userId="S::u2267086@live.warwick.ac.uk::33ad319c-faab-44e7-b730-ab3160d18fae" providerId="AD" clId="Web-{AF593356-4FEB-4F0E-B1F5-8802E36F7A53}" dt="2023-02-23T18:34:36.886" v="415"/>
          <ac:picMkLst>
            <pc:docMk/>
            <pc:sldMk cId="1786498489" sldId="454"/>
            <ac:picMk id="2" creationId="{DC69C057-E939-D3B4-A9FE-0DF6A6B54210}"/>
          </ac:picMkLst>
        </pc:picChg>
        <pc:picChg chg="del">
          <ac:chgData name="CHEN, KATHY (PGR)" userId="S::u2267086@live.warwick.ac.uk::33ad319c-faab-44e7-b730-ab3160d18fae" providerId="AD" clId="Web-{AF593356-4FEB-4F0E-B1F5-8802E36F7A53}" dt="2023-02-23T18:34:38.120" v="416"/>
          <ac:picMkLst>
            <pc:docMk/>
            <pc:sldMk cId="1786498489" sldId="454"/>
            <ac:picMk id="8" creationId="{FADCD372-A8F9-CF99-0ECE-B248F2E0D9C7}"/>
          </ac:picMkLst>
        </pc:picChg>
      </pc:sldChg>
      <pc:sldChg chg="addSp modSp add replId">
        <pc:chgData name="CHEN, KATHY (PGR)" userId="S::u2267086@live.warwick.ac.uk::33ad319c-faab-44e7-b730-ab3160d18fae" providerId="AD" clId="Web-{AF593356-4FEB-4F0E-B1F5-8802E36F7A53}" dt="2023-02-23T18:41:38.067" v="511" actId="1076"/>
        <pc:sldMkLst>
          <pc:docMk/>
          <pc:sldMk cId="521796259" sldId="455"/>
        </pc:sldMkLst>
        <pc:spChg chg="mod">
          <ac:chgData name="CHEN, KATHY (PGR)" userId="S::u2267086@live.warwick.ac.uk::33ad319c-faab-44e7-b730-ab3160d18fae" providerId="AD" clId="Web-{AF593356-4FEB-4F0E-B1F5-8802E36F7A53}" dt="2023-02-23T18:41:38.067" v="511" actId="1076"/>
          <ac:spMkLst>
            <pc:docMk/>
            <pc:sldMk cId="521796259" sldId="455"/>
            <ac:spMk id="3" creationId="{6BBFEDCC-1B51-5E8D-72D3-3AE797F1178F}"/>
          </ac:spMkLst>
        </pc:spChg>
        <pc:spChg chg="mod">
          <ac:chgData name="CHEN, KATHY (PGR)" userId="S::u2267086@live.warwick.ac.uk::33ad319c-faab-44e7-b730-ab3160d18fae" providerId="AD" clId="Web-{AF593356-4FEB-4F0E-B1F5-8802E36F7A53}" dt="2023-02-23T18:38:35.633" v="474" actId="1076"/>
          <ac:spMkLst>
            <pc:docMk/>
            <pc:sldMk cId="521796259" sldId="455"/>
            <ac:spMk id="9" creationId="{F5544383-E7DE-004E-E6F9-8DAAE6F8BBB7}"/>
          </ac:spMkLst>
        </pc:spChg>
        <pc:picChg chg="add mod">
          <ac:chgData name="CHEN, KATHY (PGR)" userId="S::u2267086@live.warwick.ac.uk::33ad319c-faab-44e7-b730-ab3160d18fae" providerId="AD" clId="Web-{AF593356-4FEB-4F0E-B1F5-8802E36F7A53}" dt="2023-02-23T18:38:38.602" v="475" actId="1076"/>
          <ac:picMkLst>
            <pc:docMk/>
            <pc:sldMk cId="521796259" sldId="455"/>
            <ac:picMk id="2" creationId="{F629CD6F-F5CF-824F-5E35-1DCCF5BF007F}"/>
          </ac:picMkLst>
        </pc:picChg>
      </pc:sldChg>
      <pc:sldChg chg="modSp add replId">
        <pc:chgData name="CHEN, KATHY (PGR)" userId="S::u2267086@live.warwick.ac.uk::33ad319c-faab-44e7-b730-ab3160d18fae" providerId="AD" clId="Web-{AF593356-4FEB-4F0E-B1F5-8802E36F7A53}" dt="2023-02-23T18:41:31.973" v="510" actId="1076"/>
        <pc:sldMkLst>
          <pc:docMk/>
          <pc:sldMk cId="2454601063" sldId="456"/>
        </pc:sldMkLst>
        <pc:spChg chg="mod">
          <ac:chgData name="CHEN, KATHY (PGR)" userId="S::u2267086@live.warwick.ac.uk::33ad319c-faab-44e7-b730-ab3160d18fae" providerId="AD" clId="Web-{AF593356-4FEB-4F0E-B1F5-8802E36F7A53}" dt="2023-02-23T18:41:31.973" v="510" actId="1076"/>
          <ac:spMkLst>
            <pc:docMk/>
            <pc:sldMk cId="2454601063" sldId="456"/>
            <ac:spMk id="3" creationId="{6BBFEDCC-1B51-5E8D-72D3-3AE797F1178F}"/>
          </ac:spMkLst>
        </pc:spChg>
        <pc:spChg chg="mod">
          <ac:chgData name="CHEN, KATHY (PGR)" userId="S::u2267086@live.warwick.ac.uk::33ad319c-faab-44e7-b730-ab3160d18fae" providerId="AD" clId="Web-{AF593356-4FEB-4F0E-B1F5-8802E36F7A53}" dt="2023-02-23T18:39:48.859" v="487" actId="14100"/>
          <ac:spMkLst>
            <pc:docMk/>
            <pc:sldMk cId="2454601063" sldId="456"/>
            <ac:spMk id="9" creationId="{F5544383-E7DE-004E-E6F9-8DAAE6F8BBB7}"/>
          </ac:spMkLst>
        </pc:spChg>
        <pc:picChg chg="mod">
          <ac:chgData name="CHEN, KATHY (PGR)" userId="S::u2267086@live.warwick.ac.uk::33ad319c-faab-44e7-b730-ab3160d18fae" providerId="AD" clId="Web-{AF593356-4FEB-4F0E-B1F5-8802E36F7A53}" dt="2023-02-23T18:39:44.312" v="486" actId="14100"/>
          <ac:picMkLst>
            <pc:docMk/>
            <pc:sldMk cId="2454601063" sldId="456"/>
            <ac:picMk id="2" creationId="{F629CD6F-F5CF-824F-5E35-1DCCF5BF007F}"/>
          </ac:picMkLst>
        </pc:picChg>
      </pc:sldChg>
      <pc:sldChg chg="modSp add replId">
        <pc:chgData name="CHEN, KATHY (PGR)" userId="S::u2267086@live.warwick.ac.uk::33ad319c-faab-44e7-b730-ab3160d18fae" providerId="AD" clId="Web-{AF593356-4FEB-4F0E-B1F5-8802E36F7A53}" dt="2023-02-23T18:41:25.535" v="509" actId="1076"/>
        <pc:sldMkLst>
          <pc:docMk/>
          <pc:sldMk cId="4190766144" sldId="457"/>
        </pc:sldMkLst>
        <pc:spChg chg="mod">
          <ac:chgData name="CHEN, KATHY (PGR)" userId="S::u2267086@live.warwick.ac.uk::33ad319c-faab-44e7-b730-ab3160d18fae" providerId="AD" clId="Web-{AF593356-4FEB-4F0E-B1F5-8802E36F7A53}" dt="2023-02-23T18:41:25.535" v="509" actId="1076"/>
          <ac:spMkLst>
            <pc:docMk/>
            <pc:sldMk cId="4190766144" sldId="457"/>
            <ac:spMk id="3" creationId="{6BBFEDCC-1B51-5E8D-72D3-3AE797F1178F}"/>
          </ac:spMkLst>
        </pc:spChg>
        <pc:spChg chg="mod">
          <ac:chgData name="CHEN, KATHY (PGR)" userId="S::u2267086@live.warwick.ac.uk::33ad319c-faab-44e7-b730-ab3160d18fae" providerId="AD" clId="Web-{AF593356-4FEB-4F0E-B1F5-8802E36F7A53}" dt="2023-02-23T18:40:08.329" v="493" actId="20577"/>
          <ac:spMkLst>
            <pc:docMk/>
            <pc:sldMk cId="4190766144" sldId="457"/>
            <ac:spMk id="9" creationId="{F5544383-E7DE-004E-E6F9-8DAAE6F8BBB7}"/>
          </ac:spMkLst>
        </pc:spChg>
      </pc:sldChg>
      <pc:sldChg chg="modSp add replId">
        <pc:chgData name="CHEN, KATHY (PGR)" userId="S::u2267086@live.warwick.ac.uk::33ad319c-faab-44e7-b730-ab3160d18fae" providerId="AD" clId="Web-{AF593356-4FEB-4F0E-B1F5-8802E36F7A53}" dt="2023-02-23T18:41:20.238" v="508" actId="1076"/>
        <pc:sldMkLst>
          <pc:docMk/>
          <pc:sldMk cId="3918808480" sldId="458"/>
        </pc:sldMkLst>
        <pc:spChg chg="mod">
          <ac:chgData name="CHEN, KATHY (PGR)" userId="S::u2267086@live.warwick.ac.uk::33ad319c-faab-44e7-b730-ab3160d18fae" providerId="AD" clId="Web-{AF593356-4FEB-4F0E-B1F5-8802E36F7A53}" dt="2023-02-23T18:41:20.238" v="508" actId="1076"/>
          <ac:spMkLst>
            <pc:docMk/>
            <pc:sldMk cId="3918808480" sldId="458"/>
            <ac:spMk id="3" creationId="{6BBFEDCC-1B51-5E8D-72D3-3AE797F1178F}"/>
          </ac:spMkLst>
        </pc:spChg>
        <pc:spChg chg="mod">
          <ac:chgData name="CHEN, KATHY (PGR)" userId="S::u2267086@live.warwick.ac.uk::33ad319c-faab-44e7-b730-ab3160d18fae" providerId="AD" clId="Web-{AF593356-4FEB-4F0E-B1F5-8802E36F7A53}" dt="2023-02-23T18:41:12.300" v="507" actId="20577"/>
          <ac:spMkLst>
            <pc:docMk/>
            <pc:sldMk cId="3918808480" sldId="458"/>
            <ac:spMk id="9" creationId="{F5544383-E7DE-004E-E6F9-8DAAE6F8BBB7}"/>
          </ac:spMkLst>
        </pc:spChg>
      </pc:sldChg>
      <pc:sldChg chg="addSp delSp modSp add replId">
        <pc:chgData name="CHEN, KATHY (PGR)" userId="S::u2267086@live.warwick.ac.uk::33ad319c-faab-44e7-b730-ab3160d18fae" providerId="AD" clId="Web-{AF593356-4FEB-4F0E-B1F5-8802E36F7A53}" dt="2023-02-23T18:43:02.852" v="536" actId="1076"/>
        <pc:sldMkLst>
          <pc:docMk/>
          <pc:sldMk cId="2061500008" sldId="459"/>
        </pc:sldMkLst>
        <pc:spChg chg="mod">
          <ac:chgData name="CHEN, KATHY (PGR)" userId="S::u2267086@live.warwick.ac.uk::33ad319c-faab-44e7-b730-ab3160d18fae" providerId="AD" clId="Web-{AF593356-4FEB-4F0E-B1F5-8802E36F7A53}" dt="2023-02-23T18:43:00.665" v="535" actId="20577"/>
          <ac:spMkLst>
            <pc:docMk/>
            <pc:sldMk cId="2061500008" sldId="459"/>
            <ac:spMk id="9" creationId="{F5544383-E7DE-004E-E6F9-8DAAE6F8BBB7}"/>
          </ac:spMkLst>
        </pc:spChg>
        <pc:picChg chg="del">
          <ac:chgData name="CHEN, KATHY (PGR)" userId="S::u2267086@live.warwick.ac.uk::33ad319c-faab-44e7-b730-ab3160d18fae" providerId="AD" clId="Web-{AF593356-4FEB-4F0E-B1F5-8802E36F7A53}" dt="2023-02-23T18:42:16.178" v="513"/>
          <ac:picMkLst>
            <pc:docMk/>
            <pc:sldMk cId="2061500008" sldId="459"/>
            <ac:picMk id="2" creationId="{F629CD6F-F5CF-824F-5E35-1DCCF5BF007F}"/>
          </ac:picMkLst>
        </pc:picChg>
        <pc:picChg chg="add mod">
          <ac:chgData name="CHEN, KATHY (PGR)" userId="S::u2267086@live.warwick.ac.uk::33ad319c-faab-44e7-b730-ab3160d18fae" providerId="AD" clId="Web-{AF593356-4FEB-4F0E-B1F5-8802E36F7A53}" dt="2023-02-23T18:43:02.852" v="536" actId="1076"/>
          <ac:picMkLst>
            <pc:docMk/>
            <pc:sldMk cId="2061500008" sldId="459"/>
            <ac:picMk id="6" creationId="{3E236900-AFE0-5305-96FE-DAB10A5F071C}"/>
          </ac:picMkLst>
        </pc:picChg>
      </pc:sldChg>
      <pc:sldChg chg="delSp modSp add replId">
        <pc:chgData name="CHEN, KATHY (PGR)" userId="S::u2267086@live.warwick.ac.uk::33ad319c-faab-44e7-b730-ab3160d18fae" providerId="AD" clId="Web-{AF593356-4FEB-4F0E-B1F5-8802E36F7A53}" dt="2023-02-23T18:43:56.745" v="551" actId="20577"/>
        <pc:sldMkLst>
          <pc:docMk/>
          <pc:sldMk cId="1722126993" sldId="460"/>
        </pc:sldMkLst>
        <pc:spChg chg="mod">
          <ac:chgData name="CHEN, KATHY (PGR)" userId="S::u2267086@live.warwick.ac.uk::33ad319c-faab-44e7-b730-ab3160d18fae" providerId="AD" clId="Web-{AF593356-4FEB-4F0E-B1F5-8802E36F7A53}" dt="2023-02-23T18:43:56.745" v="551" actId="20577"/>
          <ac:spMkLst>
            <pc:docMk/>
            <pc:sldMk cId="1722126993" sldId="460"/>
            <ac:spMk id="9" creationId="{F5544383-E7DE-004E-E6F9-8DAAE6F8BBB7}"/>
          </ac:spMkLst>
        </pc:spChg>
        <pc:picChg chg="del">
          <ac:chgData name="CHEN, KATHY (PGR)" userId="S::u2267086@live.warwick.ac.uk::33ad319c-faab-44e7-b730-ab3160d18fae" providerId="AD" clId="Web-{AF593356-4FEB-4F0E-B1F5-8802E36F7A53}" dt="2023-02-23T18:43:14.603" v="538"/>
          <ac:picMkLst>
            <pc:docMk/>
            <pc:sldMk cId="1722126993" sldId="460"/>
            <ac:picMk id="6" creationId="{3E236900-AFE0-5305-96FE-DAB10A5F071C}"/>
          </ac:picMkLst>
        </pc:picChg>
      </pc:sldChg>
      <pc:sldChg chg="modSp add replId">
        <pc:chgData name="CHEN, KATHY (PGR)" userId="S::u2267086@live.warwick.ac.uk::33ad319c-faab-44e7-b730-ab3160d18fae" providerId="AD" clId="Web-{AF593356-4FEB-4F0E-B1F5-8802E36F7A53}" dt="2023-02-23T18:53:41.254" v="786" actId="20577"/>
        <pc:sldMkLst>
          <pc:docMk/>
          <pc:sldMk cId="1413279310" sldId="461"/>
        </pc:sldMkLst>
        <pc:spChg chg="mod">
          <ac:chgData name="CHEN, KATHY (PGR)" userId="S::u2267086@live.warwick.ac.uk::33ad319c-faab-44e7-b730-ab3160d18fae" providerId="AD" clId="Web-{AF593356-4FEB-4F0E-B1F5-8802E36F7A53}" dt="2023-02-23T18:44:27.700" v="556" actId="20577"/>
          <ac:spMkLst>
            <pc:docMk/>
            <pc:sldMk cId="1413279310" sldId="461"/>
            <ac:spMk id="3" creationId="{6BBFEDCC-1B51-5E8D-72D3-3AE797F1178F}"/>
          </ac:spMkLst>
        </pc:spChg>
        <pc:spChg chg="mod">
          <ac:chgData name="CHEN, KATHY (PGR)" userId="S::u2267086@live.warwick.ac.uk::33ad319c-faab-44e7-b730-ab3160d18fae" providerId="AD" clId="Web-{AF593356-4FEB-4F0E-B1F5-8802E36F7A53}" dt="2023-02-23T18:53:41.254" v="786" actId="20577"/>
          <ac:spMkLst>
            <pc:docMk/>
            <pc:sldMk cId="1413279310" sldId="461"/>
            <ac:spMk id="9" creationId="{F5544383-E7DE-004E-E6F9-8DAAE6F8BBB7}"/>
          </ac:spMkLst>
        </pc:spChg>
      </pc:sldChg>
      <pc:sldChg chg="modSp add replId">
        <pc:chgData name="CHEN, KATHY (PGR)" userId="S::u2267086@live.warwick.ac.uk::33ad319c-faab-44e7-b730-ab3160d18fae" providerId="AD" clId="Web-{AF593356-4FEB-4F0E-B1F5-8802E36F7A53}" dt="2023-02-23T18:55:51.380" v="812" actId="20577"/>
        <pc:sldMkLst>
          <pc:docMk/>
          <pc:sldMk cId="3110183840" sldId="462"/>
        </pc:sldMkLst>
        <pc:spChg chg="mod">
          <ac:chgData name="CHEN, KATHY (PGR)" userId="S::u2267086@live.warwick.ac.uk::33ad319c-faab-44e7-b730-ab3160d18fae" providerId="AD" clId="Web-{AF593356-4FEB-4F0E-B1F5-8802E36F7A53}" dt="2023-02-23T18:55:51.380" v="812" actId="20577"/>
          <ac:spMkLst>
            <pc:docMk/>
            <pc:sldMk cId="3110183840" sldId="462"/>
            <ac:spMk id="9" creationId="{F5544383-E7DE-004E-E6F9-8DAAE6F8BBB7}"/>
          </ac:spMkLst>
        </pc:spChg>
      </pc:sldChg>
      <pc:sldChg chg="addSp modSp add replId">
        <pc:chgData name="CHEN, KATHY (PGR)" userId="S::u2267086@live.warwick.ac.uk::33ad319c-faab-44e7-b730-ab3160d18fae" providerId="AD" clId="Web-{AF593356-4FEB-4F0E-B1F5-8802E36F7A53}" dt="2023-02-23T18:58:03.699" v="836" actId="20577"/>
        <pc:sldMkLst>
          <pc:docMk/>
          <pc:sldMk cId="2476801771" sldId="463"/>
        </pc:sldMkLst>
        <pc:spChg chg="mod">
          <ac:chgData name="CHEN, KATHY (PGR)" userId="S::u2267086@live.warwick.ac.uk::33ad319c-faab-44e7-b730-ab3160d18fae" providerId="AD" clId="Web-{AF593356-4FEB-4F0E-B1F5-8802E36F7A53}" dt="2023-02-23T18:58:03.699" v="836" actId="20577"/>
          <ac:spMkLst>
            <pc:docMk/>
            <pc:sldMk cId="2476801771" sldId="463"/>
            <ac:spMk id="9" creationId="{F5544383-E7DE-004E-E6F9-8DAAE6F8BBB7}"/>
          </ac:spMkLst>
        </pc:spChg>
        <pc:picChg chg="add mod">
          <ac:chgData name="CHEN, KATHY (PGR)" userId="S::u2267086@live.warwick.ac.uk::33ad319c-faab-44e7-b730-ab3160d18fae" providerId="AD" clId="Web-{AF593356-4FEB-4F0E-B1F5-8802E36F7A53}" dt="2023-02-23T18:57:34.604" v="826" actId="1076"/>
          <ac:picMkLst>
            <pc:docMk/>
            <pc:sldMk cId="2476801771" sldId="463"/>
            <ac:picMk id="2" creationId="{D874D856-AEC9-9632-26F1-635E4DF9FFD0}"/>
          </ac:picMkLst>
        </pc:picChg>
      </pc:sldChg>
      <pc:sldChg chg="delSp modSp add replId">
        <pc:chgData name="CHEN, KATHY (PGR)" userId="S::u2267086@live.warwick.ac.uk::33ad319c-faab-44e7-b730-ab3160d18fae" providerId="AD" clId="Web-{AF593356-4FEB-4F0E-B1F5-8802E36F7A53}" dt="2023-02-23T18:58:50.419" v="856" actId="20577"/>
        <pc:sldMkLst>
          <pc:docMk/>
          <pc:sldMk cId="936946557" sldId="464"/>
        </pc:sldMkLst>
        <pc:spChg chg="mod">
          <ac:chgData name="CHEN, KATHY (PGR)" userId="S::u2267086@live.warwick.ac.uk::33ad319c-faab-44e7-b730-ab3160d18fae" providerId="AD" clId="Web-{AF593356-4FEB-4F0E-B1F5-8802E36F7A53}" dt="2023-02-23T18:58:50.419" v="856" actId="20577"/>
          <ac:spMkLst>
            <pc:docMk/>
            <pc:sldMk cId="936946557" sldId="464"/>
            <ac:spMk id="9" creationId="{F5544383-E7DE-004E-E6F9-8DAAE6F8BBB7}"/>
          </ac:spMkLst>
        </pc:spChg>
        <pc:picChg chg="del">
          <ac:chgData name="CHEN, KATHY (PGR)" userId="S::u2267086@live.warwick.ac.uk::33ad319c-faab-44e7-b730-ab3160d18fae" providerId="AD" clId="Web-{AF593356-4FEB-4F0E-B1F5-8802E36F7A53}" dt="2023-02-23T18:58:08.527" v="838"/>
          <ac:picMkLst>
            <pc:docMk/>
            <pc:sldMk cId="936946557" sldId="464"/>
            <ac:picMk id="2" creationId="{D874D856-AEC9-9632-26F1-635E4DF9FFD0}"/>
          </ac:picMkLst>
        </pc:picChg>
      </pc:sldChg>
      <pc:sldChg chg="addSp modSp add replId">
        <pc:chgData name="CHEN, KATHY (PGR)" userId="S::u2267086@live.warwick.ac.uk::33ad319c-faab-44e7-b730-ab3160d18fae" providerId="AD" clId="Web-{AF593356-4FEB-4F0E-B1F5-8802E36F7A53}" dt="2023-02-23T18:59:42.594" v="872" actId="20577"/>
        <pc:sldMkLst>
          <pc:docMk/>
          <pc:sldMk cId="4072659108" sldId="465"/>
        </pc:sldMkLst>
        <pc:spChg chg="mod">
          <ac:chgData name="CHEN, KATHY (PGR)" userId="S::u2267086@live.warwick.ac.uk::33ad319c-faab-44e7-b730-ab3160d18fae" providerId="AD" clId="Web-{AF593356-4FEB-4F0E-B1F5-8802E36F7A53}" dt="2023-02-23T18:59:42.594" v="872" actId="20577"/>
          <ac:spMkLst>
            <pc:docMk/>
            <pc:sldMk cId="4072659108" sldId="465"/>
            <ac:spMk id="9" creationId="{F5544383-E7DE-004E-E6F9-8DAAE6F8BBB7}"/>
          </ac:spMkLst>
        </pc:spChg>
        <pc:picChg chg="add mod">
          <ac:chgData name="CHEN, KATHY (PGR)" userId="S::u2267086@live.warwick.ac.uk::33ad319c-faab-44e7-b730-ab3160d18fae" providerId="AD" clId="Web-{AF593356-4FEB-4F0E-B1F5-8802E36F7A53}" dt="2023-02-23T18:59:28.452" v="867" actId="1076"/>
          <ac:picMkLst>
            <pc:docMk/>
            <pc:sldMk cId="4072659108" sldId="465"/>
            <ac:picMk id="2" creationId="{6B266A2D-BB25-678D-6938-AAC9180B09FE}"/>
          </ac:picMkLst>
        </pc:picChg>
      </pc:sldChg>
      <pc:sldChg chg="addSp delSp modSp add replId">
        <pc:chgData name="CHEN, KATHY (PGR)" userId="S::u2267086@live.warwick.ac.uk::33ad319c-faab-44e7-b730-ab3160d18fae" providerId="AD" clId="Web-{AF593356-4FEB-4F0E-B1F5-8802E36F7A53}" dt="2023-02-23T19:01:01.944" v="893" actId="20577"/>
        <pc:sldMkLst>
          <pc:docMk/>
          <pc:sldMk cId="3800483511" sldId="466"/>
        </pc:sldMkLst>
        <pc:spChg chg="mod">
          <ac:chgData name="CHEN, KATHY (PGR)" userId="S::u2267086@live.warwick.ac.uk::33ad319c-faab-44e7-b730-ab3160d18fae" providerId="AD" clId="Web-{AF593356-4FEB-4F0E-B1F5-8802E36F7A53}" dt="2023-02-23T19:01:01.944" v="893" actId="20577"/>
          <ac:spMkLst>
            <pc:docMk/>
            <pc:sldMk cId="3800483511" sldId="466"/>
            <ac:spMk id="9" creationId="{F5544383-E7DE-004E-E6F9-8DAAE6F8BBB7}"/>
          </ac:spMkLst>
        </pc:spChg>
        <pc:picChg chg="del">
          <ac:chgData name="CHEN, KATHY (PGR)" userId="S::u2267086@live.warwick.ac.uk::33ad319c-faab-44e7-b730-ab3160d18fae" providerId="AD" clId="Web-{AF593356-4FEB-4F0E-B1F5-8802E36F7A53}" dt="2023-02-23T18:59:49.644" v="874"/>
          <ac:picMkLst>
            <pc:docMk/>
            <pc:sldMk cId="3800483511" sldId="466"/>
            <ac:picMk id="2" creationId="{6B266A2D-BB25-678D-6938-AAC9180B09FE}"/>
          </ac:picMkLst>
        </pc:picChg>
        <pc:picChg chg="add mod">
          <ac:chgData name="CHEN, KATHY (PGR)" userId="S::u2267086@live.warwick.ac.uk::33ad319c-faab-44e7-b730-ab3160d18fae" providerId="AD" clId="Web-{AF593356-4FEB-4F0E-B1F5-8802E36F7A53}" dt="2023-02-23T19:00:42.131" v="885" actId="1076"/>
          <ac:picMkLst>
            <pc:docMk/>
            <pc:sldMk cId="3800483511" sldId="466"/>
            <ac:picMk id="6" creationId="{12BFAA22-4F68-A584-41DF-64AB359A3C61}"/>
          </ac:picMkLst>
        </pc:picChg>
      </pc:sldChg>
      <pc:sldChg chg="addSp delSp modSp add replId">
        <pc:chgData name="CHEN, KATHY (PGR)" userId="S::u2267086@live.warwick.ac.uk::33ad319c-faab-44e7-b730-ab3160d18fae" providerId="AD" clId="Web-{AF593356-4FEB-4F0E-B1F5-8802E36F7A53}" dt="2023-02-23T19:03:35.765" v="958" actId="20577"/>
        <pc:sldMkLst>
          <pc:docMk/>
          <pc:sldMk cId="3682836757" sldId="467"/>
        </pc:sldMkLst>
        <pc:spChg chg="mod">
          <ac:chgData name="CHEN, KATHY (PGR)" userId="S::u2267086@live.warwick.ac.uk::33ad319c-faab-44e7-b730-ab3160d18fae" providerId="AD" clId="Web-{AF593356-4FEB-4F0E-B1F5-8802E36F7A53}" dt="2023-02-23T19:03:35.765" v="958" actId="20577"/>
          <ac:spMkLst>
            <pc:docMk/>
            <pc:sldMk cId="3682836757" sldId="467"/>
            <ac:spMk id="9" creationId="{F5544383-E7DE-004E-E6F9-8DAAE6F8BBB7}"/>
          </ac:spMkLst>
        </pc:spChg>
        <pc:picChg chg="add mod">
          <ac:chgData name="CHEN, KATHY (PGR)" userId="S::u2267086@live.warwick.ac.uk::33ad319c-faab-44e7-b730-ab3160d18fae" providerId="AD" clId="Web-{AF593356-4FEB-4F0E-B1F5-8802E36F7A53}" dt="2023-02-23T19:02:26.167" v="914" actId="1076"/>
          <ac:picMkLst>
            <pc:docMk/>
            <pc:sldMk cId="3682836757" sldId="467"/>
            <ac:picMk id="2" creationId="{D3DB4464-9143-D819-F697-1020F8373C3F}"/>
          </ac:picMkLst>
        </pc:picChg>
        <pc:picChg chg="del">
          <ac:chgData name="CHEN, KATHY (PGR)" userId="S::u2267086@live.warwick.ac.uk::33ad319c-faab-44e7-b730-ab3160d18fae" providerId="AD" clId="Web-{AF593356-4FEB-4F0E-B1F5-8802E36F7A53}" dt="2023-02-23T19:01:12.429" v="895"/>
          <ac:picMkLst>
            <pc:docMk/>
            <pc:sldMk cId="3682836757" sldId="467"/>
            <ac:picMk id="6" creationId="{12BFAA22-4F68-A584-41DF-64AB359A3C61}"/>
          </ac:picMkLst>
        </pc:picChg>
      </pc:sldChg>
      <pc:sldChg chg="addSp modSp add replId">
        <pc:chgData name="CHEN, KATHY (PGR)" userId="S::u2267086@live.warwick.ac.uk::33ad319c-faab-44e7-b730-ab3160d18fae" providerId="AD" clId="Web-{AF593356-4FEB-4F0E-B1F5-8802E36F7A53}" dt="2023-02-23T19:03:30.030" v="948" actId="20577"/>
        <pc:sldMkLst>
          <pc:docMk/>
          <pc:sldMk cId="1402045657" sldId="468"/>
        </pc:sldMkLst>
        <pc:spChg chg="mod">
          <ac:chgData name="CHEN, KATHY (PGR)" userId="S::u2267086@live.warwick.ac.uk::33ad319c-faab-44e7-b730-ab3160d18fae" providerId="AD" clId="Web-{AF593356-4FEB-4F0E-B1F5-8802E36F7A53}" dt="2023-02-23T19:03:30.030" v="948" actId="20577"/>
          <ac:spMkLst>
            <pc:docMk/>
            <pc:sldMk cId="1402045657" sldId="468"/>
            <ac:spMk id="9" creationId="{F5544383-E7DE-004E-E6F9-8DAAE6F8BBB7}"/>
          </ac:spMkLst>
        </pc:spChg>
        <pc:picChg chg="add mod">
          <ac:chgData name="CHEN, KATHY (PGR)" userId="S::u2267086@live.warwick.ac.uk::33ad319c-faab-44e7-b730-ab3160d18fae" providerId="AD" clId="Web-{AF593356-4FEB-4F0E-B1F5-8802E36F7A53}" dt="2023-02-23T19:02:46.964" v="925" actId="1076"/>
          <ac:picMkLst>
            <pc:docMk/>
            <pc:sldMk cId="1402045657" sldId="468"/>
            <ac:picMk id="2" creationId="{10C8571B-7BCB-5DE5-2B43-7A58AEF98DFB}"/>
          </ac:picMkLst>
        </pc:picChg>
      </pc:sldChg>
      <pc:sldChg chg="delSp modSp add replId">
        <pc:chgData name="CHEN, KATHY (PGR)" userId="S::u2267086@live.warwick.ac.uk::33ad319c-faab-44e7-b730-ab3160d18fae" providerId="AD" clId="Web-{AF593356-4FEB-4F0E-B1F5-8802E36F7A53}" dt="2023-02-23T19:04:46.799" v="971" actId="20577"/>
        <pc:sldMkLst>
          <pc:docMk/>
          <pc:sldMk cId="1566135551" sldId="469"/>
        </pc:sldMkLst>
        <pc:spChg chg="mod">
          <ac:chgData name="CHEN, KATHY (PGR)" userId="S::u2267086@live.warwick.ac.uk::33ad319c-faab-44e7-b730-ab3160d18fae" providerId="AD" clId="Web-{AF593356-4FEB-4F0E-B1F5-8802E36F7A53}" dt="2023-02-23T19:04:46.799" v="971" actId="20577"/>
          <ac:spMkLst>
            <pc:docMk/>
            <pc:sldMk cId="1566135551" sldId="469"/>
            <ac:spMk id="9" creationId="{F5544383-E7DE-004E-E6F9-8DAAE6F8BBB7}"/>
          </ac:spMkLst>
        </pc:spChg>
        <pc:picChg chg="del">
          <ac:chgData name="CHEN, KATHY (PGR)" userId="S::u2267086@live.warwick.ac.uk::33ad319c-faab-44e7-b730-ab3160d18fae" providerId="AD" clId="Web-{AF593356-4FEB-4F0E-B1F5-8802E36F7A53}" dt="2023-02-23T19:03:42.718" v="960"/>
          <ac:picMkLst>
            <pc:docMk/>
            <pc:sldMk cId="1566135551" sldId="469"/>
            <ac:picMk id="2" creationId="{10C8571B-7BCB-5DE5-2B43-7A58AEF98DFB}"/>
          </ac:picMkLst>
        </pc:picChg>
      </pc:sldChg>
      <pc:sldChg chg="addSp delSp modSp add del mod replId modClrScheme chgLayout">
        <pc:chgData name="CHEN, KATHY (PGR)" userId="S::u2267086@live.warwick.ac.uk::33ad319c-faab-44e7-b730-ab3160d18fae" providerId="AD" clId="Web-{AF593356-4FEB-4F0E-B1F5-8802E36F7A53}" dt="2023-02-23T19:06:53.039" v="995"/>
        <pc:sldMkLst>
          <pc:docMk/>
          <pc:sldMk cId="2711942996" sldId="470"/>
        </pc:sldMkLst>
        <pc:spChg chg="add del mod ord">
          <ac:chgData name="CHEN, KATHY (PGR)" userId="S::u2267086@live.warwick.ac.uk::33ad319c-faab-44e7-b730-ab3160d18fae" providerId="AD" clId="Web-{AF593356-4FEB-4F0E-B1F5-8802E36F7A53}" dt="2023-02-23T19:05:17.410" v="980"/>
          <ac:spMkLst>
            <pc:docMk/>
            <pc:sldMk cId="2711942996" sldId="470"/>
            <ac:spMk id="2" creationId="{670759B8-9E1C-450F-469A-7451A33442A3}"/>
          </ac:spMkLst>
        </pc:spChg>
        <pc:spChg chg="mod">
          <ac:chgData name="CHEN, KATHY (PGR)" userId="S::u2267086@live.warwick.ac.uk::33ad319c-faab-44e7-b730-ab3160d18fae" providerId="AD" clId="Web-{AF593356-4FEB-4F0E-B1F5-8802E36F7A53}" dt="2023-02-23T19:05:35.598" v="981" actId="1076"/>
          <ac:spMkLst>
            <pc:docMk/>
            <pc:sldMk cId="2711942996" sldId="470"/>
            <ac:spMk id="3" creationId="{6BBFEDCC-1B51-5E8D-72D3-3AE797F1178F}"/>
          </ac:spMkLst>
        </pc:spChg>
        <pc:spChg chg="mod ord">
          <ac:chgData name="CHEN, KATHY (PGR)" userId="S::u2267086@live.warwick.ac.uk::33ad319c-faab-44e7-b730-ab3160d18fae" providerId="AD" clId="Web-{AF593356-4FEB-4F0E-B1F5-8802E36F7A53}" dt="2023-02-23T19:06:25.897" v="989" actId="14100"/>
          <ac:spMkLst>
            <pc:docMk/>
            <pc:sldMk cId="2711942996" sldId="470"/>
            <ac:spMk id="4" creationId="{00000000-0000-0000-0000-000000000000}"/>
          </ac:spMkLst>
        </pc:spChg>
        <pc:spChg chg="mod ord">
          <ac:chgData name="CHEN, KATHY (PGR)" userId="S::u2267086@live.warwick.ac.uk::33ad319c-faab-44e7-b730-ab3160d18fae" providerId="AD" clId="Web-{AF593356-4FEB-4F0E-B1F5-8802E36F7A53}" dt="2023-02-23T19:05:08.003" v="977"/>
          <ac:spMkLst>
            <pc:docMk/>
            <pc:sldMk cId="2711942996" sldId="470"/>
            <ac:spMk id="5" creationId="{00000000-0000-0000-0000-000000000000}"/>
          </ac:spMkLst>
        </pc:spChg>
        <pc:spChg chg="add del mod ord">
          <ac:chgData name="CHEN, KATHY (PGR)" userId="S::u2267086@live.warwick.ac.uk::33ad319c-faab-44e7-b730-ab3160d18fae" providerId="AD" clId="Web-{AF593356-4FEB-4F0E-B1F5-8802E36F7A53}" dt="2023-02-23T19:05:11.003" v="978"/>
          <ac:spMkLst>
            <pc:docMk/>
            <pc:sldMk cId="2711942996" sldId="470"/>
            <ac:spMk id="6" creationId="{99D22ADD-ACFA-9D93-5D10-4B49268D7CB6}"/>
          </ac:spMkLst>
        </pc:spChg>
        <pc:spChg chg="add del mod ord">
          <ac:chgData name="CHEN, KATHY (PGR)" userId="S::u2267086@live.warwick.ac.uk::33ad319c-faab-44e7-b730-ab3160d18fae" providerId="AD" clId="Web-{AF593356-4FEB-4F0E-B1F5-8802E36F7A53}" dt="2023-02-23T19:05:15.363" v="979"/>
          <ac:spMkLst>
            <pc:docMk/>
            <pc:sldMk cId="2711942996" sldId="470"/>
            <ac:spMk id="8" creationId="{4C1BC991-9158-7869-958A-B9C59C052346}"/>
          </ac:spMkLst>
        </pc:spChg>
        <pc:spChg chg="mod">
          <ac:chgData name="CHEN, KATHY (PGR)" userId="S::u2267086@live.warwick.ac.uk::33ad319c-faab-44e7-b730-ab3160d18fae" providerId="AD" clId="Web-{AF593356-4FEB-4F0E-B1F5-8802E36F7A53}" dt="2023-02-23T19:05:57.771" v="985" actId="1076"/>
          <ac:spMkLst>
            <pc:docMk/>
            <pc:sldMk cId="2711942996" sldId="470"/>
            <ac:spMk id="9" creationId="{F5544383-E7DE-004E-E6F9-8DAAE6F8BBB7}"/>
          </ac:spMkLst>
        </pc:spChg>
        <pc:picChg chg="add mod ord modCrop">
          <ac:chgData name="CHEN, KATHY (PGR)" userId="S::u2267086@live.warwick.ac.uk::33ad319c-faab-44e7-b730-ab3160d18fae" providerId="AD" clId="Web-{AF593356-4FEB-4F0E-B1F5-8802E36F7A53}" dt="2023-02-23T19:06:10.287" v="988" actId="1076"/>
          <ac:picMkLst>
            <pc:docMk/>
            <pc:sldMk cId="2711942996" sldId="470"/>
            <ac:picMk id="10" creationId="{2AD2A659-51B9-E355-D6A2-F400A60D5E9B}"/>
          </ac:picMkLst>
        </pc:picChg>
      </pc:sldChg>
      <pc:sldChg chg="addSp modSp add replId">
        <pc:chgData name="CHEN, KATHY (PGR)" userId="S::u2267086@live.warwick.ac.uk::33ad319c-faab-44e7-b730-ab3160d18fae" providerId="AD" clId="Web-{AF593356-4FEB-4F0E-B1F5-8802E36F7A53}" dt="2023-02-23T19:07:11.743" v="1002" actId="20577"/>
        <pc:sldMkLst>
          <pc:docMk/>
          <pc:sldMk cId="1679619970" sldId="471"/>
        </pc:sldMkLst>
        <pc:spChg chg="mod">
          <ac:chgData name="CHEN, KATHY (PGR)" userId="S::u2267086@live.warwick.ac.uk::33ad319c-faab-44e7-b730-ab3160d18fae" providerId="AD" clId="Web-{AF593356-4FEB-4F0E-B1F5-8802E36F7A53}" dt="2023-02-23T19:07:11.743" v="1002" actId="20577"/>
          <ac:spMkLst>
            <pc:docMk/>
            <pc:sldMk cId="1679619970" sldId="471"/>
            <ac:spMk id="9" creationId="{F5544383-E7DE-004E-E6F9-8DAAE6F8BBB7}"/>
          </ac:spMkLst>
        </pc:spChg>
        <pc:picChg chg="add mod">
          <ac:chgData name="CHEN, KATHY (PGR)" userId="S::u2267086@live.warwick.ac.uk::33ad319c-faab-44e7-b730-ab3160d18fae" providerId="AD" clId="Web-{AF593356-4FEB-4F0E-B1F5-8802E36F7A53}" dt="2023-02-23T19:06:57.211" v="996" actId="1076"/>
          <ac:picMkLst>
            <pc:docMk/>
            <pc:sldMk cId="1679619970" sldId="471"/>
            <ac:picMk id="6" creationId="{E9EDD090-024D-4955-B35E-532430EBB91A}"/>
          </ac:picMkLst>
        </pc:picChg>
      </pc:sldChg>
      <pc:sldChg chg="delSp modSp add replId">
        <pc:chgData name="CHEN, KATHY (PGR)" userId="S::u2267086@live.warwick.ac.uk::33ad319c-faab-44e7-b730-ab3160d18fae" providerId="AD" clId="Web-{AF593356-4FEB-4F0E-B1F5-8802E36F7A53}" dt="2023-02-23T19:07:55.839" v="1013" actId="20577"/>
        <pc:sldMkLst>
          <pc:docMk/>
          <pc:sldMk cId="1148195227" sldId="472"/>
        </pc:sldMkLst>
        <pc:spChg chg="mod">
          <ac:chgData name="CHEN, KATHY (PGR)" userId="S::u2267086@live.warwick.ac.uk::33ad319c-faab-44e7-b730-ab3160d18fae" providerId="AD" clId="Web-{AF593356-4FEB-4F0E-B1F5-8802E36F7A53}" dt="2023-02-23T19:07:55.839" v="1013" actId="20577"/>
          <ac:spMkLst>
            <pc:docMk/>
            <pc:sldMk cId="1148195227" sldId="472"/>
            <ac:spMk id="9" creationId="{F5544383-E7DE-004E-E6F9-8DAAE6F8BBB7}"/>
          </ac:spMkLst>
        </pc:spChg>
        <pc:picChg chg="del">
          <ac:chgData name="CHEN, KATHY (PGR)" userId="S::u2267086@live.warwick.ac.uk::33ad319c-faab-44e7-b730-ab3160d18fae" providerId="AD" clId="Web-{AF593356-4FEB-4F0E-B1F5-8802E36F7A53}" dt="2023-02-23T19:07:28.119" v="1004"/>
          <ac:picMkLst>
            <pc:docMk/>
            <pc:sldMk cId="1148195227" sldId="472"/>
            <ac:picMk id="6" creationId="{E9EDD090-024D-4955-B35E-532430EBB91A}"/>
          </ac:picMkLst>
        </pc:picChg>
      </pc:sldChg>
    </pc:docChg>
  </pc:docChgLst>
  <pc:docChgLst>
    <pc:chgData name="CHEN, KATHY (PGR)" userId="S::u2267086@live.warwick.ac.uk::33ad319c-faab-44e7-b730-ab3160d18fae" providerId="AD" clId="Web-{618330F1-9E5B-4D5D-990C-A25F0B362CE6}"/>
    <pc:docChg chg="addSld modSld">
      <pc:chgData name="CHEN, KATHY (PGR)" userId="S::u2267086@live.warwick.ac.uk::33ad319c-faab-44e7-b730-ab3160d18fae" providerId="AD" clId="Web-{618330F1-9E5B-4D5D-990C-A25F0B362CE6}" dt="2023-02-24T19:21:35.970" v="333" actId="1076"/>
      <pc:docMkLst>
        <pc:docMk/>
      </pc:docMkLst>
      <pc:sldChg chg="modSp">
        <pc:chgData name="CHEN, KATHY (PGR)" userId="S::u2267086@live.warwick.ac.uk::33ad319c-faab-44e7-b730-ab3160d18fae" providerId="AD" clId="Web-{618330F1-9E5B-4D5D-990C-A25F0B362CE6}" dt="2023-02-24T19:08:18.415" v="99" actId="20577"/>
        <pc:sldMkLst>
          <pc:docMk/>
          <pc:sldMk cId="546263679" sldId="450"/>
        </pc:sldMkLst>
        <pc:spChg chg="mod">
          <ac:chgData name="CHEN, KATHY (PGR)" userId="S::u2267086@live.warwick.ac.uk::33ad319c-faab-44e7-b730-ab3160d18fae" providerId="AD" clId="Web-{618330F1-9E5B-4D5D-990C-A25F0B362CE6}" dt="2023-02-24T19:08:18.415" v="99" actId="20577"/>
          <ac:spMkLst>
            <pc:docMk/>
            <pc:sldMk cId="546263679" sldId="450"/>
            <ac:spMk id="7" creationId="{7EBA17EC-68BE-5A68-472A-4B0E6C21DA87}"/>
          </ac:spMkLst>
        </pc:spChg>
      </pc:sldChg>
      <pc:sldChg chg="modSp">
        <pc:chgData name="CHEN, KATHY (PGR)" userId="S::u2267086@live.warwick.ac.uk::33ad319c-faab-44e7-b730-ab3160d18fae" providerId="AD" clId="Web-{618330F1-9E5B-4D5D-990C-A25F0B362CE6}" dt="2023-02-24T19:08:06.211" v="92" actId="20577"/>
        <pc:sldMkLst>
          <pc:docMk/>
          <pc:sldMk cId="2760062859" sldId="451"/>
        </pc:sldMkLst>
        <pc:spChg chg="mod">
          <ac:chgData name="CHEN, KATHY (PGR)" userId="S::u2267086@live.warwick.ac.uk::33ad319c-faab-44e7-b730-ab3160d18fae" providerId="AD" clId="Web-{618330F1-9E5B-4D5D-990C-A25F0B362CE6}" dt="2023-02-24T19:08:06.211" v="92" actId="20577"/>
          <ac:spMkLst>
            <pc:docMk/>
            <pc:sldMk cId="2760062859" sldId="451"/>
            <ac:spMk id="7" creationId="{7EBA17EC-68BE-5A68-472A-4B0E6C21DA87}"/>
          </ac:spMkLst>
        </pc:spChg>
      </pc:sldChg>
      <pc:sldChg chg="modSp">
        <pc:chgData name="CHEN, KATHY (PGR)" userId="S::u2267086@live.warwick.ac.uk::33ad319c-faab-44e7-b730-ab3160d18fae" providerId="AD" clId="Web-{618330F1-9E5B-4D5D-990C-A25F0B362CE6}" dt="2023-02-24T19:08:00.163" v="90" actId="20577"/>
        <pc:sldMkLst>
          <pc:docMk/>
          <pc:sldMk cId="4081498238" sldId="452"/>
        </pc:sldMkLst>
        <pc:spChg chg="mod">
          <ac:chgData name="CHEN, KATHY (PGR)" userId="S::u2267086@live.warwick.ac.uk::33ad319c-faab-44e7-b730-ab3160d18fae" providerId="AD" clId="Web-{618330F1-9E5B-4D5D-990C-A25F0B362CE6}" dt="2023-02-24T19:08:00.163" v="90" actId="20577"/>
          <ac:spMkLst>
            <pc:docMk/>
            <pc:sldMk cId="4081498238" sldId="452"/>
            <ac:spMk id="7" creationId="{7EBA17EC-68BE-5A68-472A-4B0E6C21DA87}"/>
          </ac:spMkLst>
        </pc:spChg>
      </pc:sldChg>
      <pc:sldChg chg="modSp">
        <pc:chgData name="CHEN, KATHY (PGR)" userId="S::u2267086@live.warwick.ac.uk::33ad319c-faab-44e7-b730-ab3160d18fae" providerId="AD" clId="Web-{618330F1-9E5B-4D5D-990C-A25F0B362CE6}" dt="2023-02-24T19:07:53.725" v="88" actId="20577"/>
        <pc:sldMkLst>
          <pc:docMk/>
          <pc:sldMk cId="477507639" sldId="453"/>
        </pc:sldMkLst>
        <pc:spChg chg="mod">
          <ac:chgData name="CHEN, KATHY (PGR)" userId="S::u2267086@live.warwick.ac.uk::33ad319c-faab-44e7-b730-ab3160d18fae" providerId="AD" clId="Web-{618330F1-9E5B-4D5D-990C-A25F0B362CE6}" dt="2023-02-24T19:07:53.725" v="88" actId="20577"/>
          <ac:spMkLst>
            <pc:docMk/>
            <pc:sldMk cId="477507639" sldId="453"/>
            <ac:spMk id="7" creationId="{7EBA17EC-68BE-5A68-472A-4B0E6C21DA87}"/>
          </ac:spMkLst>
        </pc:spChg>
      </pc:sldChg>
      <pc:sldChg chg="modSp">
        <pc:chgData name="CHEN, KATHY (PGR)" userId="S::u2267086@live.warwick.ac.uk::33ad319c-faab-44e7-b730-ab3160d18fae" providerId="AD" clId="Web-{618330F1-9E5B-4D5D-990C-A25F0B362CE6}" dt="2023-02-24T19:07:46.850" v="86" actId="20577"/>
        <pc:sldMkLst>
          <pc:docMk/>
          <pc:sldMk cId="558030446" sldId="454"/>
        </pc:sldMkLst>
        <pc:spChg chg="mod">
          <ac:chgData name="CHEN, KATHY (PGR)" userId="S::u2267086@live.warwick.ac.uk::33ad319c-faab-44e7-b730-ab3160d18fae" providerId="AD" clId="Web-{618330F1-9E5B-4D5D-990C-A25F0B362CE6}" dt="2023-02-24T19:07:46.850" v="86" actId="20577"/>
          <ac:spMkLst>
            <pc:docMk/>
            <pc:sldMk cId="558030446" sldId="454"/>
            <ac:spMk id="7" creationId="{7EBA17EC-68BE-5A68-472A-4B0E6C21DA87}"/>
          </ac:spMkLst>
        </pc:spChg>
      </pc:sldChg>
      <pc:sldChg chg="modSp">
        <pc:chgData name="CHEN, KATHY (PGR)" userId="S::u2267086@live.warwick.ac.uk::33ad319c-faab-44e7-b730-ab3160d18fae" providerId="AD" clId="Web-{618330F1-9E5B-4D5D-990C-A25F0B362CE6}" dt="2023-02-24T19:07:40.553" v="83" actId="20577"/>
        <pc:sldMkLst>
          <pc:docMk/>
          <pc:sldMk cId="2233946982" sldId="455"/>
        </pc:sldMkLst>
        <pc:spChg chg="mod">
          <ac:chgData name="CHEN, KATHY (PGR)" userId="S::u2267086@live.warwick.ac.uk::33ad319c-faab-44e7-b730-ab3160d18fae" providerId="AD" clId="Web-{618330F1-9E5B-4D5D-990C-A25F0B362CE6}" dt="2023-02-24T19:07:40.553" v="83" actId="20577"/>
          <ac:spMkLst>
            <pc:docMk/>
            <pc:sldMk cId="2233946982" sldId="455"/>
            <ac:spMk id="7" creationId="{7EBA17EC-68BE-5A68-472A-4B0E6C21DA87}"/>
          </ac:spMkLst>
        </pc:spChg>
      </pc:sldChg>
      <pc:sldChg chg="addSp modSp">
        <pc:chgData name="CHEN, KATHY (PGR)" userId="S::u2267086@live.warwick.ac.uk::33ad319c-faab-44e7-b730-ab3160d18fae" providerId="AD" clId="Web-{618330F1-9E5B-4D5D-990C-A25F0B362CE6}" dt="2023-02-24T19:07:32.802" v="81" actId="20577"/>
        <pc:sldMkLst>
          <pc:docMk/>
          <pc:sldMk cId="818273014" sldId="456"/>
        </pc:sldMkLst>
        <pc:spChg chg="mod">
          <ac:chgData name="CHEN, KATHY (PGR)" userId="S::u2267086@live.warwick.ac.uk::33ad319c-faab-44e7-b730-ab3160d18fae" providerId="AD" clId="Web-{618330F1-9E5B-4D5D-990C-A25F0B362CE6}" dt="2023-02-24T19:03:22.691" v="9" actId="20577"/>
          <ac:spMkLst>
            <pc:docMk/>
            <pc:sldMk cId="818273014" sldId="456"/>
            <ac:spMk id="3" creationId="{6BBFEDCC-1B51-5E8D-72D3-3AE797F1178F}"/>
          </ac:spMkLst>
        </pc:spChg>
        <pc:spChg chg="mod">
          <ac:chgData name="CHEN, KATHY (PGR)" userId="S::u2267086@live.warwick.ac.uk::33ad319c-faab-44e7-b730-ab3160d18fae" providerId="AD" clId="Web-{618330F1-9E5B-4D5D-990C-A25F0B362CE6}" dt="2023-02-24T19:07:32.802" v="81" actId="20577"/>
          <ac:spMkLst>
            <pc:docMk/>
            <pc:sldMk cId="818273014" sldId="456"/>
            <ac:spMk id="7" creationId="{7EBA17EC-68BE-5A68-472A-4B0E6C21DA87}"/>
          </ac:spMkLst>
        </pc:spChg>
        <pc:picChg chg="add mod">
          <ac:chgData name="CHEN, KATHY (PGR)" userId="S::u2267086@live.warwick.ac.uk::33ad319c-faab-44e7-b730-ab3160d18fae" providerId="AD" clId="Web-{618330F1-9E5B-4D5D-990C-A25F0B362CE6}" dt="2023-02-24T19:03:09.221" v="1" actId="1076"/>
          <ac:picMkLst>
            <pc:docMk/>
            <pc:sldMk cId="818273014" sldId="456"/>
            <ac:picMk id="6" creationId="{BC3F7A4C-1B42-C80A-A48E-C52F4CB582D9}"/>
          </ac:picMkLst>
        </pc:picChg>
      </pc:sldChg>
      <pc:sldChg chg="modSp">
        <pc:chgData name="CHEN, KATHY (PGR)" userId="S::u2267086@live.warwick.ac.uk::33ad319c-faab-44e7-b730-ab3160d18fae" providerId="AD" clId="Web-{618330F1-9E5B-4D5D-990C-A25F0B362CE6}" dt="2023-02-24T19:07:24.536" v="77" actId="20577"/>
        <pc:sldMkLst>
          <pc:docMk/>
          <pc:sldMk cId="1266809571" sldId="457"/>
        </pc:sldMkLst>
        <pc:spChg chg="mod">
          <ac:chgData name="CHEN, KATHY (PGR)" userId="S::u2267086@live.warwick.ac.uk::33ad319c-faab-44e7-b730-ab3160d18fae" providerId="AD" clId="Web-{618330F1-9E5B-4D5D-990C-A25F0B362CE6}" dt="2023-02-24T19:04:21.398" v="20" actId="1076"/>
          <ac:spMkLst>
            <pc:docMk/>
            <pc:sldMk cId="1266809571" sldId="457"/>
            <ac:spMk id="3" creationId="{6BBFEDCC-1B51-5E8D-72D3-3AE797F1178F}"/>
          </ac:spMkLst>
        </pc:spChg>
        <pc:spChg chg="mod">
          <ac:chgData name="CHEN, KATHY (PGR)" userId="S::u2267086@live.warwick.ac.uk::33ad319c-faab-44e7-b730-ab3160d18fae" providerId="AD" clId="Web-{618330F1-9E5B-4D5D-990C-A25F0B362CE6}" dt="2023-02-24T19:07:24.536" v="77" actId="20577"/>
          <ac:spMkLst>
            <pc:docMk/>
            <pc:sldMk cId="1266809571" sldId="457"/>
            <ac:spMk id="7" creationId="{7EBA17EC-68BE-5A68-472A-4B0E6C21DA87}"/>
          </ac:spMkLst>
        </pc:spChg>
      </pc:sldChg>
      <pc:sldChg chg="addSp modSp add replId">
        <pc:chgData name="CHEN, KATHY (PGR)" userId="S::u2267086@live.warwick.ac.uk::33ad319c-faab-44e7-b730-ab3160d18fae" providerId="AD" clId="Web-{618330F1-9E5B-4D5D-990C-A25F0B362CE6}" dt="2023-02-24T19:07:17.035" v="69" actId="20577"/>
        <pc:sldMkLst>
          <pc:docMk/>
          <pc:sldMk cId="3784122713" sldId="458"/>
        </pc:sldMkLst>
        <pc:spChg chg="mod">
          <ac:chgData name="CHEN, KATHY (PGR)" userId="S::u2267086@live.warwick.ac.uk::33ad319c-faab-44e7-b730-ab3160d18fae" providerId="AD" clId="Web-{618330F1-9E5B-4D5D-990C-A25F0B362CE6}" dt="2023-02-24T19:06:39.501" v="57" actId="20577"/>
          <ac:spMkLst>
            <pc:docMk/>
            <pc:sldMk cId="3784122713" sldId="458"/>
            <ac:spMk id="3" creationId="{6BBFEDCC-1B51-5E8D-72D3-3AE797F1178F}"/>
          </ac:spMkLst>
        </pc:spChg>
        <pc:spChg chg="mod">
          <ac:chgData name="CHEN, KATHY (PGR)" userId="S::u2267086@live.warwick.ac.uk::33ad319c-faab-44e7-b730-ab3160d18fae" providerId="AD" clId="Web-{618330F1-9E5B-4D5D-990C-A25F0B362CE6}" dt="2023-02-24T19:07:17.035" v="69" actId="20577"/>
          <ac:spMkLst>
            <pc:docMk/>
            <pc:sldMk cId="3784122713" sldId="458"/>
            <ac:spMk id="7" creationId="{7EBA17EC-68BE-5A68-472A-4B0E6C21DA87}"/>
          </ac:spMkLst>
        </pc:spChg>
        <pc:picChg chg="add mod">
          <ac:chgData name="CHEN, KATHY (PGR)" userId="S::u2267086@live.warwick.ac.uk::33ad319c-faab-44e7-b730-ab3160d18fae" providerId="AD" clId="Web-{618330F1-9E5B-4D5D-990C-A25F0B362CE6}" dt="2023-02-24T19:06:24.954" v="49" actId="14100"/>
          <ac:picMkLst>
            <pc:docMk/>
            <pc:sldMk cId="3784122713" sldId="458"/>
            <ac:picMk id="6" creationId="{7CD30795-C0AA-4671-7DF5-2FF75B93F8A5}"/>
          </ac:picMkLst>
        </pc:picChg>
      </pc:sldChg>
      <pc:sldChg chg="addSp delSp modSp add replId">
        <pc:chgData name="CHEN, KATHY (PGR)" userId="S::u2267086@live.warwick.ac.uk::33ad319c-faab-44e7-b730-ab3160d18fae" providerId="AD" clId="Web-{618330F1-9E5B-4D5D-990C-A25F0B362CE6}" dt="2023-02-24T19:09:23.155" v="120" actId="20577"/>
        <pc:sldMkLst>
          <pc:docMk/>
          <pc:sldMk cId="2808208696" sldId="459"/>
        </pc:sldMkLst>
        <pc:spChg chg="mod">
          <ac:chgData name="CHEN, KATHY (PGR)" userId="S::u2267086@live.warwick.ac.uk::33ad319c-faab-44e7-b730-ab3160d18fae" providerId="AD" clId="Web-{618330F1-9E5B-4D5D-990C-A25F0B362CE6}" dt="2023-02-24T19:09:23.155" v="120" actId="20577"/>
          <ac:spMkLst>
            <pc:docMk/>
            <pc:sldMk cId="2808208696" sldId="459"/>
            <ac:spMk id="3" creationId="{6BBFEDCC-1B51-5E8D-72D3-3AE797F1178F}"/>
          </ac:spMkLst>
        </pc:spChg>
        <pc:spChg chg="mod">
          <ac:chgData name="CHEN, KATHY (PGR)" userId="S::u2267086@live.warwick.ac.uk::33ad319c-faab-44e7-b730-ab3160d18fae" providerId="AD" clId="Web-{618330F1-9E5B-4D5D-990C-A25F0B362CE6}" dt="2023-02-24T19:07:07.128" v="63" actId="20577"/>
          <ac:spMkLst>
            <pc:docMk/>
            <pc:sldMk cId="2808208696" sldId="459"/>
            <ac:spMk id="7" creationId="{7EBA17EC-68BE-5A68-472A-4B0E6C21DA87}"/>
          </ac:spMkLst>
        </pc:spChg>
        <pc:picChg chg="del">
          <ac:chgData name="CHEN, KATHY (PGR)" userId="S::u2267086@live.warwick.ac.uk::33ad319c-faab-44e7-b730-ab3160d18fae" providerId="AD" clId="Web-{618330F1-9E5B-4D5D-990C-A25F0B362CE6}" dt="2023-02-24T19:06:45.814" v="59"/>
          <ac:picMkLst>
            <pc:docMk/>
            <pc:sldMk cId="2808208696" sldId="459"/>
            <ac:picMk id="6" creationId="{7CD30795-C0AA-4671-7DF5-2FF75B93F8A5}"/>
          </ac:picMkLst>
        </pc:picChg>
        <pc:picChg chg="add mod">
          <ac:chgData name="CHEN, KATHY (PGR)" userId="S::u2267086@live.warwick.ac.uk::33ad319c-faab-44e7-b730-ab3160d18fae" providerId="AD" clId="Web-{618330F1-9E5B-4D5D-990C-A25F0B362CE6}" dt="2023-02-24T19:09:08.027" v="111" actId="1076"/>
          <ac:picMkLst>
            <pc:docMk/>
            <pc:sldMk cId="2808208696" sldId="459"/>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1:05.036" v="155" actId="20577"/>
        <pc:sldMkLst>
          <pc:docMk/>
          <pc:sldMk cId="3468269449" sldId="460"/>
        </pc:sldMkLst>
        <pc:spChg chg="mod">
          <ac:chgData name="CHEN, KATHY (PGR)" userId="S::u2267086@live.warwick.ac.uk::33ad319c-faab-44e7-b730-ab3160d18fae" providerId="AD" clId="Web-{618330F1-9E5B-4D5D-990C-A25F0B362CE6}" dt="2023-02-24T19:11:05.036" v="155" actId="20577"/>
          <ac:spMkLst>
            <pc:docMk/>
            <pc:sldMk cId="3468269449" sldId="460"/>
            <ac:spMk id="3" creationId="{6BBFEDCC-1B51-5E8D-72D3-3AE797F1178F}"/>
          </ac:spMkLst>
        </pc:spChg>
        <pc:picChg chg="add mod">
          <ac:chgData name="CHEN, KATHY (PGR)" userId="S::u2267086@live.warwick.ac.uk::33ad319c-faab-44e7-b730-ab3160d18fae" providerId="AD" clId="Web-{618330F1-9E5B-4D5D-990C-A25F0B362CE6}" dt="2023-02-24T19:10:34.299" v="133" actId="1076"/>
          <ac:picMkLst>
            <pc:docMk/>
            <pc:sldMk cId="3468269449" sldId="460"/>
            <ac:picMk id="6" creationId="{8F0489C9-A3DF-A4B7-848B-A0E9B9A9C704}"/>
          </ac:picMkLst>
        </pc:picChg>
        <pc:picChg chg="del">
          <ac:chgData name="CHEN, KATHY (PGR)" userId="S::u2267086@live.warwick.ac.uk::33ad319c-faab-44e7-b730-ab3160d18fae" providerId="AD" clId="Web-{618330F1-9E5B-4D5D-990C-A25F0B362CE6}" dt="2023-02-24T19:09:28.576" v="122"/>
          <ac:picMkLst>
            <pc:docMk/>
            <pc:sldMk cId="3468269449" sldId="460"/>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2:40.136" v="180" actId="14100"/>
        <pc:sldMkLst>
          <pc:docMk/>
          <pc:sldMk cId="3735487824" sldId="461"/>
        </pc:sldMkLst>
        <pc:spChg chg="mod">
          <ac:chgData name="CHEN, KATHY (PGR)" userId="S::u2267086@live.warwick.ac.uk::33ad319c-faab-44e7-b730-ab3160d18fae" providerId="AD" clId="Web-{618330F1-9E5B-4D5D-990C-A25F0B362CE6}" dt="2023-02-24T19:12:34.776" v="179" actId="20577"/>
          <ac:spMkLst>
            <pc:docMk/>
            <pc:sldMk cId="3735487824" sldId="461"/>
            <ac:spMk id="3" creationId="{6BBFEDCC-1B51-5E8D-72D3-3AE797F1178F}"/>
          </ac:spMkLst>
        </pc:spChg>
        <pc:picChg chg="del">
          <ac:chgData name="CHEN, KATHY (PGR)" userId="S::u2267086@live.warwick.ac.uk::33ad319c-faab-44e7-b730-ab3160d18fae" providerId="AD" clId="Web-{618330F1-9E5B-4D5D-990C-A25F0B362CE6}" dt="2023-02-24T19:11:08.333" v="157"/>
          <ac:picMkLst>
            <pc:docMk/>
            <pc:sldMk cId="3735487824" sldId="461"/>
            <ac:picMk id="6" creationId="{8F0489C9-A3DF-A4B7-848B-A0E9B9A9C704}"/>
          </ac:picMkLst>
        </pc:picChg>
        <pc:picChg chg="add mod">
          <ac:chgData name="CHEN, KATHY (PGR)" userId="S::u2267086@live.warwick.ac.uk::33ad319c-faab-44e7-b730-ab3160d18fae" providerId="AD" clId="Web-{618330F1-9E5B-4D5D-990C-A25F0B362CE6}" dt="2023-02-24T19:12:40.136" v="180" actId="14100"/>
          <ac:picMkLst>
            <pc:docMk/>
            <pc:sldMk cId="3735487824" sldId="461"/>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6:11.854" v="234" actId="14100"/>
        <pc:sldMkLst>
          <pc:docMk/>
          <pc:sldMk cId="2143784245" sldId="462"/>
        </pc:sldMkLst>
        <pc:spChg chg="mod">
          <ac:chgData name="CHEN, KATHY (PGR)" userId="S::u2267086@live.warwick.ac.uk::33ad319c-faab-44e7-b730-ab3160d18fae" providerId="AD" clId="Web-{618330F1-9E5B-4D5D-990C-A25F0B362CE6}" dt="2023-02-24T19:16:09.104" v="233" actId="20577"/>
          <ac:spMkLst>
            <pc:docMk/>
            <pc:sldMk cId="2143784245" sldId="462"/>
            <ac:spMk id="3" creationId="{6BBFEDCC-1B51-5E8D-72D3-3AE797F1178F}"/>
          </ac:spMkLst>
        </pc:spChg>
        <pc:picChg chg="add mod">
          <ac:chgData name="CHEN, KATHY (PGR)" userId="S::u2267086@live.warwick.ac.uk::33ad319c-faab-44e7-b730-ab3160d18fae" providerId="AD" clId="Web-{618330F1-9E5B-4D5D-990C-A25F0B362CE6}" dt="2023-02-24T19:16:11.854" v="234" actId="14100"/>
          <ac:picMkLst>
            <pc:docMk/>
            <pc:sldMk cId="2143784245" sldId="462"/>
            <ac:picMk id="6" creationId="{F1A4B9B5-29DF-3918-F100-296C3B285680}"/>
          </ac:picMkLst>
        </pc:picChg>
        <pc:picChg chg="del">
          <ac:chgData name="CHEN, KATHY (PGR)" userId="S::u2267086@live.warwick.ac.uk::33ad319c-faab-44e7-b730-ab3160d18fae" providerId="AD" clId="Web-{618330F1-9E5B-4D5D-990C-A25F0B362CE6}" dt="2023-02-24T19:12:50.355" v="182"/>
          <ac:picMkLst>
            <pc:docMk/>
            <pc:sldMk cId="2143784245" sldId="462"/>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7:57.596" v="275" actId="20577"/>
        <pc:sldMkLst>
          <pc:docMk/>
          <pc:sldMk cId="3515668931" sldId="463"/>
        </pc:sldMkLst>
        <pc:spChg chg="mod">
          <ac:chgData name="CHEN, KATHY (PGR)" userId="S::u2267086@live.warwick.ac.uk::33ad319c-faab-44e7-b730-ab3160d18fae" providerId="AD" clId="Web-{618330F1-9E5B-4D5D-990C-A25F0B362CE6}" dt="2023-02-24T19:17:52.267" v="273" actId="20577"/>
          <ac:spMkLst>
            <pc:docMk/>
            <pc:sldMk cId="3515668931" sldId="463"/>
            <ac:spMk id="2" creationId="{982EF65B-E84F-3387-CE22-0696805B70D3}"/>
          </ac:spMkLst>
        </pc:spChg>
        <pc:spChg chg="mod">
          <ac:chgData name="CHEN, KATHY (PGR)" userId="S::u2267086@live.warwick.ac.uk::33ad319c-faab-44e7-b730-ab3160d18fae" providerId="AD" clId="Web-{618330F1-9E5B-4D5D-990C-A25F0B362CE6}" dt="2023-02-24T19:17:57.596" v="275" actId="20577"/>
          <ac:spMkLst>
            <pc:docMk/>
            <pc:sldMk cId="3515668931" sldId="463"/>
            <ac:spMk id="3" creationId="{6BBFEDCC-1B51-5E8D-72D3-3AE797F1178F}"/>
          </ac:spMkLst>
        </pc:spChg>
        <pc:picChg chg="del">
          <ac:chgData name="CHEN, KATHY (PGR)" userId="S::u2267086@live.warwick.ac.uk::33ad319c-faab-44e7-b730-ab3160d18fae" providerId="AD" clId="Web-{618330F1-9E5B-4D5D-990C-A25F0B362CE6}" dt="2023-02-24T19:16:20.948" v="236"/>
          <ac:picMkLst>
            <pc:docMk/>
            <pc:sldMk cId="3515668931" sldId="463"/>
            <ac:picMk id="6" creationId="{F1A4B9B5-29DF-3918-F100-296C3B285680}"/>
          </ac:picMkLst>
        </pc:picChg>
        <pc:picChg chg="add mod">
          <ac:chgData name="CHEN, KATHY (PGR)" userId="S::u2267086@live.warwick.ac.uk::33ad319c-faab-44e7-b730-ab3160d18fae" providerId="AD" clId="Web-{618330F1-9E5B-4D5D-990C-A25F0B362CE6}" dt="2023-02-24T19:17:41.735" v="263" actId="1076"/>
          <ac:picMkLst>
            <pc:docMk/>
            <pc:sldMk cId="3515668931" sldId="463"/>
            <ac:picMk id="8" creationId="{9A829542-4EE7-FE8A-0020-AAC12DADC865}"/>
          </ac:picMkLst>
        </pc:picChg>
      </pc:sldChg>
      <pc:sldChg chg="addSp delSp modSp add replId">
        <pc:chgData name="CHEN, KATHY (PGR)" userId="S::u2267086@live.warwick.ac.uk::33ad319c-faab-44e7-b730-ab3160d18fae" providerId="AD" clId="Web-{618330F1-9E5B-4D5D-990C-A25F0B362CE6}" dt="2023-02-24T19:19:13.351" v="290" actId="20577"/>
        <pc:sldMkLst>
          <pc:docMk/>
          <pc:sldMk cId="832004715" sldId="464"/>
        </pc:sldMkLst>
        <pc:spChg chg="mod">
          <ac:chgData name="CHEN, KATHY (PGR)" userId="S::u2267086@live.warwick.ac.uk::33ad319c-faab-44e7-b730-ab3160d18fae" providerId="AD" clId="Web-{618330F1-9E5B-4D5D-990C-A25F0B362CE6}" dt="2023-02-24T19:19:13.351" v="290" actId="20577"/>
          <ac:spMkLst>
            <pc:docMk/>
            <pc:sldMk cId="832004715" sldId="464"/>
            <ac:spMk id="3" creationId="{6BBFEDCC-1B51-5E8D-72D3-3AE797F1178F}"/>
          </ac:spMkLst>
        </pc:spChg>
        <pc:picChg chg="add mod">
          <ac:chgData name="CHEN, KATHY (PGR)" userId="S::u2267086@live.warwick.ac.uk::33ad319c-faab-44e7-b730-ab3160d18fae" providerId="AD" clId="Web-{618330F1-9E5B-4D5D-990C-A25F0B362CE6}" dt="2023-02-24T19:19:07.116" v="289" actId="1076"/>
          <ac:picMkLst>
            <pc:docMk/>
            <pc:sldMk cId="832004715" sldId="464"/>
            <ac:picMk id="6" creationId="{9A29AC82-B119-8921-C8D6-B5D6C6B33EC4}"/>
          </ac:picMkLst>
        </pc:picChg>
        <pc:picChg chg="del">
          <ac:chgData name="CHEN, KATHY (PGR)" userId="S::u2267086@live.warwick.ac.uk::33ad319c-faab-44e7-b730-ab3160d18fae" providerId="AD" clId="Web-{618330F1-9E5B-4D5D-990C-A25F0B362CE6}" dt="2023-02-24T19:18:01.846" v="277"/>
          <ac:picMkLst>
            <pc:docMk/>
            <pc:sldMk cId="832004715" sldId="464"/>
            <ac:picMk id="8" creationId="{9A829542-4EE7-FE8A-0020-AAC12DADC865}"/>
          </ac:picMkLst>
        </pc:picChg>
      </pc:sldChg>
      <pc:sldChg chg="delSp modSp add replId">
        <pc:chgData name="CHEN, KATHY (PGR)" userId="S::u2267086@live.warwick.ac.uk::33ad319c-faab-44e7-b730-ab3160d18fae" providerId="AD" clId="Web-{618330F1-9E5B-4D5D-990C-A25F0B362CE6}" dt="2023-02-24T19:21:35.970" v="333" actId="1076"/>
        <pc:sldMkLst>
          <pc:docMk/>
          <pc:sldMk cId="3514986987" sldId="465"/>
        </pc:sldMkLst>
        <pc:spChg chg="mod">
          <ac:chgData name="CHEN, KATHY (PGR)" userId="S::u2267086@live.warwick.ac.uk::33ad319c-faab-44e7-b730-ab3160d18fae" providerId="AD" clId="Web-{618330F1-9E5B-4D5D-990C-A25F0B362CE6}" dt="2023-02-24T19:21:35.970" v="333" actId="1076"/>
          <ac:spMkLst>
            <pc:docMk/>
            <pc:sldMk cId="3514986987" sldId="465"/>
            <ac:spMk id="3" creationId="{6BBFEDCC-1B51-5E8D-72D3-3AE797F1178F}"/>
          </ac:spMkLst>
        </pc:spChg>
        <pc:picChg chg="del">
          <ac:chgData name="CHEN, KATHY (PGR)" userId="S::u2267086@live.warwick.ac.uk::33ad319c-faab-44e7-b730-ab3160d18fae" providerId="AD" clId="Web-{618330F1-9E5B-4D5D-990C-A25F0B362CE6}" dt="2023-02-24T19:20:11.011" v="292"/>
          <ac:picMkLst>
            <pc:docMk/>
            <pc:sldMk cId="3514986987" sldId="465"/>
            <ac:picMk id="6" creationId="{9A29AC82-B119-8921-C8D6-B5D6C6B33EC4}"/>
          </ac:picMkLst>
        </pc:picChg>
      </pc:sldChg>
    </pc:docChg>
  </pc:docChgLst>
  <pc:docChgLst>
    <pc:chgData name="CHEN, KATHY (PGR)" userId="S::u2267086@live.warwick.ac.uk::33ad319c-faab-44e7-b730-ab3160d18fae" providerId="AD" clId="Web-{F88EDDBB-DFEA-4071-B814-C16057CDBD46}"/>
    <pc:docChg chg="addSld modSld">
      <pc:chgData name="CHEN, KATHY (PGR)" userId="S::u2267086@live.warwick.ac.uk::33ad319c-faab-44e7-b730-ab3160d18fae" providerId="AD" clId="Web-{F88EDDBB-DFEA-4071-B814-C16057CDBD46}" dt="2023-02-24T18:45:00.519" v="536" actId="20577"/>
      <pc:docMkLst>
        <pc:docMk/>
      </pc:docMkLst>
      <pc:sldChg chg="modSp">
        <pc:chgData name="CHEN, KATHY (PGR)" userId="S::u2267086@live.warwick.ac.uk::33ad319c-faab-44e7-b730-ab3160d18fae" providerId="AD" clId="Web-{F88EDDBB-DFEA-4071-B814-C16057CDBD46}" dt="2023-02-24T18:01:28.801" v="60" actId="20577"/>
        <pc:sldMkLst>
          <pc:docMk/>
          <pc:sldMk cId="419606111" sldId="449"/>
        </pc:sldMkLst>
        <pc:spChg chg="mod">
          <ac:chgData name="CHEN, KATHY (PGR)" userId="S::u2267086@live.warwick.ac.uk::33ad319c-faab-44e7-b730-ab3160d18fae" providerId="AD" clId="Web-{F88EDDBB-DFEA-4071-B814-C16057CDBD46}" dt="2023-02-24T18:01:28.801" v="60" actId="20577"/>
          <ac:spMkLst>
            <pc:docMk/>
            <pc:sldMk cId="419606111" sldId="449"/>
            <ac:spMk id="3" creationId="{6BBFEDCC-1B51-5E8D-72D3-3AE797F1178F}"/>
          </ac:spMkLst>
        </pc:spChg>
      </pc:sldChg>
      <pc:sldChg chg="addSp modSp add replId">
        <pc:chgData name="CHEN, KATHY (PGR)" userId="S::u2267086@live.warwick.ac.uk::33ad319c-faab-44e7-b730-ab3160d18fae" providerId="AD" clId="Web-{F88EDDBB-DFEA-4071-B814-C16057CDBD46}" dt="2023-02-24T18:15:52.646" v="96" actId="20577"/>
        <pc:sldMkLst>
          <pc:docMk/>
          <pc:sldMk cId="546263679" sldId="450"/>
        </pc:sldMkLst>
        <pc:spChg chg="add mod">
          <ac:chgData name="CHEN, KATHY (PGR)" userId="S::u2267086@live.warwick.ac.uk::33ad319c-faab-44e7-b730-ab3160d18fae" providerId="AD" clId="Web-{F88EDDBB-DFEA-4071-B814-C16057CDBD46}" dt="2023-02-24T18:14:37.190" v="72" actId="1076"/>
          <ac:spMkLst>
            <pc:docMk/>
            <pc:sldMk cId="546263679" sldId="450"/>
            <ac:spMk id="2" creationId="{982EF65B-E84F-3387-CE22-0696805B70D3}"/>
          </ac:spMkLst>
        </pc:spChg>
        <pc:spChg chg="mod">
          <ac:chgData name="CHEN, KATHY (PGR)" userId="S::u2267086@live.warwick.ac.uk::33ad319c-faab-44e7-b730-ab3160d18fae" providerId="AD" clId="Web-{F88EDDBB-DFEA-4071-B814-C16057CDBD46}" dt="2023-02-24T18:15:52.646" v="96" actId="20577"/>
          <ac:spMkLst>
            <pc:docMk/>
            <pc:sldMk cId="546263679" sldId="450"/>
            <ac:spMk id="3" creationId="{6BBFEDCC-1B51-5E8D-72D3-3AE797F1178F}"/>
          </ac:spMkLst>
        </pc:spChg>
        <pc:picChg chg="add mod">
          <ac:chgData name="CHEN, KATHY (PGR)" userId="S::u2267086@live.warwick.ac.uk::33ad319c-faab-44e7-b730-ab3160d18fae" providerId="AD" clId="Web-{F88EDDBB-DFEA-4071-B814-C16057CDBD46}" dt="2023-02-24T18:15:41.646" v="89" actId="1076"/>
          <ac:picMkLst>
            <pc:docMk/>
            <pc:sldMk cId="546263679" sldId="450"/>
            <ac:picMk id="6" creationId="{8ACD11F9-F7FA-9882-15D0-45D97020BFAF}"/>
          </ac:picMkLst>
        </pc:picChg>
      </pc:sldChg>
      <pc:sldChg chg="addSp delSp modSp add replId">
        <pc:chgData name="CHEN, KATHY (PGR)" userId="S::u2267086@live.warwick.ac.uk::33ad319c-faab-44e7-b730-ab3160d18fae" providerId="AD" clId="Web-{F88EDDBB-DFEA-4071-B814-C16057CDBD46}" dt="2023-02-24T18:17:02.836" v="120" actId="20577"/>
        <pc:sldMkLst>
          <pc:docMk/>
          <pc:sldMk cId="2791265890" sldId="451"/>
        </pc:sldMkLst>
        <pc:spChg chg="mod">
          <ac:chgData name="CHEN, KATHY (PGR)" userId="S::u2267086@live.warwick.ac.uk::33ad319c-faab-44e7-b730-ab3160d18fae" providerId="AD" clId="Web-{F88EDDBB-DFEA-4071-B814-C16057CDBD46}" dt="2023-02-24T18:17:02.836" v="120" actId="20577"/>
          <ac:spMkLst>
            <pc:docMk/>
            <pc:sldMk cId="2791265890" sldId="451"/>
            <ac:spMk id="3" creationId="{6BBFEDCC-1B51-5E8D-72D3-3AE797F1178F}"/>
          </ac:spMkLst>
        </pc:spChg>
        <pc:picChg chg="del">
          <ac:chgData name="CHEN, KATHY (PGR)" userId="S::u2267086@live.warwick.ac.uk::33ad319c-faab-44e7-b730-ab3160d18fae" providerId="AD" clId="Web-{F88EDDBB-DFEA-4071-B814-C16057CDBD46}" dt="2023-02-24T18:15:58.537" v="98"/>
          <ac:picMkLst>
            <pc:docMk/>
            <pc:sldMk cId="2791265890" sldId="451"/>
            <ac:picMk id="6" creationId="{8ACD11F9-F7FA-9882-15D0-45D97020BFAF}"/>
          </ac:picMkLst>
        </pc:picChg>
        <pc:picChg chg="add mod">
          <ac:chgData name="CHEN, KATHY (PGR)" userId="S::u2267086@live.warwick.ac.uk::33ad319c-faab-44e7-b730-ab3160d18fae" providerId="AD" clId="Web-{F88EDDBB-DFEA-4071-B814-C16057CDBD46}" dt="2023-02-24T18:16:35.288" v="107" actId="1076"/>
          <ac:picMkLst>
            <pc:docMk/>
            <pc:sldMk cId="2791265890" sldId="451"/>
            <ac:picMk id="8" creationId="{11E58780-4A41-89BE-6992-CEFE333C8D40}"/>
          </ac:picMkLst>
        </pc:picChg>
      </pc:sldChg>
      <pc:sldChg chg="delSp modSp add replId">
        <pc:chgData name="CHEN, KATHY (PGR)" userId="S::u2267086@live.warwick.ac.uk::33ad319c-faab-44e7-b730-ab3160d18fae" providerId="AD" clId="Web-{F88EDDBB-DFEA-4071-B814-C16057CDBD46}" dt="2023-02-24T18:18:03.792" v="136" actId="20577"/>
        <pc:sldMkLst>
          <pc:docMk/>
          <pc:sldMk cId="218869180" sldId="452"/>
        </pc:sldMkLst>
        <pc:spChg chg="mod">
          <ac:chgData name="CHEN, KATHY (PGR)" userId="S::u2267086@live.warwick.ac.uk::33ad319c-faab-44e7-b730-ab3160d18fae" providerId="AD" clId="Web-{F88EDDBB-DFEA-4071-B814-C16057CDBD46}" dt="2023-02-24T18:18:03.792" v="136" actId="20577"/>
          <ac:spMkLst>
            <pc:docMk/>
            <pc:sldMk cId="218869180" sldId="452"/>
            <ac:spMk id="3" creationId="{6BBFEDCC-1B51-5E8D-72D3-3AE797F1178F}"/>
          </ac:spMkLst>
        </pc:spChg>
        <pc:picChg chg="del">
          <ac:chgData name="CHEN, KATHY (PGR)" userId="S::u2267086@live.warwick.ac.uk::33ad319c-faab-44e7-b730-ab3160d18fae" providerId="AD" clId="Web-{F88EDDBB-DFEA-4071-B814-C16057CDBD46}" dt="2023-02-24T18:17:06.774" v="122"/>
          <ac:picMkLst>
            <pc:docMk/>
            <pc:sldMk cId="218869180" sldId="452"/>
            <ac:picMk id="8" creationId="{11E58780-4A41-89BE-6992-CEFE333C8D40}"/>
          </ac:picMkLst>
        </pc:picChg>
      </pc:sldChg>
      <pc:sldChg chg="addSp modSp add replId">
        <pc:chgData name="CHEN, KATHY (PGR)" userId="S::u2267086@live.warwick.ac.uk::33ad319c-faab-44e7-b730-ab3160d18fae" providerId="AD" clId="Web-{F88EDDBB-DFEA-4071-B814-C16057CDBD46}" dt="2023-02-24T18:18:39.715" v="150" actId="1076"/>
        <pc:sldMkLst>
          <pc:docMk/>
          <pc:sldMk cId="2525328911" sldId="453"/>
        </pc:sldMkLst>
        <pc:spChg chg="mod">
          <ac:chgData name="CHEN, KATHY (PGR)" userId="S::u2267086@live.warwick.ac.uk::33ad319c-faab-44e7-b730-ab3160d18fae" providerId="AD" clId="Web-{F88EDDBB-DFEA-4071-B814-C16057CDBD46}" dt="2023-02-24T18:18:24.214" v="144" actId="20577"/>
          <ac:spMkLst>
            <pc:docMk/>
            <pc:sldMk cId="2525328911" sldId="453"/>
            <ac:spMk id="3" creationId="{6BBFEDCC-1B51-5E8D-72D3-3AE797F1178F}"/>
          </ac:spMkLst>
        </pc:spChg>
        <pc:picChg chg="add mod">
          <ac:chgData name="CHEN, KATHY (PGR)" userId="S::u2267086@live.warwick.ac.uk::33ad319c-faab-44e7-b730-ab3160d18fae" providerId="AD" clId="Web-{F88EDDBB-DFEA-4071-B814-C16057CDBD46}" dt="2023-02-24T18:18:39.715" v="150" actId="1076"/>
          <ac:picMkLst>
            <pc:docMk/>
            <pc:sldMk cId="2525328911" sldId="453"/>
            <ac:picMk id="6" creationId="{C8324933-E0D8-E9C2-D83D-E9FF6AF517D4}"/>
          </ac:picMkLst>
        </pc:picChg>
      </pc:sldChg>
      <pc:sldChg chg="delSp modSp add replId">
        <pc:chgData name="CHEN, KATHY (PGR)" userId="S::u2267086@live.warwick.ac.uk::33ad319c-faab-44e7-b730-ab3160d18fae" providerId="AD" clId="Web-{F88EDDBB-DFEA-4071-B814-C16057CDBD46}" dt="2023-02-24T18:19:36.717" v="162" actId="20577"/>
        <pc:sldMkLst>
          <pc:docMk/>
          <pc:sldMk cId="1643576778" sldId="454"/>
        </pc:sldMkLst>
        <pc:spChg chg="mod">
          <ac:chgData name="CHEN, KATHY (PGR)" userId="S::u2267086@live.warwick.ac.uk::33ad319c-faab-44e7-b730-ab3160d18fae" providerId="AD" clId="Web-{F88EDDBB-DFEA-4071-B814-C16057CDBD46}" dt="2023-02-24T18:19:36.717" v="162" actId="20577"/>
          <ac:spMkLst>
            <pc:docMk/>
            <pc:sldMk cId="1643576778" sldId="454"/>
            <ac:spMk id="3" creationId="{6BBFEDCC-1B51-5E8D-72D3-3AE797F1178F}"/>
          </ac:spMkLst>
        </pc:spChg>
        <pc:picChg chg="del">
          <ac:chgData name="CHEN, KATHY (PGR)" userId="S::u2267086@live.warwick.ac.uk::33ad319c-faab-44e7-b730-ab3160d18fae" providerId="AD" clId="Web-{F88EDDBB-DFEA-4071-B814-C16057CDBD46}" dt="2023-02-24T18:18:46.293" v="152"/>
          <ac:picMkLst>
            <pc:docMk/>
            <pc:sldMk cId="1643576778" sldId="454"/>
            <ac:picMk id="6" creationId="{C8324933-E0D8-E9C2-D83D-E9FF6AF517D4}"/>
          </ac:picMkLst>
        </pc:picChg>
      </pc:sldChg>
      <pc:sldChg chg="addSp modSp add replId">
        <pc:chgData name="CHEN, KATHY (PGR)" userId="S::u2267086@live.warwick.ac.uk::33ad319c-faab-44e7-b730-ab3160d18fae" providerId="AD" clId="Web-{F88EDDBB-DFEA-4071-B814-C16057CDBD46}" dt="2023-02-24T18:21:53.691" v="186" actId="1076"/>
        <pc:sldMkLst>
          <pc:docMk/>
          <pc:sldMk cId="292341446" sldId="455"/>
        </pc:sldMkLst>
        <pc:spChg chg="mod">
          <ac:chgData name="CHEN, KATHY (PGR)" userId="S::u2267086@live.warwick.ac.uk::33ad319c-faab-44e7-b730-ab3160d18fae" providerId="AD" clId="Web-{F88EDDBB-DFEA-4071-B814-C16057CDBD46}" dt="2023-02-24T18:20:43.798" v="172"/>
          <ac:spMkLst>
            <pc:docMk/>
            <pc:sldMk cId="292341446" sldId="455"/>
            <ac:spMk id="3" creationId="{6BBFEDCC-1B51-5E8D-72D3-3AE797F1178F}"/>
          </ac:spMkLst>
        </pc:spChg>
        <pc:spChg chg="add mod">
          <ac:chgData name="CHEN, KATHY (PGR)" userId="S::u2267086@live.warwick.ac.uk::33ad319c-faab-44e7-b730-ab3160d18fae" providerId="AD" clId="Web-{F88EDDBB-DFEA-4071-B814-C16057CDBD46}" dt="2023-02-24T18:21:51.050" v="185" actId="1076"/>
          <ac:spMkLst>
            <pc:docMk/>
            <pc:sldMk cId="292341446" sldId="455"/>
            <ac:spMk id="6" creationId="{FB70339B-A947-99AB-4757-6AB6B0FD71C2}"/>
          </ac:spMkLst>
        </pc:spChg>
        <pc:spChg chg="add mod">
          <ac:chgData name="CHEN, KATHY (PGR)" userId="S::u2267086@live.warwick.ac.uk::33ad319c-faab-44e7-b730-ab3160d18fae" providerId="AD" clId="Web-{F88EDDBB-DFEA-4071-B814-C16057CDBD46}" dt="2023-02-24T18:21:53.691" v="186" actId="1076"/>
          <ac:spMkLst>
            <pc:docMk/>
            <pc:sldMk cId="292341446" sldId="455"/>
            <ac:spMk id="8" creationId="{DDF65349-2071-55D0-81CB-274FB13CDCB3}"/>
          </ac:spMkLst>
        </pc:spChg>
      </pc:sldChg>
      <pc:sldChg chg="addSp delSp modSp add mod replId modClrScheme chgLayout">
        <pc:chgData name="CHEN, KATHY (PGR)" userId="S::u2267086@live.warwick.ac.uk::33ad319c-faab-44e7-b730-ab3160d18fae" providerId="AD" clId="Web-{F88EDDBB-DFEA-4071-B814-C16057CDBD46}" dt="2023-02-24T18:23:18.788" v="215" actId="20577"/>
        <pc:sldMkLst>
          <pc:docMk/>
          <pc:sldMk cId="799532851" sldId="456"/>
        </pc:sldMkLst>
        <pc:spChg chg="mod">
          <ac:chgData name="CHEN, KATHY (PGR)" userId="S::u2267086@live.warwick.ac.uk::33ad319c-faab-44e7-b730-ab3160d18fae" providerId="AD" clId="Web-{F88EDDBB-DFEA-4071-B814-C16057CDBD46}" dt="2023-02-24T18:23:18.788" v="215" actId="20577"/>
          <ac:spMkLst>
            <pc:docMk/>
            <pc:sldMk cId="799532851" sldId="456"/>
            <ac:spMk id="3" creationId="{6BBFEDCC-1B51-5E8D-72D3-3AE797F1178F}"/>
          </ac:spMkLst>
        </pc:spChg>
        <pc:spChg chg="mod ord">
          <ac:chgData name="CHEN, KATHY (PGR)" userId="S::u2267086@live.warwick.ac.uk::33ad319c-faab-44e7-b730-ab3160d18fae" providerId="AD" clId="Web-{F88EDDBB-DFEA-4071-B814-C16057CDBD46}" dt="2023-02-24T18:22:49.911" v="203"/>
          <ac:spMkLst>
            <pc:docMk/>
            <pc:sldMk cId="799532851" sldId="456"/>
            <ac:spMk id="4" creationId="{00000000-0000-0000-0000-000000000000}"/>
          </ac:spMkLst>
        </pc:spChg>
        <pc:spChg chg="mod ord">
          <ac:chgData name="CHEN, KATHY (PGR)" userId="S::u2267086@live.warwick.ac.uk::33ad319c-faab-44e7-b730-ab3160d18fae" providerId="AD" clId="Web-{F88EDDBB-DFEA-4071-B814-C16057CDBD46}" dt="2023-02-24T18:22:49.911" v="203"/>
          <ac:spMkLst>
            <pc:docMk/>
            <pc:sldMk cId="799532851" sldId="456"/>
            <ac:spMk id="5" creationId="{00000000-0000-0000-0000-000000000000}"/>
          </ac:spMkLst>
        </pc:spChg>
        <pc:spChg chg="del mod">
          <ac:chgData name="CHEN, KATHY (PGR)" userId="S::u2267086@live.warwick.ac.uk::33ad319c-faab-44e7-b730-ab3160d18fae" providerId="AD" clId="Web-{F88EDDBB-DFEA-4071-B814-C16057CDBD46}" dt="2023-02-24T18:22:02.675" v="189"/>
          <ac:spMkLst>
            <pc:docMk/>
            <pc:sldMk cId="799532851" sldId="456"/>
            <ac:spMk id="6" creationId="{FB70339B-A947-99AB-4757-6AB6B0FD71C2}"/>
          </ac:spMkLst>
        </pc:spChg>
        <pc:spChg chg="del mod">
          <ac:chgData name="CHEN, KATHY (PGR)" userId="S::u2267086@live.warwick.ac.uk::33ad319c-faab-44e7-b730-ab3160d18fae" providerId="AD" clId="Web-{F88EDDBB-DFEA-4071-B814-C16057CDBD46}" dt="2023-02-24T18:22:09.769" v="191"/>
          <ac:spMkLst>
            <pc:docMk/>
            <pc:sldMk cId="799532851" sldId="456"/>
            <ac:spMk id="8" creationId="{DDF65349-2071-55D0-81CB-274FB13CDCB3}"/>
          </ac:spMkLst>
        </pc:spChg>
        <pc:spChg chg="add del mod ord">
          <ac:chgData name="CHEN, KATHY (PGR)" userId="S::u2267086@live.warwick.ac.uk::33ad319c-faab-44e7-b730-ab3160d18fae" providerId="AD" clId="Web-{F88EDDBB-DFEA-4071-B814-C16057CDBD46}" dt="2023-02-24T18:22:49.911" v="203"/>
          <ac:spMkLst>
            <pc:docMk/>
            <pc:sldMk cId="799532851" sldId="456"/>
            <ac:spMk id="9" creationId="{B7F21BA5-94CD-69A6-CD40-8277AA56048C}"/>
          </ac:spMkLst>
        </pc:spChg>
        <pc:spChg chg="add del mod ord">
          <ac:chgData name="CHEN, KATHY (PGR)" userId="S::u2267086@live.warwick.ac.uk::33ad319c-faab-44e7-b730-ab3160d18fae" providerId="AD" clId="Web-{F88EDDBB-DFEA-4071-B814-C16057CDBD46}" dt="2023-02-24T18:22:49.911" v="203"/>
          <ac:spMkLst>
            <pc:docMk/>
            <pc:sldMk cId="799532851" sldId="456"/>
            <ac:spMk id="10" creationId="{71687651-5B16-24B6-5521-C020CB14EB70}"/>
          </ac:spMkLst>
        </pc:spChg>
        <pc:spChg chg="add del mod ord">
          <ac:chgData name="CHEN, KATHY (PGR)" userId="S::u2267086@live.warwick.ac.uk::33ad319c-faab-44e7-b730-ab3160d18fae" providerId="AD" clId="Web-{F88EDDBB-DFEA-4071-B814-C16057CDBD46}" dt="2023-02-24T18:22:49.911" v="203"/>
          <ac:spMkLst>
            <pc:docMk/>
            <pc:sldMk cId="799532851" sldId="456"/>
            <ac:spMk id="11" creationId="{2BE19B67-9864-606F-789A-6529BAD2BF80}"/>
          </ac:spMkLst>
        </pc:spChg>
        <pc:picChg chg="add mod">
          <ac:chgData name="CHEN, KATHY (PGR)" userId="S::u2267086@live.warwick.ac.uk::33ad319c-faab-44e7-b730-ab3160d18fae" providerId="AD" clId="Web-{F88EDDBB-DFEA-4071-B814-C16057CDBD46}" dt="2023-02-24T18:23:02.459" v="207" actId="1076"/>
          <ac:picMkLst>
            <pc:docMk/>
            <pc:sldMk cId="799532851" sldId="456"/>
            <ac:picMk id="12" creationId="{6BF55A7F-5CE0-A88D-74DA-ABD3C3CA076D}"/>
          </ac:picMkLst>
        </pc:picChg>
      </pc:sldChg>
      <pc:sldChg chg="addSp delSp modSp add replId">
        <pc:chgData name="CHEN, KATHY (PGR)" userId="S::u2267086@live.warwick.ac.uk::33ad319c-faab-44e7-b730-ab3160d18fae" providerId="AD" clId="Web-{F88EDDBB-DFEA-4071-B814-C16057CDBD46}" dt="2023-02-24T18:29:07.473" v="260" actId="1076"/>
        <pc:sldMkLst>
          <pc:docMk/>
          <pc:sldMk cId="3014348472" sldId="457"/>
        </pc:sldMkLst>
        <pc:spChg chg="mod">
          <ac:chgData name="CHEN, KATHY (PGR)" userId="S::u2267086@live.warwick.ac.uk::33ad319c-faab-44e7-b730-ab3160d18fae" providerId="AD" clId="Web-{F88EDDBB-DFEA-4071-B814-C16057CDBD46}" dt="2023-02-24T18:23:46.429" v="219" actId="20577"/>
          <ac:spMkLst>
            <pc:docMk/>
            <pc:sldMk cId="3014348472" sldId="457"/>
            <ac:spMk id="3" creationId="{6BBFEDCC-1B51-5E8D-72D3-3AE797F1178F}"/>
          </ac:spMkLst>
        </pc:spChg>
        <pc:spChg chg="add mod">
          <ac:chgData name="CHEN, KATHY (PGR)" userId="S::u2267086@live.warwick.ac.uk::33ad319c-faab-44e7-b730-ab3160d18fae" providerId="AD" clId="Web-{F88EDDBB-DFEA-4071-B814-C16057CDBD46}" dt="2023-02-24T18:25:25.558" v="239" actId="20577"/>
          <ac:spMkLst>
            <pc:docMk/>
            <pc:sldMk cId="3014348472" sldId="457"/>
            <ac:spMk id="6" creationId="{822B9A2B-5B1A-5119-808B-A90BA6B81C20}"/>
          </ac:spMkLst>
        </pc:spChg>
        <pc:spChg chg="add mod">
          <ac:chgData name="CHEN, KATHY (PGR)" userId="S::u2267086@live.warwick.ac.uk::33ad319c-faab-44e7-b730-ab3160d18fae" providerId="AD" clId="Web-{F88EDDBB-DFEA-4071-B814-C16057CDBD46}" dt="2023-02-24T18:25:32.792" v="243" actId="20577"/>
          <ac:spMkLst>
            <pc:docMk/>
            <pc:sldMk cId="3014348472" sldId="457"/>
            <ac:spMk id="8" creationId="{FBF9027A-F45C-19C3-9ECB-E1107F8D3C95}"/>
          </ac:spMkLst>
        </pc:spChg>
        <pc:spChg chg="add mod">
          <ac:chgData name="CHEN, KATHY (PGR)" userId="S::u2267086@live.warwick.ac.uk::33ad319c-faab-44e7-b730-ab3160d18fae" providerId="AD" clId="Web-{F88EDDBB-DFEA-4071-B814-C16057CDBD46}" dt="2023-02-24T18:25:33.292" v="244" actId="20577"/>
          <ac:spMkLst>
            <pc:docMk/>
            <pc:sldMk cId="3014348472" sldId="457"/>
            <ac:spMk id="9" creationId="{0B3F46B9-E44E-240C-43B2-D852DFC77980}"/>
          </ac:spMkLst>
        </pc:spChg>
        <pc:picChg chg="add mod">
          <ac:chgData name="CHEN, KATHY (PGR)" userId="S::u2267086@live.warwick.ac.uk::33ad319c-faab-44e7-b730-ab3160d18fae" providerId="AD" clId="Web-{F88EDDBB-DFEA-4071-B814-C16057CDBD46}" dt="2023-02-24T18:26:01.434" v="249" actId="1076"/>
          <ac:picMkLst>
            <pc:docMk/>
            <pc:sldMk cId="3014348472" sldId="457"/>
            <ac:picMk id="10" creationId="{7D5605FC-D5C7-F256-20C2-442BD72E1336}"/>
          </ac:picMkLst>
        </pc:picChg>
        <pc:picChg chg="add mod">
          <ac:chgData name="CHEN, KATHY (PGR)" userId="S::u2267086@live.warwick.ac.uk::33ad319c-faab-44e7-b730-ab3160d18fae" providerId="AD" clId="Web-{F88EDDBB-DFEA-4071-B814-C16057CDBD46}" dt="2023-02-24T18:26:26.123" v="254" actId="1076"/>
          <ac:picMkLst>
            <pc:docMk/>
            <pc:sldMk cId="3014348472" sldId="457"/>
            <ac:picMk id="11" creationId="{3DE806BB-93A7-5B16-12FB-18BFA7850129}"/>
          </ac:picMkLst>
        </pc:picChg>
        <pc:picChg chg="del">
          <ac:chgData name="CHEN, KATHY (PGR)" userId="S::u2267086@live.warwick.ac.uk::33ad319c-faab-44e7-b730-ab3160d18fae" providerId="AD" clId="Web-{F88EDDBB-DFEA-4071-B814-C16057CDBD46}" dt="2023-02-24T18:23:27.725" v="217"/>
          <ac:picMkLst>
            <pc:docMk/>
            <pc:sldMk cId="3014348472" sldId="457"/>
            <ac:picMk id="12" creationId="{6BF55A7F-5CE0-A88D-74DA-ABD3C3CA076D}"/>
          </ac:picMkLst>
        </pc:picChg>
        <pc:picChg chg="add mod">
          <ac:chgData name="CHEN, KATHY (PGR)" userId="S::u2267086@live.warwick.ac.uk::33ad319c-faab-44e7-b730-ab3160d18fae" providerId="AD" clId="Web-{F88EDDBB-DFEA-4071-B814-C16057CDBD46}" dt="2023-02-24T18:29:07.473" v="260" actId="1076"/>
          <ac:picMkLst>
            <pc:docMk/>
            <pc:sldMk cId="3014348472" sldId="457"/>
            <ac:picMk id="13" creationId="{81E1CCD4-8AC6-557D-5A67-0EDF47085D60}"/>
          </ac:picMkLst>
        </pc:picChg>
      </pc:sldChg>
      <pc:sldChg chg="delSp modSp add replId">
        <pc:chgData name="CHEN, KATHY (PGR)" userId="S::u2267086@live.warwick.ac.uk::33ad319c-faab-44e7-b730-ab3160d18fae" providerId="AD" clId="Web-{F88EDDBB-DFEA-4071-B814-C16057CDBD46}" dt="2023-02-24T18:30:13.757" v="281" actId="20577"/>
        <pc:sldMkLst>
          <pc:docMk/>
          <pc:sldMk cId="1729080459" sldId="458"/>
        </pc:sldMkLst>
        <pc:spChg chg="mod">
          <ac:chgData name="CHEN, KATHY (PGR)" userId="S::u2267086@live.warwick.ac.uk::33ad319c-faab-44e7-b730-ab3160d18fae" providerId="AD" clId="Web-{F88EDDBB-DFEA-4071-B814-C16057CDBD46}" dt="2023-02-24T18:30:13.757" v="281" actId="20577"/>
          <ac:spMkLst>
            <pc:docMk/>
            <pc:sldMk cId="1729080459" sldId="458"/>
            <ac:spMk id="3" creationId="{6BBFEDCC-1B51-5E8D-72D3-3AE797F1178F}"/>
          </ac:spMkLst>
        </pc:spChg>
        <pc:spChg chg="del">
          <ac:chgData name="CHEN, KATHY (PGR)" userId="S::u2267086@live.warwick.ac.uk::33ad319c-faab-44e7-b730-ab3160d18fae" providerId="AD" clId="Web-{F88EDDBB-DFEA-4071-B814-C16057CDBD46}" dt="2023-02-24T18:29:25.130" v="268"/>
          <ac:spMkLst>
            <pc:docMk/>
            <pc:sldMk cId="1729080459" sldId="458"/>
            <ac:spMk id="6" creationId="{822B9A2B-5B1A-5119-808B-A90BA6B81C20}"/>
          </ac:spMkLst>
        </pc:spChg>
        <pc:spChg chg="del">
          <ac:chgData name="CHEN, KATHY (PGR)" userId="S::u2267086@live.warwick.ac.uk::33ad319c-faab-44e7-b730-ab3160d18fae" providerId="AD" clId="Web-{F88EDDBB-DFEA-4071-B814-C16057CDBD46}" dt="2023-02-24T18:29:23.286" v="267"/>
          <ac:spMkLst>
            <pc:docMk/>
            <pc:sldMk cId="1729080459" sldId="458"/>
            <ac:spMk id="8" creationId="{FBF9027A-F45C-19C3-9ECB-E1107F8D3C95}"/>
          </ac:spMkLst>
        </pc:spChg>
        <pc:spChg chg="del mod">
          <ac:chgData name="CHEN, KATHY (PGR)" userId="S::u2267086@live.warwick.ac.uk::33ad319c-faab-44e7-b730-ab3160d18fae" providerId="AD" clId="Web-{F88EDDBB-DFEA-4071-B814-C16057CDBD46}" dt="2023-02-24T18:29:21.723" v="266"/>
          <ac:spMkLst>
            <pc:docMk/>
            <pc:sldMk cId="1729080459" sldId="458"/>
            <ac:spMk id="9" creationId="{0B3F46B9-E44E-240C-43B2-D852DFC77980}"/>
          </ac:spMkLst>
        </pc:spChg>
        <pc:picChg chg="del">
          <ac:chgData name="CHEN, KATHY (PGR)" userId="S::u2267086@live.warwick.ac.uk::33ad319c-faab-44e7-b730-ab3160d18fae" providerId="AD" clId="Web-{F88EDDBB-DFEA-4071-B814-C16057CDBD46}" dt="2023-02-24T18:29:16.833" v="263"/>
          <ac:picMkLst>
            <pc:docMk/>
            <pc:sldMk cId="1729080459" sldId="458"/>
            <ac:picMk id="10" creationId="{7D5605FC-D5C7-F256-20C2-442BD72E1336}"/>
          </ac:picMkLst>
        </pc:picChg>
        <pc:picChg chg="del">
          <ac:chgData name="CHEN, KATHY (PGR)" userId="S::u2267086@live.warwick.ac.uk::33ad319c-faab-44e7-b730-ab3160d18fae" providerId="AD" clId="Web-{F88EDDBB-DFEA-4071-B814-C16057CDBD46}" dt="2023-02-24T18:29:18.145" v="264"/>
          <ac:picMkLst>
            <pc:docMk/>
            <pc:sldMk cId="1729080459" sldId="458"/>
            <ac:picMk id="11" creationId="{3DE806BB-93A7-5B16-12FB-18BFA7850129}"/>
          </ac:picMkLst>
        </pc:picChg>
        <pc:picChg chg="del">
          <ac:chgData name="CHEN, KATHY (PGR)" userId="S::u2267086@live.warwick.ac.uk::33ad319c-faab-44e7-b730-ab3160d18fae" providerId="AD" clId="Web-{F88EDDBB-DFEA-4071-B814-C16057CDBD46}" dt="2023-02-24T18:29:15.614" v="262"/>
          <ac:picMkLst>
            <pc:docMk/>
            <pc:sldMk cId="1729080459" sldId="458"/>
            <ac:picMk id="13" creationId="{81E1CCD4-8AC6-557D-5A67-0EDF47085D60}"/>
          </ac:picMkLst>
        </pc:picChg>
      </pc:sldChg>
      <pc:sldChg chg="modSp add replId">
        <pc:chgData name="CHEN, KATHY (PGR)" userId="S::u2267086@live.warwick.ac.uk::33ad319c-faab-44e7-b730-ab3160d18fae" providerId="AD" clId="Web-{F88EDDBB-DFEA-4071-B814-C16057CDBD46}" dt="2023-02-24T18:32:33.715" v="298" actId="20577"/>
        <pc:sldMkLst>
          <pc:docMk/>
          <pc:sldMk cId="952493462" sldId="459"/>
        </pc:sldMkLst>
        <pc:spChg chg="mod">
          <ac:chgData name="CHEN, KATHY (PGR)" userId="S::u2267086@live.warwick.ac.uk::33ad319c-faab-44e7-b730-ab3160d18fae" providerId="AD" clId="Web-{F88EDDBB-DFEA-4071-B814-C16057CDBD46}" dt="2023-02-24T18:32:33.715" v="298" actId="20577"/>
          <ac:spMkLst>
            <pc:docMk/>
            <pc:sldMk cId="952493462" sldId="459"/>
            <ac:spMk id="3" creationId="{6BBFEDCC-1B51-5E8D-72D3-3AE797F1178F}"/>
          </ac:spMkLst>
        </pc:spChg>
      </pc:sldChg>
      <pc:sldChg chg="modSp add replId">
        <pc:chgData name="CHEN, KATHY (PGR)" userId="S::u2267086@live.warwick.ac.uk::33ad319c-faab-44e7-b730-ab3160d18fae" providerId="AD" clId="Web-{F88EDDBB-DFEA-4071-B814-C16057CDBD46}" dt="2023-02-24T18:33:51.468" v="326" actId="20577"/>
        <pc:sldMkLst>
          <pc:docMk/>
          <pc:sldMk cId="1151789745" sldId="460"/>
        </pc:sldMkLst>
        <pc:spChg chg="mod">
          <ac:chgData name="CHEN, KATHY (PGR)" userId="S::u2267086@live.warwick.ac.uk::33ad319c-faab-44e7-b730-ab3160d18fae" providerId="AD" clId="Web-{F88EDDBB-DFEA-4071-B814-C16057CDBD46}" dt="2023-02-24T18:33:51.468" v="326" actId="20577"/>
          <ac:spMkLst>
            <pc:docMk/>
            <pc:sldMk cId="1151789745" sldId="460"/>
            <ac:spMk id="3" creationId="{6BBFEDCC-1B51-5E8D-72D3-3AE797F1178F}"/>
          </ac:spMkLst>
        </pc:spChg>
      </pc:sldChg>
      <pc:sldChg chg="addSp modSp add replId">
        <pc:chgData name="CHEN, KATHY (PGR)" userId="S::u2267086@live.warwick.ac.uk::33ad319c-faab-44e7-b730-ab3160d18fae" providerId="AD" clId="Web-{F88EDDBB-DFEA-4071-B814-C16057CDBD46}" dt="2023-02-24T18:44:03.220" v="516" actId="20577"/>
        <pc:sldMkLst>
          <pc:docMk/>
          <pc:sldMk cId="344389873" sldId="461"/>
        </pc:sldMkLst>
        <pc:spChg chg="mod">
          <ac:chgData name="CHEN, KATHY (PGR)" userId="S::u2267086@live.warwick.ac.uk::33ad319c-faab-44e7-b730-ab3160d18fae" providerId="AD" clId="Web-{F88EDDBB-DFEA-4071-B814-C16057CDBD46}" dt="2023-02-24T18:44:03.220" v="516" actId="20577"/>
          <ac:spMkLst>
            <pc:docMk/>
            <pc:sldMk cId="344389873" sldId="461"/>
            <ac:spMk id="3" creationId="{6BBFEDCC-1B51-5E8D-72D3-3AE797F1178F}"/>
          </ac:spMkLst>
        </pc:spChg>
        <pc:picChg chg="add mod">
          <ac:chgData name="CHEN, KATHY (PGR)" userId="S::u2267086@live.warwick.ac.uk::33ad319c-faab-44e7-b730-ab3160d18fae" providerId="AD" clId="Web-{F88EDDBB-DFEA-4071-B814-C16057CDBD46}" dt="2023-02-24T18:36:30.125" v="344" actId="14100"/>
          <ac:picMkLst>
            <pc:docMk/>
            <pc:sldMk cId="344389873" sldId="461"/>
            <ac:picMk id="6" creationId="{F3B19C8B-DEC0-ED2F-85B9-63B962E3F624}"/>
          </ac:picMkLst>
        </pc:picChg>
      </pc:sldChg>
      <pc:sldChg chg="delSp modSp add replId">
        <pc:chgData name="CHEN, KATHY (PGR)" userId="S::u2267086@live.warwick.ac.uk::33ad319c-faab-44e7-b730-ab3160d18fae" providerId="AD" clId="Web-{F88EDDBB-DFEA-4071-B814-C16057CDBD46}" dt="2023-02-24T18:37:52.191" v="354" actId="20577"/>
        <pc:sldMkLst>
          <pc:docMk/>
          <pc:sldMk cId="1132299639" sldId="462"/>
        </pc:sldMkLst>
        <pc:spChg chg="mod">
          <ac:chgData name="CHEN, KATHY (PGR)" userId="S::u2267086@live.warwick.ac.uk::33ad319c-faab-44e7-b730-ab3160d18fae" providerId="AD" clId="Web-{F88EDDBB-DFEA-4071-B814-C16057CDBD46}" dt="2023-02-24T18:37:52.191" v="354" actId="20577"/>
          <ac:spMkLst>
            <pc:docMk/>
            <pc:sldMk cId="1132299639" sldId="462"/>
            <ac:spMk id="3" creationId="{6BBFEDCC-1B51-5E8D-72D3-3AE797F1178F}"/>
          </ac:spMkLst>
        </pc:spChg>
        <pc:picChg chg="del">
          <ac:chgData name="CHEN, KATHY (PGR)" userId="S::u2267086@live.warwick.ac.uk::33ad319c-faab-44e7-b730-ab3160d18fae" providerId="AD" clId="Web-{F88EDDBB-DFEA-4071-B814-C16057CDBD46}" dt="2023-02-24T18:36:55.032" v="346"/>
          <ac:picMkLst>
            <pc:docMk/>
            <pc:sldMk cId="1132299639" sldId="462"/>
            <ac:picMk id="6" creationId="{F3B19C8B-DEC0-ED2F-85B9-63B962E3F624}"/>
          </ac:picMkLst>
        </pc:picChg>
      </pc:sldChg>
      <pc:sldChg chg="modSp add replId">
        <pc:chgData name="CHEN, KATHY (PGR)" userId="S::u2267086@live.warwick.ac.uk::33ad319c-faab-44e7-b730-ab3160d18fae" providerId="AD" clId="Web-{F88EDDBB-DFEA-4071-B814-C16057CDBD46}" dt="2023-02-24T18:43:51.547" v="514" actId="20577"/>
        <pc:sldMkLst>
          <pc:docMk/>
          <pc:sldMk cId="428452346" sldId="463"/>
        </pc:sldMkLst>
        <pc:spChg chg="mod">
          <ac:chgData name="CHEN, KATHY (PGR)" userId="S::u2267086@live.warwick.ac.uk::33ad319c-faab-44e7-b730-ab3160d18fae" providerId="AD" clId="Web-{F88EDDBB-DFEA-4071-B814-C16057CDBD46}" dt="2023-02-24T18:39:51.164" v="415" actId="20577"/>
          <ac:spMkLst>
            <pc:docMk/>
            <pc:sldMk cId="428452346" sldId="463"/>
            <ac:spMk id="2" creationId="{982EF65B-E84F-3387-CE22-0696805B70D3}"/>
          </ac:spMkLst>
        </pc:spChg>
        <pc:spChg chg="mod">
          <ac:chgData name="CHEN, KATHY (PGR)" userId="S::u2267086@live.warwick.ac.uk::33ad319c-faab-44e7-b730-ab3160d18fae" providerId="AD" clId="Web-{F88EDDBB-DFEA-4071-B814-C16057CDBD46}" dt="2023-02-24T18:43:51.547" v="514" actId="20577"/>
          <ac:spMkLst>
            <pc:docMk/>
            <pc:sldMk cId="428452346" sldId="463"/>
            <ac:spMk id="3" creationId="{6BBFEDCC-1B51-5E8D-72D3-3AE797F1178F}"/>
          </ac:spMkLst>
        </pc:spChg>
      </pc:sldChg>
      <pc:sldChg chg="modSp add replId">
        <pc:chgData name="CHEN, KATHY (PGR)" userId="S::u2267086@live.warwick.ac.uk::33ad319c-faab-44e7-b730-ab3160d18fae" providerId="AD" clId="Web-{F88EDDBB-DFEA-4071-B814-C16057CDBD46}" dt="2023-02-24T18:45:00.519" v="536" actId="20577"/>
        <pc:sldMkLst>
          <pc:docMk/>
          <pc:sldMk cId="730530812" sldId="464"/>
        </pc:sldMkLst>
        <pc:spChg chg="mod">
          <ac:chgData name="CHEN, KATHY (PGR)" userId="S::u2267086@live.warwick.ac.uk::33ad319c-faab-44e7-b730-ab3160d18fae" providerId="AD" clId="Web-{F88EDDBB-DFEA-4071-B814-C16057CDBD46}" dt="2023-02-24T18:44:29.361" v="521" actId="20577"/>
          <ac:spMkLst>
            <pc:docMk/>
            <pc:sldMk cId="730530812" sldId="464"/>
            <ac:spMk id="2" creationId="{982EF65B-E84F-3387-CE22-0696805B70D3}"/>
          </ac:spMkLst>
        </pc:spChg>
        <pc:spChg chg="mod">
          <ac:chgData name="CHEN, KATHY (PGR)" userId="S::u2267086@live.warwick.ac.uk::33ad319c-faab-44e7-b730-ab3160d18fae" providerId="AD" clId="Web-{F88EDDBB-DFEA-4071-B814-C16057CDBD46}" dt="2023-02-24T18:45:00.519" v="536" actId="20577"/>
          <ac:spMkLst>
            <pc:docMk/>
            <pc:sldMk cId="730530812" sldId="464"/>
            <ac:spMk id="3" creationId="{6BBFEDCC-1B51-5E8D-72D3-3AE797F1178F}"/>
          </ac:spMkLst>
        </pc:spChg>
      </pc:sldChg>
    </pc:docChg>
  </pc:docChgLst>
  <pc:docChgLst>
    <pc:chgData name="CHEN, KATHY (PGR)" userId="S::u2267086@live.warwick.ac.uk::33ad319c-faab-44e7-b730-ab3160d18fae" providerId="AD" clId="Web-{47325071-2212-470F-B61E-9A2F60F1DCD0}"/>
    <pc:docChg chg="addSld delSld modSld">
      <pc:chgData name="CHEN, KATHY (PGR)" userId="S::u2267086@live.warwick.ac.uk::33ad319c-faab-44e7-b730-ab3160d18fae" providerId="AD" clId="Web-{47325071-2212-470F-B61E-9A2F60F1DCD0}" dt="2023-02-28T17:43:21.613" v="485" actId="20577"/>
      <pc:docMkLst>
        <pc:docMk/>
      </pc:docMkLst>
      <pc:sldChg chg="modSp">
        <pc:chgData name="CHEN, KATHY (PGR)" userId="S::u2267086@live.warwick.ac.uk::33ad319c-faab-44e7-b730-ab3160d18fae" providerId="AD" clId="Web-{47325071-2212-470F-B61E-9A2F60F1DCD0}" dt="2023-02-28T17:19:56.372" v="27" actId="20577"/>
        <pc:sldMkLst>
          <pc:docMk/>
          <pc:sldMk cId="419606111" sldId="449"/>
        </pc:sldMkLst>
        <pc:spChg chg="mod">
          <ac:chgData name="CHEN, KATHY (PGR)" userId="S::u2267086@live.warwick.ac.uk::33ad319c-faab-44e7-b730-ab3160d18fae" providerId="AD" clId="Web-{47325071-2212-470F-B61E-9A2F60F1DCD0}" dt="2023-02-28T17:19:53.044" v="19" actId="20577"/>
          <ac:spMkLst>
            <pc:docMk/>
            <pc:sldMk cId="419606111" sldId="449"/>
            <ac:spMk id="3" creationId="{6BBFEDCC-1B51-5E8D-72D3-3AE797F1178F}"/>
          </ac:spMkLst>
        </pc:spChg>
        <pc:spChg chg="mod">
          <ac:chgData name="CHEN, KATHY (PGR)" userId="S::u2267086@live.warwick.ac.uk::33ad319c-faab-44e7-b730-ab3160d18fae" providerId="AD" clId="Web-{47325071-2212-470F-B61E-9A2F60F1DCD0}" dt="2023-02-28T17:19:56.372" v="27" actId="20577"/>
          <ac:spMkLst>
            <pc:docMk/>
            <pc:sldMk cId="419606111" sldId="449"/>
            <ac:spMk id="7" creationId="{7EBA17EC-68BE-5A68-472A-4B0E6C21DA87}"/>
          </ac:spMkLst>
        </pc:spChg>
      </pc:sldChg>
      <pc:sldChg chg="modSp add del">
        <pc:chgData name="CHEN, KATHY (PGR)" userId="S::u2267086@live.warwick.ac.uk::33ad319c-faab-44e7-b730-ab3160d18fae" providerId="AD" clId="Web-{47325071-2212-470F-B61E-9A2F60F1DCD0}" dt="2023-02-28T17:21:17.565" v="78"/>
        <pc:sldMkLst>
          <pc:docMk/>
          <pc:sldMk cId="2868258527" sldId="450"/>
        </pc:sldMkLst>
        <pc:spChg chg="mod">
          <ac:chgData name="CHEN, KATHY (PGR)" userId="S::u2267086@live.warwick.ac.uk::33ad319c-faab-44e7-b730-ab3160d18fae" providerId="AD" clId="Web-{47325071-2212-470F-B61E-9A2F60F1DCD0}" dt="2023-02-28T17:21:00.861" v="70" actId="20577"/>
          <ac:spMkLst>
            <pc:docMk/>
            <pc:sldMk cId="2868258527" sldId="450"/>
            <ac:spMk id="2" creationId="{20C34B7D-E70A-2934-8E22-8DFD850923A8}"/>
          </ac:spMkLst>
        </pc:spChg>
        <pc:spChg chg="mod">
          <ac:chgData name="CHEN, KATHY (PGR)" userId="S::u2267086@live.warwick.ac.uk::33ad319c-faab-44e7-b730-ab3160d18fae" providerId="AD" clId="Web-{47325071-2212-470F-B61E-9A2F60F1DCD0}" dt="2023-02-28T17:21:11.908" v="76" actId="20577"/>
          <ac:spMkLst>
            <pc:docMk/>
            <pc:sldMk cId="2868258527" sldId="450"/>
            <ac:spMk id="3" creationId="{6BBFEDCC-1B51-5E8D-72D3-3AE797F1178F}"/>
          </ac:spMkLst>
        </pc:spChg>
        <pc:spChg chg="mod">
          <ac:chgData name="CHEN, KATHY (PGR)" userId="S::u2267086@live.warwick.ac.uk::33ad319c-faab-44e7-b730-ab3160d18fae" providerId="AD" clId="Web-{47325071-2212-470F-B61E-9A2F60F1DCD0}" dt="2023-02-28T17:20:34.609" v="60" actId="20577"/>
          <ac:spMkLst>
            <pc:docMk/>
            <pc:sldMk cId="2868258527" sldId="450"/>
            <ac:spMk id="7" creationId="{7EBA17EC-68BE-5A68-472A-4B0E6C21DA87}"/>
          </ac:spMkLst>
        </pc:spChg>
      </pc:sldChg>
      <pc:sldChg chg="del">
        <pc:chgData name="CHEN, KATHY (PGR)" userId="S::u2267086@live.warwick.ac.uk::33ad319c-faab-44e7-b730-ab3160d18fae" providerId="AD" clId="Web-{47325071-2212-470F-B61E-9A2F60F1DCD0}" dt="2023-02-28T17:20:05.295" v="28"/>
        <pc:sldMkLst>
          <pc:docMk/>
          <pc:sldMk cId="1505899726" sldId="451"/>
        </pc:sldMkLst>
      </pc:sldChg>
      <pc:sldChg chg="addSp modSp add replId">
        <pc:chgData name="CHEN, KATHY (PGR)" userId="S::u2267086@live.warwick.ac.uk::33ad319c-faab-44e7-b730-ab3160d18fae" providerId="AD" clId="Web-{47325071-2212-470F-B61E-9A2F60F1DCD0}" dt="2023-02-28T17:22:49.976" v="109" actId="20577"/>
        <pc:sldMkLst>
          <pc:docMk/>
          <pc:sldMk cId="3425286047" sldId="451"/>
        </pc:sldMkLst>
        <pc:spChg chg="mod">
          <ac:chgData name="CHEN, KATHY (PGR)" userId="S::u2267086@live.warwick.ac.uk::33ad319c-faab-44e7-b730-ab3160d18fae" providerId="AD" clId="Web-{47325071-2212-470F-B61E-9A2F60F1DCD0}" dt="2023-02-28T17:22:49.976" v="109" actId="20577"/>
          <ac:spMkLst>
            <pc:docMk/>
            <pc:sldMk cId="3425286047" sldId="451"/>
            <ac:spMk id="3" creationId="{6BBFEDCC-1B51-5E8D-72D3-3AE797F1178F}"/>
          </ac:spMkLst>
        </pc:spChg>
        <pc:picChg chg="add mod">
          <ac:chgData name="CHEN, KATHY (PGR)" userId="S::u2267086@live.warwick.ac.uk::33ad319c-faab-44e7-b730-ab3160d18fae" providerId="AD" clId="Web-{47325071-2212-470F-B61E-9A2F60F1DCD0}" dt="2023-02-28T17:22:26.569" v="96" actId="1076"/>
          <ac:picMkLst>
            <pc:docMk/>
            <pc:sldMk cId="3425286047" sldId="451"/>
            <ac:picMk id="6" creationId="{4940FD78-A296-EA79-116F-EACBB2E4027C}"/>
          </ac:picMkLst>
        </pc:picChg>
      </pc:sldChg>
      <pc:sldChg chg="delSp modSp add replId">
        <pc:chgData name="CHEN, KATHY (PGR)" userId="S::u2267086@live.warwick.ac.uk::33ad319c-faab-44e7-b730-ab3160d18fae" providerId="AD" clId="Web-{47325071-2212-470F-B61E-9A2F60F1DCD0}" dt="2023-02-28T17:23:10.665" v="114" actId="20577"/>
        <pc:sldMkLst>
          <pc:docMk/>
          <pc:sldMk cId="94270633" sldId="452"/>
        </pc:sldMkLst>
        <pc:spChg chg="mod">
          <ac:chgData name="CHEN, KATHY (PGR)" userId="S::u2267086@live.warwick.ac.uk::33ad319c-faab-44e7-b730-ab3160d18fae" providerId="AD" clId="Web-{47325071-2212-470F-B61E-9A2F60F1DCD0}" dt="2023-02-28T17:23:10.665" v="114" actId="20577"/>
          <ac:spMkLst>
            <pc:docMk/>
            <pc:sldMk cId="94270633" sldId="452"/>
            <ac:spMk id="3" creationId="{6BBFEDCC-1B51-5E8D-72D3-3AE797F1178F}"/>
          </ac:spMkLst>
        </pc:spChg>
        <pc:picChg chg="del">
          <ac:chgData name="CHEN, KATHY (PGR)" userId="S::u2267086@live.warwick.ac.uk::33ad319c-faab-44e7-b730-ab3160d18fae" providerId="AD" clId="Web-{47325071-2212-470F-B61E-9A2F60F1DCD0}" dt="2023-02-28T17:22:54.039" v="111"/>
          <ac:picMkLst>
            <pc:docMk/>
            <pc:sldMk cId="94270633" sldId="452"/>
            <ac:picMk id="6" creationId="{4940FD78-A296-EA79-116F-EACBB2E4027C}"/>
          </ac:picMkLst>
        </pc:picChg>
      </pc:sldChg>
      <pc:sldChg chg="del">
        <pc:chgData name="CHEN, KATHY (PGR)" userId="S::u2267086@live.warwick.ac.uk::33ad319c-faab-44e7-b730-ab3160d18fae" providerId="AD" clId="Web-{47325071-2212-470F-B61E-9A2F60F1DCD0}" dt="2023-02-28T17:20:05.873" v="29"/>
        <pc:sldMkLst>
          <pc:docMk/>
          <pc:sldMk cId="672295255" sldId="452"/>
        </pc:sldMkLst>
      </pc:sldChg>
      <pc:sldChg chg="addSp modSp add replId">
        <pc:chgData name="CHEN, KATHY (PGR)" userId="S::u2267086@live.warwick.ac.uk::33ad319c-faab-44e7-b730-ab3160d18fae" providerId="AD" clId="Web-{47325071-2212-470F-B61E-9A2F60F1DCD0}" dt="2023-02-28T17:24:13.700" v="134" actId="20577"/>
        <pc:sldMkLst>
          <pc:docMk/>
          <pc:sldMk cId="1511307425" sldId="453"/>
        </pc:sldMkLst>
        <pc:spChg chg="mod">
          <ac:chgData name="CHEN, KATHY (PGR)" userId="S::u2267086@live.warwick.ac.uk::33ad319c-faab-44e7-b730-ab3160d18fae" providerId="AD" clId="Web-{47325071-2212-470F-B61E-9A2F60F1DCD0}" dt="2023-02-28T17:24:13.700" v="134" actId="20577"/>
          <ac:spMkLst>
            <pc:docMk/>
            <pc:sldMk cId="1511307425" sldId="453"/>
            <ac:spMk id="3" creationId="{6BBFEDCC-1B51-5E8D-72D3-3AE797F1178F}"/>
          </ac:spMkLst>
        </pc:spChg>
        <pc:picChg chg="add mod">
          <ac:chgData name="CHEN, KATHY (PGR)" userId="S::u2267086@live.warwick.ac.uk::33ad319c-faab-44e7-b730-ab3160d18fae" providerId="AD" clId="Web-{47325071-2212-470F-B61E-9A2F60F1DCD0}" dt="2023-02-28T17:23:46.855" v="120" actId="1076"/>
          <ac:picMkLst>
            <pc:docMk/>
            <pc:sldMk cId="1511307425" sldId="453"/>
            <ac:picMk id="6" creationId="{C0F74B90-D548-7E61-8FD0-DFB478E7B340}"/>
          </ac:picMkLst>
        </pc:picChg>
      </pc:sldChg>
      <pc:sldChg chg="del">
        <pc:chgData name="CHEN, KATHY (PGR)" userId="S::u2267086@live.warwick.ac.uk::33ad319c-faab-44e7-b730-ab3160d18fae" providerId="AD" clId="Web-{47325071-2212-470F-B61E-9A2F60F1DCD0}" dt="2023-02-28T17:20:06.685" v="30"/>
        <pc:sldMkLst>
          <pc:docMk/>
          <pc:sldMk cId="2442555407" sldId="453"/>
        </pc:sldMkLst>
      </pc:sldChg>
      <pc:sldChg chg="del">
        <pc:chgData name="CHEN, KATHY (PGR)" userId="S::u2267086@live.warwick.ac.uk::33ad319c-faab-44e7-b730-ab3160d18fae" providerId="AD" clId="Web-{47325071-2212-470F-B61E-9A2F60F1DCD0}" dt="2023-02-28T17:20:07.545" v="31"/>
        <pc:sldMkLst>
          <pc:docMk/>
          <pc:sldMk cId="2455823060" sldId="454"/>
        </pc:sldMkLst>
      </pc:sldChg>
      <pc:sldChg chg="addSp delSp modSp add replId">
        <pc:chgData name="CHEN, KATHY (PGR)" userId="S::u2267086@live.warwick.ac.uk::33ad319c-faab-44e7-b730-ab3160d18fae" providerId="AD" clId="Web-{47325071-2212-470F-B61E-9A2F60F1DCD0}" dt="2023-02-28T17:27:16.414" v="195" actId="20577"/>
        <pc:sldMkLst>
          <pc:docMk/>
          <pc:sldMk cId="2816599319" sldId="454"/>
        </pc:sldMkLst>
        <pc:spChg chg="mod">
          <ac:chgData name="CHEN, KATHY (PGR)" userId="S::u2267086@live.warwick.ac.uk::33ad319c-faab-44e7-b730-ab3160d18fae" providerId="AD" clId="Web-{47325071-2212-470F-B61E-9A2F60F1DCD0}" dt="2023-02-28T17:26:46.366" v="183" actId="1076"/>
          <ac:spMkLst>
            <pc:docMk/>
            <pc:sldMk cId="2816599319" sldId="454"/>
            <ac:spMk id="2" creationId="{20C34B7D-E70A-2934-8E22-8DFD850923A8}"/>
          </ac:spMkLst>
        </pc:spChg>
        <pc:spChg chg="mod">
          <ac:chgData name="CHEN, KATHY (PGR)" userId="S::u2267086@live.warwick.ac.uk::33ad319c-faab-44e7-b730-ab3160d18fae" providerId="AD" clId="Web-{47325071-2212-470F-B61E-9A2F60F1DCD0}" dt="2023-02-28T17:27:16.414" v="195" actId="20577"/>
          <ac:spMkLst>
            <pc:docMk/>
            <pc:sldMk cId="2816599319" sldId="454"/>
            <ac:spMk id="3" creationId="{6BBFEDCC-1B51-5E8D-72D3-3AE797F1178F}"/>
          </ac:spMkLst>
        </pc:spChg>
        <pc:picChg chg="del">
          <ac:chgData name="CHEN, KATHY (PGR)" userId="S::u2267086@live.warwick.ac.uk::33ad319c-faab-44e7-b730-ab3160d18fae" providerId="AD" clId="Web-{47325071-2212-470F-B61E-9A2F60F1DCD0}" dt="2023-02-28T17:24:16.310" v="136"/>
          <ac:picMkLst>
            <pc:docMk/>
            <pc:sldMk cId="2816599319" sldId="454"/>
            <ac:picMk id="6" creationId="{C0F74B90-D548-7E61-8FD0-DFB478E7B340}"/>
          </ac:picMkLst>
        </pc:picChg>
        <pc:picChg chg="add mod">
          <ac:chgData name="CHEN, KATHY (PGR)" userId="S::u2267086@live.warwick.ac.uk::33ad319c-faab-44e7-b730-ab3160d18fae" providerId="AD" clId="Web-{47325071-2212-470F-B61E-9A2F60F1DCD0}" dt="2023-02-28T17:26:22.489" v="174" actId="1076"/>
          <ac:picMkLst>
            <pc:docMk/>
            <pc:sldMk cId="2816599319" sldId="454"/>
            <ac:picMk id="8" creationId="{DFC527F4-F322-5A9F-4D23-AD3FE78C5782}"/>
          </ac:picMkLst>
        </pc:picChg>
        <pc:picChg chg="add mod">
          <ac:chgData name="CHEN, KATHY (PGR)" userId="S::u2267086@live.warwick.ac.uk::33ad319c-faab-44e7-b730-ab3160d18fae" providerId="AD" clId="Web-{47325071-2212-470F-B61E-9A2F60F1DCD0}" dt="2023-02-28T17:26:24.739" v="175" actId="1076"/>
          <ac:picMkLst>
            <pc:docMk/>
            <pc:sldMk cId="2816599319" sldId="454"/>
            <ac:picMk id="9" creationId="{B0E1908D-D7B7-D9D8-0292-327292B19192}"/>
          </ac:picMkLst>
        </pc:picChg>
      </pc:sldChg>
      <pc:sldChg chg="del">
        <pc:chgData name="CHEN, KATHY (PGR)" userId="S::u2267086@live.warwick.ac.uk::33ad319c-faab-44e7-b730-ab3160d18fae" providerId="AD" clId="Web-{47325071-2212-470F-B61E-9A2F60F1DCD0}" dt="2023-02-28T17:20:08.186" v="32"/>
        <pc:sldMkLst>
          <pc:docMk/>
          <pc:sldMk cId="3351741733" sldId="455"/>
        </pc:sldMkLst>
      </pc:sldChg>
      <pc:sldChg chg="delSp modSp add replId">
        <pc:chgData name="CHEN, KATHY (PGR)" userId="S::u2267086@live.warwick.ac.uk::33ad319c-faab-44e7-b730-ab3160d18fae" providerId="AD" clId="Web-{47325071-2212-470F-B61E-9A2F60F1DCD0}" dt="2023-02-28T17:28:31.013" v="223" actId="20577"/>
        <pc:sldMkLst>
          <pc:docMk/>
          <pc:sldMk cId="4182586990" sldId="455"/>
        </pc:sldMkLst>
        <pc:spChg chg="mod">
          <ac:chgData name="CHEN, KATHY (PGR)" userId="S::u2267086@live.warwick.ac.uk::33ad319c-faab-44e7-b730-ab3160d18fae" providerId="AD" clId="Web-{47325071-2212-470F-B61E-9A2F60F1DCD0}" dt="2023-02-28T17:28:31.013" v="223" actId="20577"/>
          <ac:spMkLst>
            <pc:docMk/>
            <pc:sldMk cId="4182586990" sldId="455"/>
            <ac:spMk id="3" creationId="{6BBFEDCC-1B51-5E8D-72D3-3AE797F1178F}"/>
          </ac:spMkLst>
        </pc:spChg>
        <pc:picChg chg="del">
          <ac:chgData name="CHEN, KATHY (PGR)" userId="S::u2267086@live.warwick.ac.uk::33ad319c-faab-44e7-b730-ab3160d18fae" providerId="AD" clId="Web-{47325071-2212-470F-B61E-9A2F60F1DCD0}" dt="2023-02-28T17:27:19.899" v="197"/>
          <ac:picMkLst>
            <pc:docMk/>
            <pc:sldMk cId="4182586990" sldId="455"/>
            <ac:picMk id="8" creationId="{DFC527F4-F322-5A9F-4D23-AD3FE78C5782}"/>
          </ac:picMkLst>
        </pc:picChg>
        <pc:picChg chg="del">
          <ac:chgData name="CHEN, KATHY (PGR)" userId="S::u2267086@live.warwick.ac.uk::33ad319c-faab-44e7-b730-ab3160d18fae" providerId="AD" clId="Web-{47325071-2212-470F-B61E-9A2F60F1DCD0}" dt="2023-02-28T17:27:21.321" v="198"/>
          <ac:picMkLst>
            <pc:docMk/>
            <pc:sldMk cId="4182586990" sldId="455"/>
            <ac:picMk id="9" creationId="{B0E1908D-D7B7-D9D8-0292-327292B19192}"/>
          </ac:picMkLst>
        </pc:picChg>
      </pc:sldChg>
      <pc:sldChg chg="del">
        <pc:chgData name="CHEN, KATHY (PGR)" userId="S::u2267086@live.warwick.ac.uk::33ad319c-faab-44e7-b730-ab3160d18fae" providerId="AD" clId="Web-{47325071-2212-470F-B61E-9A2F60F1DCD0}" dt="2023-02-28T17:20:08.217" v="33"/>
        <pc:sldMkLst>
          <pc:docMk/>
          <pc:sldMk cId="268734805" sldId="456"/>
        </pc:sldMkLst>
      </pc:sldChg>
      <pc:sldChg chg="modSp add replId">
        <pc:chgData name="CHEN, KATHY (PGR)" userId="S::u2267086@live.warwick.ac.uk::33ad319c-faab-44e7-b730-ab3160d18fae" providerId="AD" clId="Web-{47325071-2212-470F-B61E-9A2F60F1DCD0}" dt="2023-02-28T17:29:11.578" v="240" actId="14100"/>
        <pc:sldMkLst>
          <pc:docMk/>
          <pc:sldMk cId="3648174730" sldId="456"/>
        </pc:sldMkLst>
        <pc:spChg chg="mod">
          <ac:chgData name="CHEN, KATHY (PGR)" userId="S::u2267086@live.warwick.ac.uk::33ad319c-faab-44e7-b730-ab3160d18fae" providerId="AD" clId="Web-{47325071-2212-470F-B61E-9A2F60F1DCD0}" dt="2023-02-28T17:29:11.578" v="240" actId="14100"/>
          <ac:spMkLst>
            <pc:docMk/>
            <pc:sldMk cId="3648174730" sldId="456"/>
            <ac:spMk id="3" creationId="{6BBFEDCC-1B51-5E8D-72D3-3AE797F1178F}"/>
          </ac:spMkLst>
        </pc:spChg>
      </pc:sldChg>
      <pc:sldChg chg="modSp add replId">
        <pc:chgData name="CHEN, KATHY (PGR)" userId="S::u2267086@live.warwick.ac.uk::33ad319c-faab-44e7-b730-ab3160d18fae" providerId="AD" clId="Web-{47325071-2212-470F-B61E-9A2F60F1DCD0}" dt="2023-02-28T17:29:54.346" v="255" actId="20577"/>
        <pc:sldMkLst>
          <pc:docMk/>
          <pc:sldMk cId="316151091" sldId="457"/>
        </pc:sldMkLst>
        <pc:spChg chg="mod">
          <ac:chgData name="CHEN, KATHY (PGR)" userId="S::u2267086@live.warwick.ac.uk::33ad319c-faab-44e7-b730-ab3160d18fae" providerId="AD" clId="Web-{47325071-2212-470F-B61E-9A2F60F1DCD0}" dt="2023-02-28T17:29:54.346" v="255" actId="20577"/>
          <ac:spMkLst>
            <pc:docMk/>
            <pc:sldMk cId="316151091" sldId="457"/>
            <ac:spMk id="3" creationId="{6BBFEDCC-1B51-5E8D-72D3-3AE797F1178F}"/>
          </ac:spMkLst>
        </pc:spChg>
      </pc:sldChg>
      <pc:sldChg chg="del">
        <pc:chgData name="CHEN, KATHY (PGR)" userId="S::u2267086@live.warwick.ac.uk::33ad319c-faab-44e7-b730-ab3160d18fae" providerId="AD" clId="Web-{47325071-2212-470F-B61E-9A2F60F1DCD0}" dt="2023-02-28T17:20:08.951" v="34"/>
        <pc:sldMkLst>
          <pc:docMk/>
          <pc:sldMk cId="3833042368" sldId="457"/>
        </pc:sldMkLst>
      </pc:sldChg>
      <pc:sldChg chg="del">
        <pc:chgData name="CHEN, KATHY (PGR)" userId="S::u2267086@live.warwick.ac.uk::33ad319c-faab-44e7-b730-ab3160d18fae" providerId="AD" clId="Web-{47325071-2212-470F-B61E-9A2F60F1DCD0}" dt="2023-02-28T17:20:09.576" v="35"/>
        <pc:sldMkLst>
          <pc:docMk/>
          <pc:sldMk cId="491476620" sldId="458"/>
        </pc:sldMkLst>
      </pc:sldChg>
      <pc:sldChg chg="modSp add replId">
        <pc:chgData name="CHEN, KATHY (PGR)" userId="S::u2267086@live.warwick.ac.uk::33ad319c-faab-44e7-b730-ab3160d18fae" providerId="AD" clId="Web-{47325071-2212-470F-B61E-9A2F60F1DCD0}" dt="2023-02-28T17:30:24.004" v="268" actId="20577"/>
        <pc:sldMkLst>
          <pc:docMk/>
          <pc:sldMk cId="2387467719" sldId="458"/>
        </pc:sldMkLst>
        <pc:spChg chg="mod">
          <ac:chgData name="CHEN, KATHY (PGR)" userId="S::u2267086@live.warwick.ac.uk::33ad319c-faab-44e7-b730-ab3160d18fae" providerId="AD" clId="Web-{47325071-2212-470F-B61E-9A2F60F1DCD0}" dt="2023-02-28T17:30:24.004" v="268" actId="20577"/>
          <ac:spMkLst>
            <pc:docMk/>
            <pc:sldMk cId="2387467719" sldId="458"/>
            <ac:spMk id="3" creationId="{6BBFEDCC-1B51-5E8D-72D3-3AE797F1178F}"/>
          </ac:spMkLst>
        </pc:spChg>
      </pc:sldChg>
      <pc:sldChg chg="del">
        <pc:chgData name="CHEN, KATHY (PGR)" userId="S::u2267086@live.warwick.ac.uk::33ad319c-faab-44e7-b730-ab3160d18fae" providerId="AD" clId="Web-{47325071-2212-470F-B61E-9A2F60F1DCD0}" dt="2023-02-28T17:20:10.264" v="36"/>
        <pc:sldMkLst>
          <pc:docMk/>
          <pc:sldMk cId="492976155" sldId="459"/>
        </pc:sldMkLst>
      </pc:sldChg>
      <pc:sldChg chg="addSp modSp add replId">
        <pc:chgData name="CHEN, KATHY (PGR)" userId="S::u2267086@live.warwick.ac.uk::33ad319c-faab-44e7-b730-ab3160d18fae" providerId="AD" clId="Web-{47325071-2212-470F-B61E-9A2F60F1DCD0}" dt="2023-02-28T17:31:07.587" v="285" actId="20577"/>
        <pc:sldMkLst>
          <pc:docMk/>
          <pc:sldMk cId="2799595722" sldId="459"/>
        </pc:sldMkLst>
        <pc:spChg chg="mod">
          <ac:chgData name="CHEN, KATHY (PGR)" userId="S::u2267086@live.warwick.ac.uk::33ad319c-faab-44e7-b730-ab3160d18fae" providerId="AD" clId="Web-{47325071-2212-470F-B61E-9A2F60F1DCD0}" dt="2023-02-28T17:31:07.587" v="285" actId="20577"/>
          <ac:spMkLst>
            <pc:docMk/>
            <pc:sldMk cId="2799595722" sldId="459"/>
            <ac:spMk id="3" creationId="{6BBFEDCC-1B51-5E8D-72D3-3AE797F1178F}"/>
          </ac:spMkLst>
        </pc:spChg>
        <pc:picChg chg="add mod">
          <ac:chgData name="CHEN, KATHY (PGR)" userId="S::u2267086@live.warwick.ac.uk::33ad319c-faab-44e7-b730-ab3160d18fae" providerId="AD" clId="Web-{47325071-2212-470F-B61E-9A2F60F1DCD0}" dt="2023-02-28T17:30:57.428" v="274" actId="1076"/>
          <ac:picMkLst>
            <pc:docMk/>
            <pc:sldMk cId="2799595722" sldId="459"/>
            <ac:picMk id="6" creationId="{44EEDC32-E336-DF06-2D9A-52CB26A6C356}"/>
          </ac:picMkLst>
        </pc:picChg>
      </pc:sldChg>
      <pc:sldChg chg="del">
        <pc:chgData name="CHEN, KATHY (PGR)" userId="S::u2267086@live.warwick.ac.uk::33ad319c-faab-44e7-b730-ab3160d18fae" providerId="AD" clId="Web-{47325071-2212-470F-B61E-9A2F60F1DCD0}" dt="2023-02-28T17:20:10.576" v="37"/>
        <pc:sldMkLst>
          <pc:docMk/>
          <pc:sldMk cId="1263007995" sldId="460"/>
        </pc:sldMkLst>
      </pc:sldChg>
      <pc:sldChg chg="addSp delSp modSp add replId">
        <pc:chgData name="CHEN, KATHY (PGR)" userId="S::u2267086@live.warwick.ac.uk::33ad319c-faab-44e7-b730-ab3160d18fae" providerId="AD" clId="Web-{47325071-2212-470F-B61E-9A2F60F1DCD0}" dt="2023-02-28T17:33:20.577" v="332" actId="20577"/>
        <pc:sldMkLst>
          <pc:docMk/>
          <pc:sldMk cId="3965274436" sldId="460"/>
        </pc:sldMkLst>
        <pc:spChg chg="mod">
          <ac:chgData name="CHEN, KATHY (PGR)" userId="S::u2267086@live.warwick.ac.uk::33ad319c-faab-44e7-b730-ab3160d18fae" providerId="AD" clId="Web-{47325071-2212-470F-B61E-9A2F60F1DCD0}" dt="2023-02-28T17:33:20.577" v="332" actId="20577"/>
          <ac:spMkLst>
            <pc:docMk/>
            <pc:sldMk cId="3965274436" sldId="460"/>
            <ac:spMk id="3" creationId="{6BBFEDCC-1B51-5E8D-72D3-3AE797F1178F}"/>
          </ac:spMkLst>
        </pc:spChg>
        <pc:picChg chg="del">
          <ac:chgData name="CHEN, KATHY (PGR)" userId="S::u2267086@live.warwick.ac.uk::33ad319c-faab-44e7-b730-ab3160d18fae" providerId="AD" clId="Web-{47325071-2212-470F-B61E-9A2F60F1DCD0}" dt="2023-02-28T17:31:10.647" v="287"/>
          <ac:picMkLst>
            <pc:docMk/>
            <pc:sldMk cId="3965274436" sldId="460"/>
            <ac:picMk id="6" creationId="{44EEDC32-E336-DF06-2D9A-52CB26A6C356}"/>
          </ac:picMkLst>
        </pc:picChg>
        <pc:picChg chg="add mod">
          <ac:chgData name="CHEN, KATHY (PGR)" userId="S::u2267086@live.warwick.ac.uk::33ad319c-faab-44e7-b730-ab3160d18fae" providerId="AD" clId="Web-{47325071-2212-470F-B61E-9A2F60F1DCD0}" dt="2023-02-28T17:31:49.712" v="294" actId="1076"/>
          <ac:picMkLst>
            <pc:docMk/>
            <pc:sldMk cId="3965274436" sldId="460"/>
            <ac:picMk id="8" creationId="{13C4B653-C53C-10F9-A31E-F75CA7C0824C}"/>
          </ac:picMkLst>
        </pc:picChg>
        <pc:picChg chg="add mod">
          <ac:chgData name="CHEN, KATHY (PGR)" userId="S::u2267086@live.warwick.ac.uk::33ad319c-faab-44e7-b730-ab3160d18fae" providerId="AD" clId="Web-{47325071-2212-470F-B61E-9A2F60F1DCD0}" dt="2023-02-28T17:32:40.871" v="309" actId="1076"/>
          <ac:picMkLst>
            <pc:docMk/>
            <pc:sldMk cId="3965274436" sldId="460"/>
            <ac:picMk id="9" creationId="{93787255-EA99-CB05-A14C-8CAF3BDF7C56}"/>
          </ac:picMkLst>
        </pc:picChg>
      </pc:sldChg>
      <pc:sldChg chg="addSp delSp modSp add replId">
        <pc:chgData name="CHEN, KATHY (PGR)" userId="S::u2267086@live.warwick.ac.uk::33ad319c-faab-44e7-b730-ab3160d18fae" providerId="AD" clId="Web-{47325071-2212-470F-B61E-9A2F60F1DCD0}" dt="2023-02-28T17:35:16.896" v="369" actId="20577"/>
        <pc:sldMkLst>
          <pc:docMk/>
          <pc:sldMk cId="2773414091" sldId="461"/>
        </pc:sldMkLst>
        <pc:spChg chg="mod">
          <ac:chgData name="CHEN, KATHY (PGR)" userId="S::u2267086@live.warwick.ac.uk::33ad319c-faab-44e7-b730-ab3160d18fae" providerId="AD" clId="Web-{47325071-2212-470F-B61E-9A2F60F1DCD0}" dt="2023-02-28T17:35:16.896" v="369" actId="20577"/>
          <ac:spMkLst>
            <pc:docMk/>
            <pc:sldMk cId="2773414091" sldId="461"/>
            <ac:spMk id="3" creationId="{6BBFEDCC-1B51-5E8D-72D3-3AE797F1178F}"/>
          </ac:spMkLst>
        </pc:spChg>
        <pc:spChg chg="add del mod">
          <ac:chgData name="CHEN, KATHY (PGR)" userId="S::u2267086@live.warwick.ac.uk::33ad319c-faab-44e7-b730-ab3160d18fae" providerId="AD" clId="Web-{47325071-2212-470F-B61E-9A2F60F1DCD0}" dt="2023-02-28T17:34:51.817" v="353"/>
          <ac:spMkLst>
            <pc:docMk/>
            <pc:sldMk cId="2773414091" sldId="461"/>
            <ac:spMk id="10" creationId="{BB15BDEE-42DD-7BC1-3AB1-915FF0BFD2D4}"/>
          </ac:spMkLst>
        </pc:spChg>
        <pc:picChg chg="add mod">
          <ac:chgData name="CHEN, KATHY (PGR)" userId="S::u2267086@live.warwick.ac.uk::33ad319c-faab-44e7-b730-ab3160d18fae" providerId="AD" clId="Web-{47325071-2212-470F-B61E-9A2F60F1DCD0}" dt="2023-02-28T17:34:33.909" v="349" actId="1076"/>
          <ac:picMkLst>
            <pc:docMk/>
            <pc:sldMk cId="2773414091" sldId="461"/>
            <ac:picMk id="6" creationId="{6ECE0229-B1E0-6B5C-D668-5179972FA91D}"/>
          </ac:picMkLst>
        </pc:picChg>
        <pc:picChg chg="del">
          <ac:chgData name="CHEN, KATHY (PGR)" userId="S::u2267086@live.warwick.ac.uk::33ad319c-faab-44e7-b730-ab3160d18fae" providerId="AD" clId="Web-{47325071-2212-470F-B61E-9A2F60F1DCD0}" dt="2023-02-28T17:33:24.436" v="334"/>
          <ac:picMkLst>
            <pc:docMk/>
            <pc:sldMk cId="2773414091" sldId="461"/>
            <ac:picMk id="8" creationId="{13C4B653-C53C-10F9-A31E-F75CA7C0824C}"/>
          </ac:picMkLst>
        </pc:picChg>
        <pc:picChg chg="del">
          <ac:chgData name="CHEN, KATHY (PGR)" userId="S::u2267086@live.warwick.ac.uk::33ad319c-faab-44e7-b730-ab3160d18fae" providerId="AD" clId="Web-{47325071-2212-470F-B61E-9A2F60F1DCD0}" dt="2023-02-28T17:33:28.312" v="335"/>
          <ac:picMkLst>
            <pc:docMk/>
            <pc:sldMk cId="2773414091" sldId="461"/>
            <ac:picMk id="9" creationId="{93787255-EA99-CB05-A14C-8CAF3BDF7C56}"/>
          </ac:picMkLst>
        </pc:picChg>
      </pc:sldChg>
      <pc:sldChg chg="del">
        <pc:chgData name="CHEN, KATHY (PGR)" userId="S::u2267086@live.warwick.ac.uk::33ad319c-faab-44e7-b730-ab3160d18fae" providerId="AD" clId="Web-{47325071-2212-470F-B61E-9A2F60F1DCD0}" dt="2023-02-28T17:20:10.795" v="38"/>
        <pc:sldMkLst>
          <pc:docMk/>
          <pc:sldMk cId="4262654498" sldId="461"/>
        </pc:sldMkLst>
      </pc:sldChg>
      <pc:sldChg chg="delSp modSp add replId">
        <pc:chgData name="CHEN, KATHY (PGR)" userId="S::u2267086@live.warwick.ac.uk::33ad319c-faab-44e7-b730-ab3160d18fae" providerId="AD" clId="Web-{47325071-2212-470F-B61E-9A2F60F1DCD0}" dt="2023-02-28T17:36:22.775" v="378" actId="20577"/>
        <pc:sldMkLst>
          <pc:docMk/>
          <pc:sldMk cId="772643672" sldId="462"/>
        </pc:sldMkLst>
        <pc:spChg chg="mod">
          <ac:chgData name="CHEN, KATHY (PGR)" userId="S::u2267086@live.warwick.ac.uk::33ad319c-faab-44e7-b730-ab3160d18fae" providerId="AD" clId="Web-{47325071-2212-470F-B61E-9A2F60F1DCD0}" dt="2023-02-28T17:36:22.775" v="378" actId="20577"/>
          <ac:spMkLst>
            <pc:docMk/>
            <pc:sldMk cId="772643672" sldId="462"/>
            <ac:spMk id="3" creationId="{6BBFEDCC-1B51-5E8D-72D3-3AE797F1178F}"/>
          </ac:spMkLst>
        </pc:spChg>
        <pc:picChg chg="del">
          <ac:chgData name="CHEN, KATHY (PGR)" userId="S::u2267086@live.warwick.ac.uk::33ad319c-faab-44e7-b730-ab3160d18fae" providerId="AD" clId="Web-{47325071-2212-470F-B61E-9A2F60F1DCD0}" dt="2023-02-28T17:35:22.178" v="371"/>
          <ac:picMkLst>
            <pc:docMk/>
            <pc:sldMk cId="772643672" sldId="462"/>
            <ac:picMk id="6" creationId="{6ECE0229-B1E0-6B5C-D668-5179972FA91D}"/>
          </ac:picMkLst>
        </pc:picChg>
      </pc:sldChg>
      <pc:sldChg chg="del">
        <pc:chgData name="CHEN, KATHY (PGR)" userId="S::u2267086@live.warwick.ac.uk::33ad319c-faab-44e7-b730-ab3160d18fae" providerId="AD" clId="Web-{47325071-2212-470F-B61E-9A2F60F1DCD0}" dt="2023-02-28T17:20:12.061" v="39"/>
        <pc:sldMkLst>
          <pc:docMk/>
          <pc:sldMk cId="2978617794" sldId="462"/>
        </pc:sldMkLst>
      </pc:sldChg>
      <pc:sldChg chg="del">
        <pc:chgData name="CHEN, KATHY (PGR)" userId="S::u2267086@live.warwick.ac.uk::33ad319c-faab-44e7-b730-ab3160d18fae" providerId="AD" clId="Web-{47325071-2212-470F-B61E-9A2F60F1DCD0}" dt="2023-02-28T17:20:12.780" v="40"/>
        <pc:sldMkLst>
          <pc:docMk/>
          <pc:sldMk cId="773189577" sldId="463"/>
        </pc:sldMkLst>
      </pc:sldChg>
      <pc:sldChg chg="addSp modSp add replId">
        <pc:chgData name="CHEN, KATHY (PGR)" userId="S::u2267086@live.warwick.ac.uk::33ad319c-faab-44e7-b730-ab3160d18fae" providerId="AD" clId="Web-{47325071-2212-470F-B61E-9A2F60F1DCD0}" dt="2023-02-28T17:37:27.717" v="393" actId="20577"/>
        <pc:sldMkLst>
          <pc:docMk/>
          <pc:sldMk cId="1719773655" sldId="463"/>
        </pc:sldMkLst>
        <pc:spChg chg="mod">
          <ac:chgData name="CHEN, KATHY (PGR)" userId="S::u2267086@live.warwick.ac.uk::33ad319c-faab-44e7-b730-ab3160d18fae" providerId="AD" clId="Web-{47325071-2212-470F-B61E-9A2F60F1DCD0}" dt="2023-02-28T17:37:27.717" v="393" actId="20577"/>
          <ac:spMkLst>
            <pc:docMk/>
            <pc:sldMk cId="1719773655" sldId="463"/>
            <ac:spMk id="3" creationId="{6BBFEDCC-1B51-5E8D-72D3-3AE797F1178F}"/>
          </ac:spMkLst>
        </pc:spChg>
        <pc:picChg chg="add mod">
          <ac:chgData name="CHEN, KATHY (PGR)" userId="S::u2267086@live.warwick.ac.uk::33ad319c-faab-44e7-b730-ab3160d18fae" providerId="AD" clId="Web-{47325071-2212-470F-B61E-9A2F60F1DCD0}" dt="2023-02-28T17:37:05.637" v="387" actId="1076"/>
          <ac:picMkLst>
            <pc:docMk/>
            <pc:sldMk cId="1719773655" sldId="463"/>
            <ac:picMk id="6" creationId="{BE227832-6EE9-45D2-4597-5F41C39D0BB0}"/>
          </ac:picMkLst>
        </pc:picChg>
      </pc:sldChg>
      <pc:sldChg chg="del">
        <pc:chgData name="CHEN, KATHY (PGR)" userId="S::u2267086@live.warwick.ac.uk::33ad319c-faab-44e7-b730-ab3160d18fae" providerId="AD" clId="Web-{47325071-2212-470F-B61E-9A2F60F1DCD0}" dt="2023-02-28T17:20:13.326" v="41"/>
        <pc:sldMkLst>
          <pc:docMk/>
          <pc:sldMk cId="2856215651" sldId="464"/>
        </pc:sldMkLst>
      </pc:sldChg>
      <pc:sldChg chg="delSp modSp add replId">
        <pc:chgData name="CHEN, KATHY (PGR)" userId="S::u2267086@live.warwick.ac.uk::33ad319c-faab-44e7-b730-ab3160d18fae" providerId="AD" clId="Web-{47325071-2212-470F-B61E-9A2F60F1DCD0}" dt="2023-02-28T17:37:57.187" v="402" actId="20577"/>
        <pc:sldMkLst>
          <pc:docMk/>
          <pc:sldMk cId="3511577782" sldId="464"/>
        </pc:sldMkLst>
        <pc:spChg chg="mod">
          <ac:chgData name="CHEN, KATHY (PGR)" userId="S::u2267086@live.warwick.ac.uk::33ad319c-faab-44e7-b730-ab3160d18fae" providerId="AD" clId="Web-{47325071-2212-470F-B61E-9A2F60F1DCD0}" dt="2023-02-28T17:37:57.187" v="402" actId="20577"/>
          <ac:spMkLst>
            <pc:docMk/>
            <pc:sldMk cId="3511577782" sldId="464"/>
            <ac:spMk id="3" creationId="{6BBFEDCC-1B51-5E8D-72D3-3AE797F1178F}"/>
          </ac:spMkLst>
        </pc:spChg>
        <pc:picChg chg="del">
          <ac:chgData name="CHEN, KATHY (PGR)" userId="S::u2267086@live.warwick.ac.uk::33ad319c-faab-44e7-b730-ab3160d18fae" providerId="AD" clId="Web-{47325071-2212-470F-B61E-9A2F60F1DCD0}" dt="2023-02-28T17:37:31.186" v="395"/>
          <ac:picMkLst>
            <pc:docMk/>
            <pc:sldMk cId="3511577782" sldId="464"/>
            <ac:picMk id="6" creationId="{BE227832-6EE9-45D2-4597-5F41C39D0BB0}"/>
          </ac:picMkLst>
        </pc:picChg>
      </pc:sldChg>
      <pc:sldChg chg="del">
        <pc:chgData name="CHEN, KATHY (PGR)" userId="S::u2267086@live.warwick.ac.uk::33ad319c-faab-44e7-b730-ab3160d18fae" providerId="AD" clId="Web-{47325071-2212-470F-B61E-9A2F60F1DCD0}" dt="2023-02-28T17:20:13.577" v="42"/>
        <pc:sldMkLst>
          <pc:docMk/>
          <pc:sldMk cId="132157319" sldId="465"/>
        </pc:sldMkLst>
      </pc:sldChg>
      <pc:sldChg chg="addSp delSp modSp add replId">
        <pc:chgData name="CHEN, KATHY (PGR)" userId="S::u2267086@live.warwick.ac.uk::33ad319c-faab-44e7-b730-ab3160d18fae" providerId="AD" clId="Web-{47325071-2212-470F-B61E-9A2F60F1DCD0}" dt="2023-02-28T17:39:04.504" v="414"/>
        <pc:sldMkLst>
          <pc:docMk/>
          <pc:sldMk cId="884691554" sldId="465"/>
        </pc:sldMkLst>
        <pc:spChg chg="mod">
          <ac:chgData name="CHEN, KATHY (PGR)" userId="S::u2267086@live.warwick.ac.uk::33ad319c-faab-44e7-b730-ab3160d18fae" providerId="AD" clId="Web-{47325071-2212-470F-B61E-9A2F60F1DCD0}" dt="2023-02-28T17:38:55.191" v="412" actId="20577"/>
          <ac:spMkLst>
            <pc:docMk/>
            <pc:sldMk cId="884691554" sldId="465"/>
            <ac:spMk id="3" creationId="{6BBFEDCC-1B51-5E8D-72D3-3AE797F1178F}"/>
          </ac:spMkLst>
        </pc:spChg>
        <pc:picChg chg="add del mod">
          <ac:chgData name="CHEN, KATHY (PGR)" userId="S::u2267086@live.warwick.ac.uk::33ad319c-faab-44e7-b730-ab3160d18fae" providerId="AD" clId="Web-{47325071-2212-470F-B61E-9A2F60F1DCD0}" dt="2023-02-28T17:39:04.504" v="414"/>
          <ac:picMkLst>
            <pc:docMk/>
            <pc:sldMk cId="884691554" sldId="465"/>
            <ac:picMk id="6" creationId="{F896DE08-4400-CF3A-C2E0-752272592769}"/>
          </ac:picMkLst>
        </pc:picChg>
      </pc:sldChg>
      <pc:sldChg chg="del">
        <pc:chgData name="CHEN, KATHY (PGR)" userId="S::u2267086@live.warwick.ac.uk::33ad319c-faab-44e7-b730-ab3160d18fae" providerId="AD" clId="Web-{47325071-2212-470F-B61E-9A2F60F1DCD0}" dt="2023-02-28T17:20:14.531" v="43"/>
        <pc:sldMkLst>
          <pc:docMk/>
          <pc:sldMk cId="2577113188" sldId="466"/>
        </pc:sldMkLst>
      </pc:sldChg>
      <pc:sldChg chg="modSp add replId">
        <pc:chgData name="CHEN, KATHY (PGR)" userId="S::u2267086@live.warwick.ac.uk::33ad319c-faab-44e7-b730-ab3160d18fae" providerId="AD" clId="Web-{47325071-2212-470F-B61E-9A2F60F1DCD0}" dt="2023-02-28T17:39:26.146" v="422" actId="1076"/>
        <pc:sldMkLst>
          <pc:docMk/>
          <pc:sldMk cId="3990766536" sldId="466"/>
        </pc:sldMkLst>
        <pc:spChg chg="mod">
          <ac:chgData name="CHEN, KATHY (PGR)" userId="S::u2267086@live.warwick.ac.uk::33ad319c-faab-44e7-b730-ab3160d18fae" providerId="AD" clId="Web-{47325071-2212-470F-B61E-9A2F60F1DCD0}" dt="2023-02-28T17:39:14.598" v="417" actId="20577"/>
          <ac:spMkLst>
            <pc:docMk/>
            <pc:sldMk cId="3990766536" sldId="466"/>
            <ac:spMk id="3" creationId="{6BBFEDCC-1B51-5E8D-72D3-3AE797F1178F}"/>
          </ac:spMkLst>
        </pc:spChg>
        <pc:picChg chg="mod">
          <ac:chgData name="CHEN, KATHY (PGR)" userId="S::u2267086@live.warwick.ac.uk::33ad319c-faab-44e7-b730-ab3160d18fae" providerId="AD" clId="Web-{47325071-2212-470F-B61E-9A2F60F1DCD0}" dt="2023-02-28T17:39:26.146" v="422" actId="1076"/>
          <ac:picMkLst>
            <pc:docMk/>
            <pc:sldMk cId="3990766536" sldId="466"/>
            <ac:picMk id="6" creationId="{F896DE08-4400-CF3A-C2E0-752272592769}"/>
          </ac:picMkLst>
        </pc:picChg>
      </pc:sldChg>
      <pc:sldChg chg="addSp delSp modSp add replId">
        <pc:chgData name="CHEN, KATHY (PGR)" userId="S::u2267086@live.warwick.ac.uk::33ad319c-faab-44e7-b730-ab3160d18fae" providerId="AD" clId="Web-{47325071-2212-470F-B61E-9A2F60F1DCD0}" dt="2023-02-28T17:40:22.462" v="441" actId="14100"/>
        <pc:sldMkLst>
          <pc:docMk/>
          <pc:sldMk cId="727970122" sldId="467"/>
        </pc:sldMkLst>
        <pc:spChg chg="mod">
          <ac:chgData name="CHEN, KATHY (PGR)" userId="S::u2267086@live.warwick.ac.uk::33ad319c-faab-44e7-b730-ab3160d18fae" providerId="AD" clId="Web-{47325071-2212-470F-B61E-9A2F60F1DCD0}" dt="2023-02-28T17:40:15.383" v="439" actId="20577"/>
          <ac:spMkLst>
            <pc:docMk/>
            <pc:sldMk cId="727970122" sldId="467"/>
            <ac:spMk id="3" creationId="{6BBFEDCC-1B51-5E8D-72D3-3AE797F1178F}"/>
          </ac:spMkLst>
        </pc:spChg>
        <pc:picChg chg="del">
          <ac:chgData name="CHEN, KATHY (PGR)" userId="S::u2267086@live.warwick.ac.uk::33ad319c-faab-44e7-b730-ab3160d18fae" providerId="AD" clId="Web-{47325071-2212-470F-B61E-9A2F60F1DCD0}" dt="2023-02-28T17:39:30.115" v="424"/>
          <ac:picMkLst>
            <pc:docMk/>
            <pc:sldMk cId="727970122" sldId="467"/>
            <ac:picMk id="6" creationId="{F896DE08-4400-CF3A-C2E0-752272592769}"/>
          </ac:picMkLst>
        </pc:picChg>
        <pc:picChg chg="add mod">
          <ac:chgData name="CHEN, KATHY (PGR)" userId="S::u2267086@live.warwick.ac.uk::33ad319c-faab-44e7-b730-ab3160d18fae" providerId="AD" clId="Web-{47325071-2212-470F-B61E-9A2F60F1DCD0}" dt="2023-02-28T17:40:22.462" v="441" actId="14100"/>
          <ac:picMkLst>
            <pc:docMk/>
            <pc:sldMk cId="727970122" sldId="467"/>
            <ac:picMk id="8" creationId="{95586235-0B07-8478-BF48-11D03ED0C799}"/>
          </ac:picMkLst>
        </pc:picChg>
      </pc:sldChg>
      <pc:sldChg chg="del">
        <pc:chgData name="CHEN, KATHY (PGR)" userId="S::u2267086@live.warwick.ac.uk::33ad319c-faab-44e7-b730-ab3160d18fae" providerId="AD" clId="Web-{47325071-2212-470F-B61E-9A2F60F1DCD0}" dt="2023-02-28T17:20:15.655" v="44"/>
        <pc:sldMkLst>
          <pc:docMk/>
          <pc:sldMk cId="1415556350" sldId="467"/>
        </pc:sldMkLst>
      </pc:sldChg>
      <pc:sldChg chg="del">
        <pc:chgData name="CHEN, KATHY (PGR)" userId="S::u2267086@live.warwick.ac.uk::33ad319c-faab-44e7-b730-ab3160d18fae" providerId="AD" clId="Web-{47325071-2212-470F-B61E-9A2F60F1DCD0}" dt="2023-02-28T17:20:16.280" v="45"/>
        <pc:sldMkLst>
          <pc:docMk/>
          <pc:sldMk cId="1486414231" sldId="468"/>
        </pc:sldMkLst>
      </pc:sldChg>
      <pc:sldChg chg="delSp modSp add replId">
        <pc:chgData name="CHEN, KATHY (PGR)" userId="S::u2267086@live.warwick.ac.uk::33ad319c-faab-44e7-b730-ab3160d18fae" providerId="AD" clId="Web-{47325071-2212-470F-B61E-9A2F60F1DCD0}" dt="2023-02-28T17:40:54.448" v="453" actId="20577"/>
        <pc:sldMkLst>
          <pc:docMk/>
          <pc:sldMk cId="2692571881" sldId="468"/>
        </pc:sldMkLst>
        <pc:spChg chg="mod">
          <ac:chgData name="CHEN, KATHY (PGR)" userId="S::u2267086@live.warwick.ac.uk::33ad319c-faab-44e7-b730-ab3160d18fae" providerId="AD" clId="Web-{47325071-2212-470F-B61E-9A2F60F1DCD0}" dt="2023-02-28T17:40:54.448" v="453" actId="20577"/>
          <ac:spMkLst>
            <pc:docMk/>
            <pc:sldMk cId="2692571881" sldId="468"/>
            <ac:spMk id="3" creationId="{6BBFEDCC-1B51-5E8D-72D3-3AE797F1178F}"/>
          </ac:spMkLst>
        </pc:spChg>
        <pc:picChg chg="del">
          <ac:chgData name="CHEN, KATHY (PGR)" userId="S::u2267086@live.warwick.ac.uk::33ad319c-faab-44e7-b730-ab3160d18fae" providerId="AD" clId="Web-{47325071-2212-470F-B61E-9A2F60F1DCD0}" dt="2023-02-28T17:40:27.102" v="443"/>
          <ac:picMkLst>
            <pc:docMk/>
            <pc:sldMk cId="2692571881" sldId="468"/>
            <ac:picMk id="8" creationId="{95586235-0B07-8478-BF48-11D03ED0C799}"/>
          </ac:picMkLst>
        </pc:picChg>
      </pc:sldChg>
      <pc:sldChg chg="del">
        <pc:chgData name="CHEN, KATHY (PGR)" userId="S::u2267086@live.warwick.ac.uk::33ad319c-faab-44e7-b730-ab3160d18fae" providerId="AD" clId="Web-{47325071-2212-470F-B61E-9A2F60F1DCD0}" dt="2023-02-28T17:20:17.155" v="46"/>
        <pc:sldMkLst>
          <pc:docMk/>
          <pc:sldMk cId="619185892" sldId="469"/>
        </pc:sldMkLst>
      </pc:sldChg>
      <pc:sldChg chg="modSp add replId">
        <pc:chgData name="CHEN, KATHY (PGR)" userId="S::u2267086@live.warwick.ac.uk::33ad319c-faab-44e7-b730-ab3160d18fae" providerId="AD" clId="Web-{47325071-2212-470F-B61E-9A2F60F1DCD0}" dt="2023-02-28T17:43:21.613" v="485" actId="20577"/>
        <pc:sldMkLst>
          <pc:docMk/>
          <pc:sldMk cId="3752237154" sldId="469"/>
        </pc:sldMkLst>
        <pc:spChg chg="mod">
          <ac:chgData name="CHEN, KATHY (PGR)" userId="S::u2267086@live.warwick.ac.uk::33ad319c-faab-44e7-b730-ab3160d18fae" providerId="AD" clId="Web-{47325071-2212-470F-B61E-9A2F60F1DCD0}" dt="2023-02-28T17:43:21.613" v="485" actId="20577"/>
          <ac:spMkLst>
            <pc:docMk/>
            <pc:sldMk cId="3752237154" sldId="469"/>
            <ac:spMk id="3" creationId="{6BBFEDCC-1B51-5E8D-72D3-3AE797F1178F}"/>
          </ac:spMkLst>
        </pc:spChg>
      </pc:sldChg>
      <pc:sldChg chg="del">
        <pc:chgData name="CHEN, KATHY (PGR)" userId="S::u2267086@live.warwick.ac.uk::33ad319c-faab-44e7-b730-ab3160d18fae" providerId="AD" clId="Web-{47325071-2212-470F-B61E-9A2F60F1DCD0}" dt="2023-02-28T17:20:17.936" v="47"/>
        <pc:sldMkLst>
          <pc:docMk/>
          <pc:sldMk cId="356852243" sldId="470"/>
        </pc:sldMkLst>
      </pc:sldChg>
      <pc:sldChg chg="del">
        <pc:chgData name="CHEN, KATHY (PGR)" userId="S::u2267086@live.warwick.ac.uk::33ad319c-faab-44e7-b730-ab3160d18fae" providerId="AD" clId="Web-{47325071-2212-470F-B61E-9A2F60F1DCD0}" dt="2023-02-28T17:20:18.671" v="48"/>
        <pc:sldMkLst>
          <pc:docMk/>
          <pc:sldMk cId="180401381" sldId="471"/>
        </pc:sldMkLst>
      </pc:sldChg>
      <pc:sldChg chg="del">
        <pc:chgData name="CHEN, KATHY (PGR)" userId="S::u2267086@live.warwick.ac.uk::33ad319c-faab-44e7-b730-ab3160d18fae" providerId="AD" clId="Web-{47325071-2212-470F-B61E-9A2F60F1DCD0}" dt="2023-02-28T17:20:20.202" v="49"/>
        <pc:sldMkLst>
          <pc:docMk/>
          <pc:sldMk cId="3871994779" sldId="472"/>
        </pc:sldMkLst>
      </pc:sldChg>
      <pc:sldChg chg="del">
        <pc:chgData name="CHEN, KATHY (PGR)" userId="S::u2267086@live.warwick.ac.uk::33ad319c-faab-44e7-b730-ab3160d18fae" providerId="AD" clId="Web-{47325071-2212-470F-B61E-9A2F60F1DCD0}" dt="2023-02-28T17:20:20.502" v="50"/>
        <pc:sldMkLst>
          <pc:docMk/>
          <pc:sldMk cId="3922420059" sldId="473"/>
        </pc:sldMkLst>
      </pc:sldChg>
      <pc:sldChg chg="del">
        <pc:chgData name="CHEN, KATHY (PGR)" userId="S::u2267086@live.warwick.ac.uk::33ad319c-faab-44e7-b730-ab3160d18fae" providerId="AD" clId="Web-{47325071-2212-470F-B61E-9A2F60F1DCD0}" dt="2023-02-28T17:20:21.389" v="51"/>
        <pc:sldMkLst>
          <pc:docMk/>
          <pc:sldMk cId="2435515433" sldId="474"/>
        </pc:sldMkLst>
      </pc:sldChg>
      <pc:sldChg chg="del">
        <pc:chgData name="CHEN, KATHY (PGR)" userId="S::u2267086@live.warwick.ac.uk::33ad319c-faab-44e7-b730-ab3160d18fae" providerId="AD" clId="Web-{47325071-2212-470F-B61E-9A2F60F1DCD0}" dt="2023-02-28T17:20:23.171" v="52"/>
        <pc:sldMkLst>
          <pc:docMk/>
          <pc:sldMk cId="788343336" sldId="475"/>
        </pc:sldMkLst>
      </pc:sldChg>
    </pc:docChg>
  </pc:docChgLst>
  <pc:docChgLst>
    <pc:chgData name="CHEN, KATHY (PGR)" userId="S::u2267086@live.warwick.ac.uk::33ad319c-faab-44e7-b730-ab3160d18fae" providerId="AD" clId="Web-{D0CBAC70-4BD8-F95E-6E85-92A8785E109A}"/>
    <pc:docChg chg="addSld delSld modSld">
      <pc:chgData name="CHEN, KATHY (PGR)" userId="S::u2267086@live.warwick.ac.uk::33ad319c-faab-44e7-b730-ab3160d18fae" providerId="AD" clId="Web-{D0CBAC70-4BD8-F95E-6E85-92A8785E109A}" dt="2023-02-27T21:55:12.897" v="206"/>
      <pc:docMkLst>
        <pc:docMk/>
      </pc:docMkLst>
      <pc:sldChg chg="modSp">
        <pc:chgData name="CHEN, KATHY (PGR)" userId="S::u2267086@live.warwick.ac.uk::33ad319c-faab-44e7-b730-ab3160d18fae" providerId="AD" clId="Web-{D0CBAC70-4BD8-F95E-6E85-92A8785E109A}" dt="2023-02-27T21:52:01.683" v="143" actId="20577"/>
        <pc:sldMkLst>
          <pc:docMk/>
          <pc:sldMk cId="419606111" sldId="449"/>
        </pc:sldMkLst>
        <pc:spChg chg="mod">
          <ac:chgData name="CHEN, KATHY (PGR)" userId="S::u2267086@live.warwick.ac.uk::33ad319c-faab-44e7-b730-ab3160d18fae" providerId="AD" clId="Web-{D0CBAC70-4BD8-F95E-6E85-92A8785E109A}" dt="2023-02-27T21:52:01.683" v="143" actId="20577"/>
          <ac:spMkLst>
            <pc:docMk/>
            <pc:sldMk cId="419606111" sldId="449"/>
            <ac:spMk id="3" creationId="{6BBFEDCC-1B51-5E8D-72D3-3AE797F1178F}"/>
          </ac:spMkLst>
        </pc:spChg>
        <pc:spChg chg="mod">
          <ac:chgData name="CHEN, KATHY (PGR)" userId="S::u2267086@live.warwick.ac.uk::33ad319c-faab-44e7-b730-ab3160d18fae" providerId="AD" clId="Web-{D0CBAC70-4BD8-F95E-6E85-92A8785E109A}" dt="2023-02-27T21:50:06.818" v="15" actId="20577"/>
          <ac:spMkLst>
            <pc:docMk/>
            <pc:sldMk cId="419606111" sldId="449"/>
            <ac:spMk id="7" creationId="{7EBA17EC-68BE-5A68-472A-4B0E6C21DA87}"/>
          </ac:spMkLst>
        </pc:spChg>
      </pc:sldChg>
      <pc:sldChg chg="modSp add del">
        <pc:chgData name="CHEN, KATHY (PGR)" userId="S::u2267086@live.warwick.ac.uk::33ad319c-faab-44e7-b730-ab3160d18fae" providerId="AD" clId="Web-{D0CBAC70-4BD8-F95E-6E85-92A8785E109A}" dt="2023-02-27T21:55:08.397" v="205"/>
        <pc:sldMkLst>
          <pc:docMk/>
          <pc:sldMk cId="2868258527" sldId="450"/>
        </pc:sldMkLst>
        <pc:spChg chg="mod">
          <ac:chgData name="CHEN, KATHY (PGR)" userId="S::u2267086@live.warwick.ac.uk::33ad319c-faab-44e7-b730-ab3160d18fae" providerId="AD" clId="Web-{D0CBAC70-4BD8-F95E-6E85-92A8785E109A}" dt="2023-02-27T21:54:01.550" v="192" actId="20577"/>
          <ac:spMkLst>
            <pc:docMk/>
            <pc:sldMk cId="2868258527" sldId="450"/>
            <ac:spMk id="2" creationId="{20C34B7D-E70A-2934-8E22-8DFD850923A8}"/>
          </ac:spMkLst>
        </pc:spChg>
        <pc:spChg chg="mod">
          <ac:chgData name="CHEN, KATHY (PGR)" userId="S::u2267086@live.warwick.ac.uk::33ad319c-faab-44e7-b730-ab3160d18fae" providerId="AD" clId="Web-{D0CBAC70-4BD8-F95E-6E85-92A8785E109A}" dt="2023-02-27T21:55:03.131" v="203" actId="20577"/>
          <ac:spMkLst>
            <pc:docMk/>
            <pc:sldMk cId="2868258527" sldId="450"/>
            <ac:spMk id="3" creationId="{6BBFEDCC-1B51-5E8D-72D3-3AE797F1178F}"/>
          </ac:spMkLst>
        </pc:spChg>
        <pc:spChg chg="mod">
          <ac:chgData name="CHEN, KATHY (PGR)" userId="S::u2267086@live.warwick.ac.uk::33ad319c-faab-44e7-b730-ab3160d18fae" providerId="AD" clId="Web-{D0CBAC70-4BD8-F95E-6E85-92A8785E109A}" dt="2023-02-27T21:52:15.825" v="162" actId="20577"/>
          <ac:spMkLst>
            <pc:docMk/>
            <pc:sldMk cId="2868258527" sldId="450"/>
            <ac:spMk id="7" creationId="{7EBA17EC-68BE-5A68-472A-4B0E6C21DA87}"/>
          </ac:spMkLst>
        </pc:spChg>
      </pc:sldChg>
      <pc:sldChg chg="del">
        <pc:chgData name="CHEN, KATHY (PGR)" userId="S::u2267086@live.warwick.ac.uk::33ad319c-faab-44e7-b730-ab3160d18fae" providerId="AD" clId="Web-{D0CBAC70-4BD8-F95E-6E85-92A8785E109A}" dt="2023-02-27T21:52:19.028" v="163"/>
        <pc:sldMkLst>
          <pc:docMk/>
          <pc:sldMk cId="1191119784" sldId="451"/>
        </pc:sldMkLst>
      </pc:sldChg>
      <pc:sldChg chg="add replId">
        <pc:chgData name="CHEN, KATHY (PGR)" userId="S::u2267086@live.warwick.ac.uk::33ad319c-faab-44e7-b730-ab3160d18fae" providerId="AD" clId="Web-{D0CBAC70-4BD8-F95E-6E85-92A8785E109A}" dt="2023-02-27T21:55:12.897" v="206"/>
        <pc:sldMkLst>
          <pc:docMk/>
          <pc:sldMk cId="3188649934" sldId="451"/>
        </pc:sldMkLst>
      </pc:sldChg>
      <pc:sldChg chg="del">
        <pc:chgData name="CHEN, KATHY (PGR)" userId="S::u2267086@live.warwick.ac.uk::33ad319c-faab-44e7-b730-ab3160d18fae" providerId="AD" clId="Web-{D0CBAC70-4BD8-F95E-6E85-92A8785E109A}" dt="2023-02-27T21:52:20.622" v="164"/>
        <pc:sldMkLst>
          <pc:docMk/>
          <pc:sldMk cId="4284969991" sldId="452"/>
        </pc:sldMkLst>
      </pc:sldChg>
      <pc:sldChg chg="del">
        <pc:chgData name="CHEN, KATHY (PGR)" userId="S::u2267086@live.warwick.ac.uk::33ad319c-faab-44e7-b730-ab3160d18fae" providerId="AD" clId="Web-{D0CBAC70-4BD8-F95E-6E85-92A8785E109A}" dt="2023-02-27T21:52:22.185" v="165"/>
        <pc:sldMkLst>
          <pc:docMk/>
          <pc:sldMk cId="928258845" sldId="453"/>
        </pc:sldMkLst>
      </pc:sldChg>
      <pc:sldChg chg="del">
        <pc:chgData name="CHEN, KATHY (PGR)" userId="S::u2267086@live.warwick.ac.uk::33ad319c-faab-44e7-b730-ab3160d18fae" providerId="AD" clId="Web-{D0CBAC70-4BD8-F95E-6E85-92A8785E109A}" dt="2023-02-27T21:52:22.294" v="166"/>
        <pc:sldMkLst>
          <pc:docMk/>
          <pc:sldMk cId="3429535803" sldId="454"/>
        </pc:sldMkLst>
      </pc:sldChg>
      <pc:sldChg chg="del">
        <pc:chgData name="CHEN, KATHY (PGR)" userId="S::u2267086@live.warwick.ac.uk::33ad319c-faab-44e7-b730-ab3160d18fae" providerId="AD" clId="Web-{D0CBAC70-4BD8-F95E-6E85-92A8785E109A}" dt="2023-02-27T21:52:22.544" v="167"/>
        <pc:sldMkLst>
          <pc:docMk/>
          <pc:sldMk cId="4108120217" sldId="455"/>
        </pc:sldMkLst>
      </pc:sldChg>
      <pc:sldChg chg="del">
        <pc:chgData name="CHEN, KATHY (PGR)" userId="S::u2267086@live.warwick.ac.uk::33ad319c-faab-44e7-b730-ab3160d18fae" providerId="AD" clId="Web-{D0CBAC70-4BD8-F95E-6E85-92A8785E109A}" dt="2023-02-27T21:52:23.247" v="168"/>
        <pc:sldMkLst>
          <pc:docMk/>
          <pc:sldMk cId="2548195367" sldId="456"/>
        </pc:sldMkLst>
      </pc:sldChg>
      <pc:sldChg chg="del">
        <pc:chgData name="CHEN, KATHY (PGR)" userId="S::u2267086@live.warwick.ac.uk::33ad319c-faab-44e7-b730-ab3160d18fae" providerId="AD" clId="Web-{D0CBAC70-4BD8-F95E-6E85-92A8785E109A}" dt="2023-02-27T21:52:24.404" v="169"/>
        <pc:sldMkLst>
          <pc:docMk/>
          <pc:sldMk cId="129482120" sldId="457"/>
        </pc:sldMkLst>
      </pc:sldChg>
      <pc:sldChg chg="del">
        <pc:chgData name="CHEN, KATHY (PGR)" userId="S::u2267086@live.warwick.ac.uk::33ad319c-faab-44e7-b730-ab3160d18fae" providerId="AD" clId="Web-{D0CBAC70-4BD8-F95E-6E85-92A8785E109A}" dt="2023-02-27T21:52:25.747" v="170"/>
        <pc:sldMkLst>
          <pc:docMk/>
          <pc:sldMk cId="721124082" sldId="458"/>
        </pc:sldMkLst>
      </pc:sldChg>
      <pc:sldChg chg="del">
        <pc:chgData name="CHEN, KATHY (PGR)" userId="S::u2267086@live.warwick.ac.uk::33ad319c-faab-44e7-b730-ab3160d18fae" providerId="AD" clId="Web-{D0CBAC70-4BD8-F95E-6E85-92A8785E109A}" dt="2023-02-27T21:52:26.154" v="171"/>
        <pc:sldMkLst>
          <pc:docMk/>
          <pc:sldMk cId="376136614" sldId="459"/>
        </pc:sldMkLst>
      </pc:sldChg>
      <pc:sldChg chg="del">
        <pc:chgData name="CHEN, KATHY (PGR)" userId="S::u2267086@live.warwick.ac.uk::33ad319c-faab-44e7-b730-ab3160d18fae" providerId="AD" clId="Web-{D0CBAC70-4BD8-F95E-6E85-92A8785E109A}" dt="2023-02-27T21:52:26.888" v="172"/>
        <pc:sldMkLst>
          <pc:docMk/>
          <pc:sldMk cId="144837133" sldId="460"/>
        </pc:sldMkLst>
      </pc:sldChg>
      <pc:sldChg chg="del">
        <pc:chgData name="CHEN, KATHY (PGR)" userId="S::u2267086@live.warwick.ac.uk::33ad319c-faab-44e7-b730-ab3160d18fae" providerId="AD" clId="Web-{D0CBAC70-4BD8-F95E-6E85-92A8785E109A}" dt="2023-02-27T21:52:27.466" v="173"/>
        <pc:sldMkLst>
          <pc:docMk/>
          <pc:sldMk cId="2847311669" sldId="461"/>
        </pc:sldMkLst>
      </pc:sldChg>
      <pc:sldChg chg="del">
        <pc:chgData name="CHEN, KATHY (PGR)" userId="S::u2267086@live.warwick.ac.uk::33ad319c-faab-44e7-b730-ab3160d18fae" providerId="AD" clId="Web-{D0CBAC70-4BD8-F95E-6E85-92A8785E109A}" dt="2023-02-27T21:52:28.060" v="174"/>
        <pc:sldMkLst>
          <pc:docMk/>
          <pc:sldMk cId="1442059615" sldId="462"/>
        </pc:sldMkLst>
      </pc:sldChg>
      <pc:sldChg chg="del">
        <pc:chgData name="CHEN, KATHY (PGR)" userId="S::u2267086@live.warwick.ac.uk::33ad319c-faab-44e7-b730-ab3160d18fae" providerId="AD" clId="Web-{D0CBAC70-4BD8-F95E-6E85-92A8785E109A}" dt="2023-02-27T21:52:28.748" v="175"/>
        <pc:sldMkLst>
          <pc:docMk/>
          <pc:sldMk cId="3177115168" sldId="463"/>
        </pc:sldMkLst>
      </pc:sldChg>
      <pc:sldChg chg="del">
        <pc:chgData name="CHEN, KATHY (PGR)" userId="S::u2267086@live.warwick.ac.uk::33ad319c-faab-44e7-b730-ab3160d18fae" providerId="AD" clId="Web-{D0CBAC70-4BD8-F95E-6E85-92A8785E109A}" dt="2023-02-27T21:52:29.279" v="176"/>
        <pc:sldMkLst>
          <pc:docMk/>
          <pc:sldMk cId="1854377399" sldId="464"/>
        </pc:sldMkLst>
      </pc:sldChg>
      <pc:sldChg chg="del">
        <pc:chgData name="CHEN, KATHY (PGR)" userId="S::u2267086@live.warwick.ac.uk::33ad319c-faab-44e7-b730-ab3160d18fae" providerId="AD" clId="Web-{D0CBAC70-4BD8-F95E-6E85-92A8785E109A}" dt="2023-02-27T21:52:29.888" v="177"/>
        <pc:sldMkLst>
          <pc:docMk/>
          <pc:sldMk cId="3006247570" sldId="465"/>
        </pc:sldMkLst>
      </pc:sldChg>
      <pc:sldChg chg="del">
        <pc:chgData name="CHEN, KATHY (PGR)" userId="S::u2267086@live.warwick.ac.uk::33ad319c-faab-44e7-b730-ab3160d18fae" providerId="AD" clId="Web-{D0CBAC70-4BD8-F95E-6E85-92A8785E109A}" dt="2023-02-27T21:52:30.466" v="178"/>
        <pc:sldMkLst>
          <pc:docMk/>
          <pc:sldMk cId="1045436667" sldId="466"/>
        </pc:sldMkLst>
      </pc:sldChg>
      <pc:sldChg chg="del">
        <pc:chgData name="CHEN, KATHY (PGR)" userId="S::u2267086@live.warwick.ac.uk::33ad319c-faab-44e7-b730-ab3160d18fae" providerId="AD" clId="Web-{D0CBAC70-4BD8-F95E-6E85-92A8785E109A}" dt="2023-02-27T21:52:31.091" v="179"/>
        <pc:sldMkLst>
          <pc:docMk/>
          <pc:sldMk cId="3815746622" sldId="467"/>
        </pc:sldMkLst>
      </pc:sldChg>
      <pc:sldChg chg="del">
        <pc:chgData name="CHEN, KATHY (PGR)" userId="S::u2267086@live.warwick.ac.uk::33ad319c-faab-44e7-b730-ab3160d18fae" providerId="AD" clId="Web-{D0CBAC70-4BD8-F95E-6E85-92A8785E109A}" dt="2023-02-27T21:52:31.232" v="180"/>
        <pc:sldMkLst>
          <pc:docMk/>
          <pc:sldMk cId="3708837284" sldId="468"/>
        </pc:sldMkLst>
      </pc:sldChg>
      <pc:sldChg chg="del">
        <pc:chgData name="CHEN, KATHY (PGR)" userId="S::u2267086@live.warwick.ac.uk::33ad319c-faab-44e7-b730-ab3160d18fae" providerId="AD" clId="Web-{D0CBAC70-4BD8-F95E-6E85-92A8785E109A}" dt="2023-02-27T21:52:31.982" v="181"/>
        <pc:sldMkLst>
          <pc:docMk/>
          <pc:sldMk cId="193447114" sldId="469"/>
        </pc:sldMkLst>
      </pc:sldChg>
      <pc:sldChg chg="del">
        <pc:chgData name="CHEN, KATHY (PGR)" userId="S::u2267086@live.warwick.ac.uk::33ad319c-faab-44e7-b730-ab3160d18fae" providerId="AD" clId="Web-{D0CBAC70-4BD8-F95E-6E85-92A8785E109A}" dt="2023-02-27T21:52:34.045" v="182"/>
        <pc:sldMkLst>
          <pc:docMk/>
          <pc:sldMk cId="257198342" sldId="470"/>
        </pc:sldMkLst>
      </pc:sldChg>
    </pc:docChg>
  </pc:docChgLst>
  <pc:docChgLst>
    <pc:chgData name="CHEN, KATHY (PGR)" userId="S::u2267086@live.warwick.ac.uk::33ad319c-faab-44e7-b730-ab3160d18fae" providerId="AD" clId="Web-{03FF42CE-74F1-4D48-8408-0B1458CACA29}"/>
    <pc:docChg chg="addSld modSld">
      <pc:chgData name="CHEN, KATHY (PGR)" userId="S::u2267086@live.warwick.ac.uk::33ad319c-faab-44e7-b730-ab3160d18fae" providerId="AD" clId="Web-{03FF42CE-74F1-4D48-8408-0B1458CACA29}" dt="2023-02-28T02:01:49.505" v="642" actId="1076"/>
      <pc:docMkLst>
        <pc:docMk/>
      </pc:docMkLst>
      <pc:sldChg chg="modSp">
        <pc:chgData name="CHEN, KATHY (PGR)" userId="S::u2267086@live.warwick.ac.uk::33ad319c-faab-44e7-b730-ab3160d18fae" providerId="AD" clId="Web-{03FF42CE-74F1-4D48-8408-0B1458CACA29}" dt="2023-02-28T01:33:11.288" v="5" actId="20577"/>
        <pc:sldMkLst>
          <pc:docMk/>
          <pc:sldMk cId="2442555407" sldId="453"/>
        </pc:sldMkLst>
        <pc:spChg chg="mod">
          <ac:chgData name="CHEN, KATHY (PGR)" userId="S::u2267086@live.warwick.ac.uk::33ad319c-faab-44e7-b730-ab3160d18fae" providerId="AD" clId="Web-{03FF42CE-74F1-4D48-8408-0B1458CACA29}" dt="2023-02-28T01:33:11.288" v="5" actId="20577"/>
          <ac:spMkLst>
            <pc:docMk/>
            <pc:sldMk cId="2442555407" sldId="453"/>
            <ac:spMk id="3" creationId="{6BBFEDCC-1B51-5E8D-72D3-3AE797F1178F}"/>
          </ac:spMkLst>
        </pc:spChg>
      </pc:sldChg>
      <pc:sldChg chg="addSp modSp add replId">
        <pc:chgData name="CHEN, KATHY (PGR)" userId="S::u2267086@live.warwick.ac.uk::33ad319c-faab-44e7-b730-ab3160d18fae" providerId="AD" clId="Web-{03FF42CE-74F1-4D48-8408-0B1458CACA29}" dt="2023-02-28T01:35:13.657" v="42" actId="1076"/>
        <pc:sldMkLst>
          <pc:docMk/>
          <pc:sldMk cId="2455823060" sldId="454"/>
        </pc:sldMkLst>
        <pc:spChg chg="mod">
          <ac:chgData name="CHEN, KATHY (PGR)" userId="S::u2267086@live.warwick.ac.uk::33ad319c-faab-44e7-b730-ab3160d18fae" providerId="AD" clId="Web-{03FF42CE-74F1-4D48-8408-0B1458CACA29}" dt="2023-02-28T01:33:27.413" v="8" actId="20577"/>
          <ac:spMkLst>
            <pc:docMk/>
            <pc:sldMk cId="2455823060" sldId="454"/>
            <ac:spMk id="3" creationId="{6BBFEDCC-1B51-5E8D-72D3-3AE797F1178F}"/>
          </ac:spMkLst>
        </pc:spChg>
        <pc:spChg chg="add mod">
          <ac:chgData name="CHEN, KATHY (PGR)" userId="S::u2267086@live.warwick.ac.uk::33ad319c-faab-44e7-b730-ab3160d18fae" providerId="AD" clId="Web-{03FF42CE-74F1-4D48-8408-0B1458CACA29}" dt="2023-02-28T01:34:24.024" v="27" actId="20577"/>
          <ac:spMkLst>
            <pc:docMk/>
            <pc:sldMk cId="2455823060" sldId="454"/>
            <ac:spMk id="9" creationId="{3999A5CF-70EF-EF48-654B-3164EC0BDE79}"/>
          </ac:spMkLst>
        </pc:spChg>
        <pc:spChg chg="add mod">
          <ac:chgData name="CHEN, KATHY (PGR)" userId="S::u2267086@live.warwick.ac.uk::33ad319c-faab-44e7-b730-ab3160d18fae" providerId="AD" clId="Web-{03FF42CE-74F1-4D48-8408-0B1458CACA29}" dt="2023-02-28T01:35:13.657" v="42" actId="1076"/>
          <ac:spMkLst>
            <pc:docMk/>
            <pc:sldMk cId="2455823060" sldId="454"/>
            <ac:spMk id="10" creationId="{1F769D7B-D710-5C18-61C4-1F95314C0BF1}"/>
          </ac:spMkLst>
        </pc:spChg>
        <pc:graphicFrameChg chg="add mod modGraphic">
          <ac:chgData name="CHEN, KATHY (PGR)" userId="S::u2267086@live.warwick.ac.uk::33ad319c-faab-44e7-b730-ab3160d18fae" providerId="AD" clId="Web-{03FF42CE-74F1-4D48-8408-0B1458CACA29}" dt="2023-02-28T01:34:45.359" v="32" actId="1076"/>
          <ac:graphicFrameMkLst>
            <pc:docMk/>
            <pc:sldMk cId="2455823060" sldId="454"/>
            <ac:graphicFrameMk id="8" creationId="{78338658-5131-67A9-BCA4-0D24A506A4CA}"/>
          </ac:graphicFrameMkLst>
        </pc:graphicFrameChg>
      </pc:sldChg>
      <pc:sldChg chg="addSp delSp modSp add replId">
        <pc:chgData name="CHEN, KATHY (PGR)" userId="S::u2267086@live.warwick.ac.uk::33ad319c-faab-44e7-b730-ab3160d18fae" providerId="AD" clId="Web-{03FF42CE-74F1-4D48-8408-0B1458CACA29}" dt="2023-02-28T01:36:37.003" v="67" actId="1076"/>
        <pc:sldMkLst>
          <pc:docMk/>
          <pc:sldMk cId="3351741733" sldId="455"/>
        </pc:sldMkLst>
        <pc:spChg chg="mod">
          <ac:chgData name="CHEN, KATHY (PGR)" userId="S::u2267086@live.warwick.ac.uk::33ad319c-faab-44e7-b730-ab3160d18fae" providerId="AD" clId="Web-{03FF42CE-74F1-4D48-8408-0B1458CACA29}" dt="2023-02-28T01:36:34.894" v="66" actId="1076"/>
          <ac:spMkLst>
            <pc:docMk/>
            <pc:sldMk cId="3351741733" sldId="455"/>
            <ac:spMk id="9" creationId="{3999A5CF-70EF-EF48-654B-3164EC0BDE79}"/>
          </ac:spMkLst>
        </pc:spChg>
        <pc:graphicFrameChg chg="del mod modGraphic">
          <ac:chgData name="CHEN, KATHY (PGR)" userId="S::u2267086@live.warwick.ac.uk::33ad319c-faab-44e7-b730-ab3160d18fae" providerId="AD" clId="Web-{03FF42CE-74F1-4D48-8408-0B1458CACA29}" dt="2023-02-28T01:34:32.525" v="31"/>
          <ac:graphicFrameMkLst>
            <pc:docMk/>
            <pc:sldMk cId="3351741733" sldId="455"/>
            <ac:graphicFrameMk id="8" creationId="{78338658-5131-67A9-BCA4-0D24A506A4CA}"/>
          </ac:graphicFrameMkLst>
        </pc:graphicFrameChg>
        <pc:picChg chg="add mod">
          <ac:chgData name="CHEN, KATHY (PGR)" userId="S::u2267086@live.warwick.ac.uk::33ad319c-faab-44e7-b730-ab3160d18fae" providerId="AD" clId="Web-{03FF42CE-74F1-4D48-8408-0B1458CACA29}" dt="2023-02-28T01:36:37.003" v="67" actId="1076"/>
          <ac:picMkLst>
            <pc:docMk/>
            <pc:sldMk cId="3351741733" sldId="455"/>
            <ac:picMk id="6" creationId="{BB14F01A-CBDE-622B-9214-41AD0C22DD7B}"/>
          </ac:picMkLst>
        </pc:picChg>
      </pc:sldChg>
      <pc:sldChg chg="addSp delSp modSp add replId">
        <pc:chgData name="CHEN, KATHY (PGR)" userId="S::u2267086@live.warwick.ac.uk::33ad319c-faab-44e7-b730-ab3160d18fae" providerId="AD" clId="Web-{03FF42CE-74F1-4D48-8408-0B1458CACA29}" dt="2023-02-28T01:37:09.630" v="80" actId="20577"/>
        <pc:sldMkLst>
          <pc:docMk/>
          <pc:sldMk cId="268734805" sldId="456"/>
        </pc:sldMkLst>
        <pc:spChg chg="mod">
          <ac:chgData name="CHEN, KATHY (PGR)" userId="S::u2267086@live.warwick.ac.uk::33ad319c-faab-44e7-b730-ab3160d18fae" providerId="AD" clId="Web-{03FF42CE-74F1-4D48-8408-0B1458CACA29}" dt="2023-02-28T01:37:09.630" v="80" actId="20577"/>
          <ac:spMkLst>
            <pc:docMk/>
            <pc:sldMk cId="268734805" sldId="456"/>
            <ac:spMk id="9" creationId="{3999A5CF-70EF-EF48-654B-3164EC0BDE79}"/>
          </ac:spMkLst>
        </pc:spChg>
        <pc:picChg chg="del">
          <ac:chgData name="CHEN, KATHY (PGR)" userId="S::u2267086@live.warwick.ac.uk::33ad319c-faab-44e7-b730-ab3160d18fae" providerId="AD" clId="Web-{03FF42CE-74F1-4D48-8408-0B1458CACA29}" dt="2023-02-28T01:36:48.660" v="73"/>
          <ac:picMkLst>
            <pc:docMk/>
            <pc:sldMk cId="268734805" sldId="456"/>
            <ac:picMk id="6" creationId="{BB14F01A-CBDE-622B-9214-41AD0C22DD7B}"/>
          </ac:picMkLst>
        </pc:picChg>
        <pc:picChg chg="add mod">
          <ac:chgData name="CHEN, KATHY (PGR)" userId="S::u2267086@live.warwick.ac.uk::33ad319c-faab-44e7-b730-ab3160d18fae" providerId="AD" clId="Web-{03FF42CE-74F1-4D48-8408-0B1458CACA29}" dt="2023-02-28T01:37:00.895" v="75" actId="1076"/>
          <ac:picMkLst>
            <pc:docMk/>
            <pc:sldMk cId="268734805" sldId="456"/>
            <ac:picMk id="8" creationId="{3F17C8D3-A71F-9253-2B16-7D5F2AF600EE}"/>
          </ac:picMkLst>
        </pc:picChg>
      </pc:sldChg>
      <pc:sldChg chg="addSp delSp modSp add replId">
        <pc:chgData name="CHEN, KATHY (PGR)" userId="S::u2267086@live.warwick.ac.uk::33ad319c-faab-44e7-b730-ab3160d18fae" providerId="AD" clId="Web-{03FF42CE-74F1-4D48-8408-0B1458CACA29}" dt="2023-02-28T01:37:44.834" v="89" actId="20577"/>
        <pc:sldMkLst>
          <pc:docMk/>
          <pc:sldMk cId="3833042368" sldId="457"/>
        </pc:sldMkLst>
        <pc:spChg chg="mod">
          <ac:chgData name="CHEN, KATHY (PGR)" userId="S::u2267086@live.warwick.ac.uk::33ad319c-faab-44e7-b730-ab3160d18fae" providerId="AD" clId="Web-{03FF42CE-74F1-4D48-8408-0B1458CACA29}" dt="2023-02-28T01:37:44.834" v="89" actId="20577"/>
          <ac:spMkLst>
            <pc:docMk/>
            <pc:sldMk cId="3833042368" sldId="457"/>
            <ac:spMk id="9" creationId="{3999A5CF-70EF-EF48-654B-3164EC0BDE79}"/>
          </ac:spMkLst>
        </pc:spChg>
        <pc:picChg chg="add mod">
          <ac:chgData name="CHEN, KATHY (PGR)" userId="S::u2267086@live.warwick.ac.uk::33ad319c-faab-44e7-b730-ab3160d18fae" providerId="AD" clId="Web-{03FF42CE-74F1-4D48-8408-0B1458CACA29}" dt="2023-02-28T01:37:39.537" v="87" actId="1076"/>
          <ac:picMkLst>
            <pc:docMk/>
            <pc:sldMk cId="3833042368" sldId="457"/>
            <ac:picMk id="6" creationId="{5AE78799-AF9F-B3D1-12E1-C8A41C0CFD45}"/>
          </ac:picMkLst>
        </pc:picChg>
        <pc:picChg chg="del">
          <ac:chgData name="CHEN, KATHY (PGR)" userId="S::u2267086@live.warwick.ac.uk::33ad319c-faab-44e7-b730-ab3160d18fae" providerId="AD" clId="Web-{03FF42CE-74F1-4D48-8408-0B1458CACA29}" dt="2023-02-28T01:37:13.380" v="82"/>
          <ac:picMkLst>
            <pc:docMk/>
            <pc:sldMk cId="3833042368" sldId="457"/>
            <ac:picMk id="8" creationId="{3F17C8D3-A71F-9253-2B16-7D5F2AF600EE}"/>
          </ac:picMkLst>
        </pc:picChg>
      </pc:sldChg>
      <pc:sldChg chg="addSp delSp modSp add replId">
        <pc:chgData name="CHEN, KATHY (PGR)" userId="S::u2267086@live.warwick.ac.uk::33ad319c-faab-44e7-b730-ab3160d18fae" providerId="AD" clId="Web-{03FF42CE-74F1-4D48-8408-0B1458CACA29}" dt="2023-02-28T01:38:30.429" v="104" actId="20577"/>
        <pc:sldMkLst>
          <pc:docMk/>
          <pc:sldMk cId="491476620" sldId="458"/>
        </pc:sldMkLst>
        <pc:spChg chg="mod">
          <ac:chgData name="CHEN, KATHY (PGR)" userId="S::u2267086@live.warwick.ac.uk::33ad319c-faab-44e7-b730-ab3160d18fae" providerId="AD" clId="Web-{03FF42CE-74F1-4D48-8408-0B1458CACA29}" dt="2023-02-28T01:38:30.429" v="104" actId="20577"/>
          <ac:spMkLst>
            <pc:docMk/>
            <pc:sldMk cId="491476620" sldId="458"/>
            <ac:spMk id="9" creationId="{3999A5CF-70EF-EF48-654B-3164EC0BDE79}"/>
          </ac:spMkLst>
        </pc:spChg>
        <pc:picChg chg="del">
          <ac:chgData name="CHEN, KATHY (PGR)" userId="S::u2267086@live.warwick.ac.uk::33ad319c-faab-44e7-b730-ab3160d18fae" providerId="AD" clId="Web-{03FF42CE-74F1-4D48-8408-0B1458CACA29}" dt="2023-02-28T01:37:50.928" v="91"/>
          <ac:picMkLst>
            <pc:docMk/>
            <pc:sldMk cId="491476620" sldId="458"/>
            <ac:picMk id="6" creationId="{5AE78799-AF9F-B3D1-12E1-C8A41C0CFD45}"/>
          </ac:picMkLst>
        </pc:picChg>
        <pc:picChg chg="add mod">
          <ac:chgData name="CHEN, KATHY (PGR)" userId="S::u2267086@live.warwick.ac.uk::33ad319c-faab-44e7-b730-ab3160d18fae" providerId="AD" clId="Web-{03FF42CE-74F1-4D48-8408-0B1458CACA29}" dt="2023-02-28T01:38:20.132" v="97" actId="1076"/>
          <ac:picMkLst>
            <pc:docMk/>
            <pc:sldMk cId="491476620" sldId="458"/>
            <ac:picMk id="8" creationId="{9B45394A-77D3-E520-CAF7-287B92749FA6}"/>
          </ac:picMkLst>
        </pc:picChg>
      </pc:sldChg>
      <pc:sldChg chg="delSp modSp add replId">
        <pc:chgData name="CHEN, KATHY (PGR)" userId="S::u2267086@live.warwick.ac.uk::33ad319c-faab-44e7-b730-ab3160d18fae" providerId="AD" clId="Web-{03FF42CE-74F1-4D48-8408-0B1458CACA29}" dt="2023-02-28T01:39:29.947" v="136" actId="20577"/>
        <pc:sldMkLst>
          <pc:docMk/>
          <pc:sldMk cId="492976155" sldId="459"/>
        </pc:sldMkLst>
        <pc:spChg chg="mod">
          <ac:chgData name="CHEN, KATHY (PGR)" userId="S::u2267086@live.warwick.ac.uk::33ad319c-faab-44e7-b730-ab3160d18fae" providerId="AD" clId="Web-{03FF42CE-74F1-4D48-8408-0B1458CACA29}" dt="2023-02-28T01:39:09.462" v="129" actId="20577"/>
          <ac:spMkLst>
            <pc:docMk/>
            <pc:sldMk cId="492976155" sldId="459"/>
            <ac:spMk id="2" creationId="{20C34B7D-E70A-2934-8E22-8DFD850923A8}"/>
          </ac:spMkLst>
        </pc:spChg>
        <pc:spChg chg="mod">
          <ac:chgData name="CHEN, KATHY (PGR)" userId="S::u2267086@live.warwick.ac.uk::33ad319c-faab-44e7-b730-ab3160d18fae" providerId="AD" clId="Web-{03FF42CE-74F1-4D48-8408-0B1458CACA29}" dt="2023-02-28T01:39:29.947" v="136" actId="20577"/>
          <ac:spMkLst>
            <pc:docMk/>
            <pc:sldMk cId="492976155" sldId="459"/>
            <ac:spMk id="9" creationId="{3999A5CF-70EF-EF48-654B-3164EC0BDE79}"/>
          </ac:spMkLst>
        </pc:spChg>
        <pc:picChg chg="del">
          <ac:chgData name="CHEN, KATHY (PGR)" userId="S::u2267086@live.warwick.ac.uk::33ad319c-faab-44e7-b730-ab3160d18fae" providerId="AD" clId="Web-{03FF42CE-74F1-4D48-8408-0B1458CACA29}" dt="2023-02-28T01:38:33.523" v="106"/>
          <ac:picMkLst>
            <pc:docMk/>
            <pc:sldMk cId="492976155" sldId="459"/>
            <ac:picMk id="8" creationId="{9B45394A-77D3-E520-CAF7-287B92749FA6}"/>
          </ac:picMkLst>
        </pc:picChg>
      </pc:sldChg>
      <pc:sldChg chg="addSp modSp add replId">
        <pc:chgData name="CHEN, KATHY (PGR)" userId="S::u2267086@live.warwick.ac.uk::33ad319c-faab-44e7-b730-ab3160d18fae" providerId="AD" clId="Web-{03FF42CE-74F1-4D48-8408-0B1458CACA29}" dt="2023-02-28T01:45:17.649" v="304" actId="20577"/>
        <pc:sldMkLst>
          <pc:docMk/>
          <pc:sldMk cId="1263007995" sldId="460"/>
        </pc:sldMkLst>
        <pc:spChg chg="mod">
          <ac:chgData name="CHEN, KATHY (PGR)" userId="S::u2267086@live.warwick.ac.uk::33ad319c-faab-44e7-b730-ab3160d18fae" providerId="AD" clId="Web-{03FF42CE-74F1-4D48-8408-0B1458CACA29}" dt="2023-02-28T01:45:17.649" v="304" actId="20577"/>
          <ac:spMkLst>
            <pc:docMk/>
            <pc:sldMk cId="1263007995" sldId="460"/>
            <ac:spMk id="9" creationId="{3999A5CF-70EF-EF48-654B-3164EC0BDE79}"/>
          </ac:spMkLst>
        </pc:spChg>
        <pc:picChg chg="add mod">
          <ac:chgData name="CHEN, KATHY (PGR)" userId="S::u2267086@live.warwick.ac.uk::33ad319c-faab-44e7-b730-ab3160d18fae" providerId="AD" clId="Web-{03FF42CE-74F1-4D48-8408-0B1458CACA29}" dt="2023-02-28T01:44:43.054" v="293" actId="1076"/>
          <ac:picMkLst>
            <pc:docMk/>
            <pc:sldMk cId="1263007995" sldId="460"/>
            <ac:picMk id="6" creationId="{F441CC1A-352B-2368-CDFE-36C28E66A4D4}"/>
          </ac:picMkLst>
        </pc:picChg>
        <pc:picChg chg="add mod">
          <ac:chgData name="CHEN, KATHY (PGR)" userId="S::u2267086@live.warwick.ac.uk::33ad319c-faab-44e7-b730-ab3160d18fae" providerId="AD" clId="Web-{03FF42CE-74F1-4D48-8408-0B1458CACA29}" dt="2023-02-28T01:44:31.538" v="289" actId="1076"/>
          <ac:picMkLst>
            <pc:docMk/>
            <pc:sldMk cId="1263007995" sldId="460"/>
            <ac:picMk id="8" creationId="{AB965F75-4D76-498D-F63F-8ED1371BD404}"/>
          </ac:picMkLst>
        </pc:picChg>
        <pc:picChg chg="add mod">
          <ac:chgData name="CHEN, KATHY (PGR)" userId="S::u2267086@live.warwick.ac.uk::33ad319c-faab-44e7-b730-ab3160d18fae" providerId="AD" clId="Web-{03FF42CE-74F1-4D48-8408-0B1458CACA29}" dt="2023-02-28T01:45:12.165" v="301" actId="1076"/>
          <ac:picMkLst>
            <pc:docMk/>
            <pc:sldMk cId="1263007995" sldId="460"/>
            <ac:picMk id="10" creationId="{AF7D9FA2-6760-21E3-5974-8757D1E247AB}"/>
          </ac:picMkLst>
        </pc:picChg>
      </pc:sldChg>
      <pc:sldChg chg="addSp delSp modSp add replId">
        <pc:chgData name="CHEN, KATHY (PGR)" userId="S::u2267086@live.warwick.ac.uk::33ad319c-faab-44e7-b730-ab3160d18fae" providerId="AD" clId="Web-{03FF42CE-74F1-4D48-8408-0B1458CACA29}" dt="2023-02-28T01:46:23.808" v="325" actId="20577"/>
        <pc:sldMkLst>
          <pc:docMk/>
          <pc:sldMk cId="4262654498" sldId="461"/>
        </pc:sldMkLst>
        <pc:spChg chg="mod">
          <ac:chgData name="CHEN, KATHY (PGR)" userId="S::u2267086@live.warwick.ac.uk::33ad319c-faab-44e7-b730-ab3160d18fae" providerId="AD" clId="Web-{03FF42CE-74F1-4D48-8408-0B1458CACA29}" dt="2023-02-28T01:46:23.808" v="325" actId="20577"/>
          <ac:spMkLst>
            <pc:docMk/>
            <pc:sldMk cId="4262654498" sldId="461"/>
            <ac:spMk id="9" creationId="{3999A5CF-70EF-EF48-654B-3164EC0BDE79}"/>
          </ac:spMkLst>
        </pc:spChg>
        <pc:picChg chg="del">
          <ac:chgData name="CHEN, KATHY (PGR)" userId="S::u2267086@live.warwick.ac.uk::33ad319c-faab-44e7-b730-ab3160d18fae" providerId="AD" clId="Web-{03FF42CE-74F1-4D48-8408-0B1458CACA29}" dt="2023-02-28T01:45:22.665" v="307"/>
          <ac:picMkLst>
            <pc:docMk/>
            <pc:sldMk cId="4262654498" sldId="461"/>
            <ac:picMk id="6" creationId="{F441CC1A-352B-2368-CDFE-36C28E66A4D4}"/>
          </ac:picMkLst>
        </pc:picChg>
        <pc:picChg chg="del">
          <ac:chgData name="CHEN, KATHY (PGR)" userId="S::u2267086@live.warwick.ac.uk::33ad319c-faab-44e7-b730-ab3160d18fae" providerId="AD" clId="Web-{03FF42CE-74F1-4D48-8408-0B1458CACA29}" dt="2023-02-28T01:45:21.477" v="306"/>
          <ac:picMkLst>
            <pc:docMk/>
            <pc:sldMk cId="4262654498" sldId="461"/>
            <ac:picMk id="8" creationId="{AB965F75-4D76-498D-F63F-8ED1371BD404}"/>
          </ac:picMkLst>
        </pc:picChg>
        <pc:picChg chg="del">
          <ac:chgData name="CHEN, KATHY (PGR)" userId="S::u2267086@live.warwick.ac.uk::33ad319c-faab-44e7-b730-ab3160d18fae" providerId="AD" clId="Web-{03FF42CE-74F1-4D48-8408-0B1458CACA29}" dt="2023-02-28T01:45:23.884" v="308"/>
          <ac:picMkLst>
            <pc:docMk/>
            <pc:sldMk cId="4262654498" sldId="461"/>
            <ac:picMk id="10" creationId="{AF7D9FA2-6760-21E3-5974-8757D1E247AB}"/>
          </ac:picMkLst>
        </pc:picChg>
        <pc:picChg chg="add mod">
          <ac:chgData name="CHEN, KATHY (PGR)" userId="S::u2267086@live.warwick.ac.uk::33ad319c-faab-44e7-b730-ab3160d18fae" providerId="AD" clId="Web-{03FF42CE-74F1-4D48-8408-0B1458CACA29}" dt="2023-02-28T01:46:04.307" v="315" actId="1076"/>
          <ac:picMkLst>
            <pc:docMk/>
            <pc:sldMk cId="4262654498" sldId="461"/>
            <ac:picMk id="11" creationId="{1BA3274F-78E9-9786-9775-6FDD06EC6B93}"/>
          </ac:picMkLst>
        </pc:picChg>
      </pc:sldChg>
      <pc:sldChg chg="addSp delSp modSp add replId">
        <pc:chgData name="CHEN, KATHY (PGR)" userId="S::u2267086@live.warwick.ac.uk::33ad319c-faab-44e7-b730-ab3160d18fae" providerId="AD" clId="Web-{03FF42CE-74F1-4D48-8408-0B1458CACA29}" dt="2023-02-28T01:49:06.737" v="377"/>
        <pc:sldMkLst>
          <pc:docMk/>
          <pc:sldMk cId="2978617794" sldId="462"/>
        </pc:sldMkLst>
        <pc:spChg chg="mod">
          <ac:chgData name="CHEN, KATHY (PGR)" userId="S::u2267086@live.warwick.ac.uk::33ad319c-faab-44e7-b730-ab3160d18fae" providerId="AD" clId="Web-{03FF42CE-74F1-4D48-8408-0B1458CACA29}" dt="2023-02-28T01:47:30.263" v="344" actId="20577"/>
          <ac:spMkLst>
            <pc:docMk/>
            <pc:sldMk cId="2978617794" sldId="462"/>
            <ac:spMk id="9" creationId="{3999A5CF-70EF-EF48-654B-3164EC0BDE79}"/>
          </ac:spMkLst>
        </pc:spChg>
        <pc:picChg chg="add del mod">
          <ac:chgData name="CHEN, KATHY (PGR)" userId="S::u2267086@live.warwick.ac.uk::33ad319c-faab-44e7-b730-ab3160d18fae" providerId="AD" clId="Web-{03FF42CE-74F1-4D48-8408-0B1458CACA29}" dt="2023-02-28T01:49:06.737" v="377"/>
          <ac:picMkLst>
            <pc:docMk/>
            <pc:sldMk cId="2978617794" sldId="462"/>
            <ac:picMk id="6" creationId="{F40AB291-9BA1-CB37-6F11-686CB973180E}"/>
          </ac:picMkLst>
        </pc:picChg>
        <pc:picChg chg="del">
          <ac:chgData name="CHEN, KATHY (PGR)" userId="S::u2267086@live.warwick.ac.uk::33ad319c-faab-44e7-b730-ab3160d18fae" providerId="AD" clId="Web-{03FF42CE-74F1-4D48-8408-0B1458CACA29}" dt="2023-02-28T01:46:30.089" v="327"/>
          <ac:picMkLst>
            <pc:docMk/>
            <pc:sldMk cId="2978617794" sldId="462"/>
            <ac:picMk id="11" creationId="{1BA3274F-78E9-9786-9775-6FDD06EC6B93}"/>
          </ac:picMkLst>
        </pc:picChg>
      </pc:sldChg>
      <pc:sldChg chg="modSp add replId">
        <pc:chgData name="CHEN, KATHY (PGR)" userId="S::u2267086@live.warwick.ac.uk::33ad319c-faab-44e7-b730-ab3160d18fae" providerId="AD" clId="Web-{03FF42CE-74F1-4D48-8408-0B1458CACA29}" dt="2023-02-28T01:49:01.940" v="376" actId="1076"/>
        <pc:sldMkLst>
          <pc:docMk/>
          <pc:sldMk cId="773189577" sldId="463"/>
        </pc:sldMkLst>
        <pc:spChg chg="mod">
          <ac:chgData name="CHEN, KATHY (PGR)" userId="S::u2267086@live.warwick.ac.uk::33ad319c-faab-44e7-b730-ab3160d18fae" providerId="AD" clId="Web-{03FF42CE-74F1-4D48-8408-0B1458CACA29}" dt="2023-02-28T01:48:56.736" v="375" actId="20577"/>
          <ac:spMkLst>
            <pc:docMk/>
            <pc:sldMk cId="773189577" sldId="463"/>
            <ac:spMk id="9" creationId="{3999A5CF-70EF-EF48-654B-3164EC0BDE79}"/>
          </ac:spMkLst>
        </pc:spChg>
        <pc:picChg chg="mod">
          <ac:chgData name="CHEN, KATHY (PGR)" userId="S::u2267086@live.warwick.ac.uk::33ad319c-faab-44e7-b730-ab3160d18fae" providerId="AD" clId="Web-{03FF42CE-74F1-4D48-8408-0B1458CACA29}" dt="2023-02-28T01:49:01.940" v="376" actId="1076"/>
          <ac:picMkLst>
            <pc:docMk/>
            <pc:sldMk cId="773189577" sldId="463"/>
            <ac:picMk id="6" creationId="{F40AB291-9BA1-CB37-6F11-686CB973180E}"/>
          </ac:picMkLst>
        </pc:picChg>
      </pc:sldChg>
      <pc:sldChg chg="delSp modSp add replId">
        <pc:chgData name="CHEN, KATHY (PGR)" userId="S::u2267086@live.warwick.ac.uk::33ad319c-faab-44e7-b730-ab3160d18fae" providerId="AD" clId="Web-{03FF42CE-74F1-4D48-8408-0B1458CACA29}" dt="2023-02-28T01:49:45.660" v="396" actId="20577"/>
        <pc:sldMkLst>
          <pc:docMk/>
          <pc:sldMk cId="2856215651" sldId="464"/>
        </pc:sldMkLst>
        <pc:spChg chg="mod">
          <ac:chgData name="CHEN, KATHY (PGR)" userId="S::u2267086@live.warwick.ac.uk::33ad319c-faab-44e7-b730-ab3160d18fae" providerId="AD" clId="Web-{03FF42CE-74F1-4D48-8408-0B1458CACA29}" dt="2023-02-28T01:49:45.660" v="396" actId="20577"/>
          <ac:spMkLst>
            <pc:docMk/>
            <pc:sldMk cId="2856215651" sldId="464"/>
            <ac:spMk id="9" creationId="{3999A5CF-70EF-EF48-654B-3164EC0BDE79}"/>
          </ac:spMkLst>
        </pc:spChg>
        <pc:picChg chg="del">
          <ac:chgData name="CHEN, KATHY (PGR)" userId="S::u2267086@live.warwick.ac.uk::33ad319c-faab-44e7-b730-ab3160d18fae" providerId="AD" clId="Web-{03FF42CE-74F1-4D48-8408-0B1458CACA29}" dt="2023-02-28T01:49:23.300" v="379"/>
          <ac:picMkLst>
            <pc:docMk/>
            <pc:sldMk cId="2856215651" sldId="464"/>
            <ac:picMk id="6" creationId="{F40AB291-9BA1-CB37-6F11-686CB973180E}"/>
          </ac:picMkLst>
        </pc:picChg>
      </pc:sldChg>
      <pc:sldChg chg="addSp modSp add replId">
        <pc:chgData name="CHEN, KATHY (PGR)" userId="S::u2267086@live.warwick.ac.uk::33ad319c-faab-44e7-b730-ab3160d18fae" providerId="AD" clId="Web-{03FF42CE-74F1-4D48-8408-0B1458CACA29}" dt="2023-02-28T01:50:27.193" v="407" actId="14100"/>
        <pc:sldMkLst>
          <pc:docMk/>
          <pc:sldMk cId="132157319" sldId="465"/>
        </pc:sldMkLst>
        <pc:spChg chg="mod">
          <ac:chgData name="CHEN, KATHY (PGR)" userId="S::u2267086@live.warwick.ac.uk::33ad319c-faab-44e7-b730-ab3160d18fae" providerId="AD" clId="Web-{03FF42CE-74F1-4D48-8408-0B1458CACA29}" dt="2023-02-28T01:49:52.973" v="399" actId="20577"/>
          <ac:spMkLst>
            <pc:docMk/>
            <pc:sldMk cId="132157319" sldId="465"/>
            <ac:spMk id="9" creationId="{3999A5CF-70EF-EF48-654B-3164EC0BDE79}"/>
          </ac:spMkLst>
        </pc:spChg>
        <pc:picChg chg="add mod">
          <ac:chgData name="CHEN, KATHY (PGR)" userId="S::u2267086@live.warwick.ac.uk::33ad319c-faab-44e7-b730-ab3160d18fae" providerId="AD" clId="Web-{03FF42CE-74F1-4D48-8408-0B1458CACA29}" dt="2023-02-28T01:50:27.193" v="407" actId="14100"/>
          <ac:picMkLst>
            <pc:docMk/>
            <pc:sldMk cId="132157319" sldId="465"/>
            <ac:picMk id="6" creationId="{373531E3-6ADB-2812-76F3-CE683FAC7F25}"/>
          </ac:picMkLst>
        </pc:picChg>
      </pc:sldChg>
      <pc:sldChg chg="delSp modSp add replId">
        <pc:chgData name="CHEN, KATHY (PGR)" userId="S::u2267086@live.warwick.ac.uk::33ad319c-faab-44e7-b730-ab3160d18fae" providerId="AD" clId="Web-{03FF42CE-74F1-4D48-8408-0B1458CACA29}" dt="2023-02-28T01:51:14.257" v="419" actId="20577"/>
        <pc:sldMkLst>
          <pc:docMk/>
          <pc:sldMk cId="2577113188" sldId="466"/>
        </pc:sldMkLst>
        <pc:spChg chg="mod">
          <ac:chgData name="CHEN, KATHY (PGR)" userId="S::u2267086@live.warwick.ac.uk::33ad319c-faab-44e7-b730-ab3160d18fae" providerId="AD" clId="Web-{03FF42CE-74F1-4D48-8408-0B1458CACA29}" dt="2023-02-28T01:51:14.257" v="419" actId="20577"/>
          <ac:spMkLst>
            <pc:docMk/>
            <pc:sldMk cId="2577113188" sldId="466"/>
            <ac:spMk id="9" creationId="{3999A5CF-70EF-EF48-654B-3164EC0BDE79}"/>
          </ac:spMkLst>
        </pc:spChg>
        <pc:picChg chg="del">
          <ac:chgData name="CHEN, KATHY (PGR)" userId="S::u2267086@live.warwick.ac.uk::33ad319c-faab-44e7-b730-ab3160d18fae" providerId="AD" clId="Web-{03FF42CE-74F1-4D48-8408-0B1458CACA29}" dt="2023-02-28T01:50:34.787" v="409"/>
          <ac:picMkLst>
            <pc:docMk/>
            <pc:sldMk cId="2577113188" sldId="466"/>
            <ac:picMk id="6" creationId="{373531E3-6ADB-2812-76F3-CE683FAC7F25}"/>
          </ac:picMkLst>
        </pc:picChg>
      </pc:sldChg>
      <pc:sldChg chg="addSp modSp add replId">
        <pc:chgData name="CHEN, KATHY (PGR)" userId="S::u2267086@live.warwick.ac.uk::33ad319c-faab-44e7-b730-ab3160d18fae" providerId="AD" clId="Web-{03FF42CE-74F1-4D48-8408-0B1458CACA29}" dt="2023-02-28T01:51:38.148" v="426" actId="14100"/>
        <pc:sldMkLst>
          <pc:docMk/>
          <pc:sldMk cId="1415556350" sldId="467"/>
        </pc:sldMkLst>
        <pc:spChg chg="mod">
          <ac:chgData name="CHEN, KATHY (PGR)" userId="S::u2267086@live.warwick.ac.uk::33ad319c-faab-44e7-b730-ab3160d18fae" providerId="AD" clId="Web-{03FF42CE-74F1-4D48-8408-0B1458CACA29}" dt="2023-02-28T01:51:20.616" v="422" actId="20577"/>
          <ac:spMkLst>
            <pc:docMk/>
            <pc:sldMk cId="1415556350" sldId="467"/>
            <ac:spMk id="9" creationId="{3999A5CF-70EF-EF48-654B-3164EC0BDE79}"/>
          </ac:spMkLst>
        </pc:spChg>
        <pc:picChg chg="add mod">
          <ac:chgData name="CHEN, KATHY (PGR)" userId="S::u2267086@live.warwick.ac.uk::33ad319c-faab-44e7-b730-ab3160d18fae" providerId="AD" clId="Web-{03FF42CE-74F1-4D48-8408-0B1458CACA29}" dt="2023-02-28T01:51:38.148" v="426" actId="14100"/>
          <ac:picMkLst>
            <pc:docMk/>
            <pc:sldMk cId="1415556350" sldId="467"/>
            <ac:picMk id="6" creationId="{44CD436A-A278-916A-5044-DFDB61BE98E4}"/>
          </ac:picMkLst>
        </pc:picChg>
      </pc:sldChg>
      <pc:sldChg chg="delSp modSp add replId">
        <pc:chgData name="CHEN, KATHY (PGR)" userId="S::u2267086@live.warwick.ac.uk::33ad319c-faab-44e7-b730-ab3160d18fae" providerId="AD" clId="Web-{03FF42CE-74F1-4D48-8408-0B1458CACA29}" dt="2023-02-28T01:52:52.154" v="438" actId="1076"/>
        <pc:sldMkLst>
          <pc:docMk/>
          <pc:sldMk cId="1486414231" sldId="468"/>
        </pc:sldMkLst>
        <pc:spChg chg="mod">
          <ac:chgData name="CHEN, KATHY (PGR)" userId="S::u2267086@live.warwick.ac.uk::33ad319c-faab-44e7-b730-ab3160d18fae" providerId="AD" clId="Web-{03FF42CE-74F1-4D48-8408-0B1458CACA29}" dt="2023-02-28T01:52:46.010" v="437" actId="1076"/>
          <ac:spMkLst>
            <pc:docMk/>
            <pc:sldMk cId="1486414231" sldId="468"/>
            <ac:spMk id="2" creationId="{20C34B7D-E70A-2934-8E22-8DFD850923A8}"/>
          </ac:spMkLst>
        </pc:spChg>
        <pc:spChg chg="mod">
          <ac:chgData name="CHEN, KATHY (PGR)" userId="S::u2267086@live.warwick.ac.uk::33ad319c-faab-44e7-b730-ab3160d18fae" providerId="AD" clId="Web-{03FF42CE-74F1-4D48-8408-0B1458CACA29}" dt="2023-02-28T01:52:52.154" v="438" actId="1076"/>
          <ac:spMkLst>
            <pc:docMk/>
            <pc:sldMk cId="1486414231" sldId="468"/>
            <ac:spMk id="9" creationId="{3999A5CF-70EF-EF48-654B-3164EC0BDE79}"/>
          </ac:spMkLst>
        </pc:spChg>
        <pc:picChg chg="del">
          <ac:chgData name="CHEN, KATHY (PGR)" userId="S::u2267086@live.warwick.ac.uk::33ad319c-faab-44e7-b730-ab3160d18fae" providerId="AD" clId="Web-{03FF42CE-74F1-4D48-8408-0B1458CACA29}" dt="2023-02-28T01:51:43.132" v="428"/>
          <ac:picMkLst>
            <pc:docMk/>
            <pc:sldMk cId="1486414231" sldId="468"/>
            <ac:picMk id="6" creationId="{44CD436A-A278-916A-5044-DFDB61BE98E4}"/>
          </ac:picMkLst>
        </pc:picChg>
      </pc:sldChg>
      <pc:sldChg chg="addSp modSp add replId">
        <pc:chgData name="CHEN, KATHY (PGR)" userId="S::u2267086@live.warwick.ac.uk::33ad319c-faab-44e7-b730-ab3160d18fae" providerId="AD" clId="Web-{03FF42CE-74F1-4D48-8408-0B1458CACA29}" dt="2023-02-28T01:53:33.171" v="451" actId="1076"/>
        <pc:sldMkLst>
          <pc:docMk/>
          <pc:sldMk cId="619185892" sldId="469"/>
        </pc:sldMkLst>
        <pc:spChg chg="mod">
          <ac:chgData name="CHEN, KATHY (PGR)" userId="S::u2267086@live.warwick.ac.uk::33ad319c-faab-44e7-b730-ab3160d18fae" providerId="AD" clId="Web-{03FF42CE-74F1-4D48-8408-0B1458CACA29}" dt="2023-02-28T01:53:13.374" v="445" actId="20577"/>
          <ac:spMkLst>
            <pc:docMk/>
            <pc:sldMk cId="619185892" sldId="469"/>
            <ac:spMk id="9" creationId="{3999A5CF-70EF-EF48-654B-3164EC0BDE79}"/>
          </ac:spMkLst>
        </pc:spChg>
        <pc:picChg chg="add mod">
          <ac:chgData name="CHEN, KATHY (PGR)" userId="S::u2267086@live.warwick.ac.uk::33ad319c-faab-44e7-b730-ab3160d18fae" providerId="AD" clId="Web-{03FF42CE-74F1-4D48-8408-0B1458CACA29}" dt="2023-02-28T01:53:33.171" v="451" actId="1076"/>
          <ac:picMkLst>
            <pc:docMk/>
            <pc:sldMk cId="619185892" sldId="469"/>
            <ac:picMk id="6" creationId="{85E153E6-9545-A3E6-E5ED-CFFFE0AFF099}"/>
          </ac:picMkLst>
        </pc:picChg>
      </pc:sldChg>
      <pc:sldChg chg="delSp modSp add replId">
        <pc:chgData name="CHEN, KATHY (PGR)" userId="S::u2267086@live.warwick.ac.uk::33ad319c-faab-44e7-b730-ab3160d18fae" providerId="AD" clId="Web-{03FF42CE-74F1-4D48-8408-0B1458CACA29}" dt="2023-02-28T01:54:58.646" v="474" actId="20577"/>
        <pc:sldMkLst>
          <pc:docMk/>
          <pc:sldMk cId="356852243" sldId="470"/>
        </pc:sldMkLst>
        <pc:spChg chg="mod">
          <ac:chgData name="CHEN, KATHY (PGR)" userId="S::u2267086@live.warwick.ac.uk::33ad319c-faab-44e7-b730-ab3160d18fae" providerId="AD" clId="Web-{03FF42CE-74F1-4D48-8408-0B1458CACA29}" dt="2023-02-28T01:54:25.986" v="464" actId="20577"/>
          <ac:spMkLst>
            <pc:docMk/>
            <pc:sldMk cId="356852243" sldId="470"/>
            <ac:spMk id="2" creationId="{20C34B7D-E70A-2934-8E22-8DFD850923A8}"/>
          </ac:spMkLst>
        </pc:spChg>
        <pc:spChg chg="mod">
          <ac:chgData name="CHEN, KATHY (PGR)" userId="S::u2267086@live.warwick.ac.uk::33ad319c-faab-44e7-b730-ab3160d18fae" providerId="AD" clId="Web-{03FF42CE-74F1-4D48-8408-0B1458CACA29}" dt="2023-02-28T01:54:58.646" v="474" actId="20577"/>
          <ac:spMkLst>
            <pc:docMk/>
            <pc:sldMk cId="356852243" sldId="470"/>
            <ac:spMk id="9" creationId="{3999A5CF-70EF-EF48-654B-3164EC0BDE79}"/>
          </ac:spMkLst>
        </pc:spChg>
        <pc:picChg chg="del">
          <ac:chgData name="CHEN, KATHY (PGR)" userId="S::u2267086@live.warwick.ac.uk::33ad319c-faab-44e7-b730-ab3160d18fae" providerId="AD" clId="Web-{03FF42CE-74F1-4D48-8408-0B1458CACA29}" dt="2023-02-28T01:53:38.375" v="453"/>
          <ac:picMkLst>
            <pc:docMk/>
            <pc:sldMk cId="356852243" sldId="470"/>
            <ac:picMk id="6" creationId="{85E153E6-9545-A3E6-E5ED-CFFFE0AFF099}"/>
          </ac:picMkLst>
        </pc:picChg>
      </pc:sldChg>
      <pc:sldChg chg="addSp modSp add replId">
        <pc:chgData name="CHEN, KATHY (PGR)" userId="S::u2267086@live.warwick.ac.uk::33ad319c-faab-44e7-b730-ab3160d18fae" providerId="AD" clId="Web-{03FF42CE-74F1-4D48-8408-0B1458CACA29}" dt="2023-02-28T01:56:55.306" v="522" actId="20577"/>
        <pc:sldMkLst>
          <pc:docMk/>
          <pc:sldMk cId="180401381" sldId="471"/>
        </pc:sldMkLst>
        <pc:spChg chg="mod">
          <ac:chgData name="CHEN, KATHY (PGR)" userId="S::u2267086@live.warwick.ac.uk::33ad319c-faab-44e7-b730-ab3160d18fae" providerId="AD" clId="Web-{03FF42CE-74F1-4D48-8408-0B1458CACA29}" dt="2023-02-28T01:56:55.306" v="522" actId="20577"/>
          <ac:spMkLst>
            <pc:docMk/>
            <pc:sldMk cId="180401381" sldId="471"/>
            <ac:spMk id="9" creationId="{3999A5CF-70EF-EF48-654B-3164EC0BDE79}"/>
          </ac:spMkLst>
        </pc:spChg>
        <pc:picChg chg="add mod">
          <ac:chgData name="CHEN, KATHY (PGR)" userId="S::u2267086@live.warwick.ac.uk::33ad319c-faab-44e7-b730-ab3160d18fae" providerId="AD" clId="Web-{03FF42CE-74F1-4D48-8408-0B1458CACA29}" dt="2023-02-28T01:56:35.289" v="508" actId="1076"/>
          <ac:picMkLst>
            <pc:docMk/>
            <pc:sldMk cId="180401381" sldId="471"/>
            <ac:picMk id="6" creationId="{2294BED3-0FD5-F04D-97E3-67387E4D25CC}"/>
          </ac:picMkLst>
        </pc:picChg>
        <pc:picChg chg="add mod">
          <ac:chgData name="CHEN, KATHY (PGR)" userId="S::u2267086@live.warwick.ac.uk::33ad319c-faab-44e7-b730-ab3160d18fae" providerId="AD" clId="Web-{03FF42CE-74F1-4D48-8408-0B1458CACA29}" dt="2023-02-28T01:56:31.805" v="507" actId="1076"/>
          <ac:picMkLst>
            <pc:docMk/>
            <pc:sldMk cId="180401381" sldId="471"/>
            <ac:picMk id="8" creationId="{A0ACE665-A957-70E8-9C97-701772FA632E}"/>
          </ac:picMkLst>
        </pc:picChg>
      </pc:sldChg>
      <pc:sldChg chg="addSp delSp modSp add replId">
        <pc:chgData name="CHEN, KATHY (PGR)" userId="S::u2267086@live.warwick.ac.uk::33ad319c-faab-44e7-b730-ab3160d18fae" providerId="AD" clId="Web-{03FF42CE-74F1-4D48-8408-0B1458CACA29}" dt="2023-02-28T01:58:48.140" v="559" actId="1076"/>
        <pc:sldMkLst>
          <pc:docMk/>
          <pc:sldMk cId="3871994779" sldId="472"/>
        </pc:sldMkLst>
        <pc:spChg chg="mod">
          <ac:chgData name="CHEN, KATHY (PGR)" userId="S::u2267086@live.warwick.ac.uk::33ad319c-faab-44e7-b730-ab3160d18fae" providerId="AD" clId="Web-{03FF42CE-74F1-4D48-8408-0B1458CACA29}" dt="2023-02-28T01:58:45.515" v="558" actId="20577"/>
          <ac:spMkLst>
            <pc:docMk/>
            <pc:sldMk cId="3871994779" sldId="472"/>
            <ac:spMk id="9" creationId="{3999A5CF-70EF-EF48-654B-3164EC0BDE79}"/>
          </ac:spMkLst>
        </pc:spChg>
        <pc:picChg chg="del">
          <ac:chgData name="CHEN, KATHY (PGR)" userId="S::u2267086@live.warwick.ac.uk::33ad319c-faab-44e7-b730-ab3160d18fae" providerId="AD" clId="Web-{03FF42CE-74F1-4D48-8408-0B1458CACA29}" dt="2023-02-28T01:57:00.368" v="525"/>
          <ac:picMkLst>
            <pc:docMk/>
            <pc:sldMk cId="3871994779" sldId="472"/>
            <ac:picMk id="6" creationId="{2294BED3-0FD5-F04D-97E3-67387E4D25CC}"/>
          </ac:picMkLst>
        </pc:picChg>
        <pc:picChg chg="del">
          <ac:chgData name="CHEN, KATHY (PGR)" userId="S::u2267086@live.warwick.ac.uk::33ad319c-faab-44e7-b730-ab3160d18fae" providerId="AD" clId="Web-{03FF42CE-74F1-4D48-8408-0B1458CACA29}" dt="2023-02-28T01:56:59.134" v="524"/>
          <ac:picMkLst>
            <pc:docMk/>
            <pc:sldMk cId="3871994779" sldId="472"/>
            <ac:picMk id="8" creationId="{A0ACE665-A957-70E8-9C97-701772FA632E}"/>
          </ac:picMkLst>
        </pc:picChg>
        <pc:picChg chg="add mod">
          <ac:chgData name="CHEN, KATHY (PGR)" userId="S::u2267086@live.warwick.ac.uk::33ad319c-faab-44e7-b730-ab3160d18fae" providerId="AD" clId="Web-{03FF42CE-74F1-4D48-8408-0B1458CACA29}" dt="2023-02-28T01:58:48.140" v="559" actId="1076"/>
          <ac:picMkLst>
            <pc:docMk/>
            <pc:sldMk cId="3871994779" sldId="472"/>
            <ac:picMk id="10" creationId="{72F6D278-8455-A24A-D86D-360DBAD35F34}"/>
          </ac:picMkLst>
        </pc:picChg>
      </pc:sldChg>
      <pc:sldChg chg="delSp modSp add replId">
        <pc:chgData name="CHEN, KATHY (PGR)" userId="S::u2267086@live.warwick.ac.uk::33ad319c-faab-44e7-b730-ab3160d18fae" providerId="AD" clId="Web-{03FF42CE-74F1-4D48-8408-0B1458CACA29}" dt="2023-02-28T01:59:26.547" v="582" actId="20577"/>
        <pc:sldMkLst>
          <pc:docMk/>
          <pc:sldMk cId="3922420059" sldId="473"/>
        </pc:sldMkLst>
        <pc:spChg chg="mod">
          <ac:chgData name="CHEN, KATHY (PGR)" userId="S::u2267086@live.warwick.ac.uk::33ad319c-faab-44e7-b730-ab3160d18fae" providerId="AD" clId="Web-{03FF42CE-74F1-4D48-8408-0B1458CACA29}" dt="2023-02-28T01:59:26.547" v="582" actId="20577"/>
          <ac:spMkLst>
            <pc:docMk/>
            <pc:sldMk cId="3922420059" sldId="473"/>
            <ac:spMk id="9" creationId="{3999A5CF-70EF-EF48-654B-3164EC0BDE79}"/>
          </ac:spMkLst>
        </pc:spChg>
        <pc:picChg chg="del">
          <ac:chgData name="CHEN, KATHY (PGR)" userId="S::u2267086@live.warwick.ac.uk::33ad319c-faab-44e7-b730-ab3160d18fae" providerId="AD" clId="Web-{03FF42CE-74F1-4D48-8408-0B1458CACA29}" dt="2023-02-28T01:58:12.529" v="553"/>
          <ac:picMkLst>
            <pc:docMk/>
            <pc:sldMk cId="3922420059" sldId="473"/>
            <ac:picMk id="10" creationId="{72F6D278-8455-A24A-D86D-360DBAD35F34}"/>
          </ac:picMkLst>
        </pc:picChg>
      </pc:sldChg>
      <pc:sldChg chg="addSp modSp add replId">
        <pc:chgData name="CHEN, KATHY (PGR)" userId="S::u2267086@live.warwick.ac.uk::33ad319c-faab-44e7-b730-ab3160d18fae" providerId="AD" clId="Web-{03FF42CE-74F1-4D48-8408-0B1458CACA29}" dt="2023-02-28T02:01:07.238" v="625" actId="20577"/>
        <pc:sldMkLst>
          <pc:docMk/>
          <pc:sldMk cId="2435515433" sldId="474"/>
        </pc:sldMkLst>
        <pc:spChg chg="mod">
          <ac:chgData name="CHEN, KATHY (PGR)" userId="S::u2267086@live.warwick.ac.uk::33ad319c-faab-44e7-b730-ab3160d18fae" providerId="AD" clId="Web-{03FF42CE-74F1-4D48-8408-0B1458CACA29}" dt="2023-02-28T02:01:07.238" v="625" actId="20577"/>
          <ac:spMkLst>
            <pc:docMk/>
            <pc:sldMk cId="2435515433" sldId="474"/>
            <ac:spMk id="9" creationId="{3999A5CF-70EF-EF48-654B-3164EC0BDE79}"/>
          </ac:spMkLst>
        </pc:spChg>
        <pc:picChg chg="add mod">
          <ac:chgData name="CHEN, KATHY (PGR)" userId="S::u2267086@live.warwick.ac.uk::33ad319c-faab-44e7-b730-ab3160d18fae" providerId="AD" clId="Web-{03FF42CE-74F1-4D48-8408-0B1458CACA29}" dt="2023-02-28T01:59:56.814" v="591" actId="1076"/>
          <ac:picMkLst>
            <pc:docMk/>
            <pc:sldMk cId="2435515433" sldId="474"/>
            <ac:picMk id="6" creationId="{AA890775-B40E-2002-2851-ABC976C86925}"/>
          </ac:picMkLst>
        </pc:picChg>
      </pc:sldChg>
      <pc:sldChg chg="delSp modSp add replId">
        <pc:chgData name="CHEN, KATHY (PGR)" userId="S::u2267086@live.warwick.ac.uk::33ad319c-faab-44e7-b730-ab3160d18fae" providerId="AD" clId="Web-{03FF42CE-74F1-4D48-8408-0B1458CACA29}" dt="2023-02-28T02:01:49.505" v="642" actId="1076"/>
        <pc:sldMkLst>
          <pc:docMk/>
          <pc:sldMk cId="788343336" sldId="475"/>
        </pc:sldMkLst>
        <pc:spChg chg="mod">
          <ac:chgData name="CHEN, KATHY (PGR)" userId="S::u2267086@live.warwick.ac.uk::33ad319c-faab-44e7-b730-ab3160d18fae" providerId="AD" clId="Web-{03FF42CE-74F1-4D48-8408-0B1458CACA29}" dt="2023-02-28T02:01:49.505" v="642" actId="1076"/>
          <ac:spMkLst>
            <pc:docMk/>
            <pc:sldMk cId="788343336" sldId="475"/>
            <ac:spMk id="9" creationId="{3999A5CF-70EF-EF48-654B-3164EC0BDE79}"/>
          </ac:spMkLst>
        </pc:spChg>
        <pc:picChg chg="del">
          <ac:chgData name="CHEN, KATHY (PGR)" userId="S::u2267086@live.warwick.ac.uk::33ad319c-faab-44e7-b730-ab3160d18fae" providerId="AD" clId="Web-{03FF42CE-74F1-4D48-8408-0B1458CACA29}" dt="2023-02-28T02:01:10.348" v="627"/>
          <ac:picMkLst>
            <pc:docMk/>
            <pc:sldMk cId="788343336" sldId="475"/>
            <ac:picMk id="6" creationId="{AA890775-B40E-2002-2851-ABC976C86925}"/>
          </ac:picMkLst>
        </pc:picChg>
      </pc:sldChg>
    </pc:docChg>
  </pc:docChgLst>
  <pc:docChgLst>
    <pc:chgData name="CHEN, KATHY (PGR)" userId="S::u2267086@live.warwick.ac.uk::33ad319c-faab-44e7-b730-ab3160d18fae" providerId="AD" clId="Web-{78954B45-F872-44E0-BFA9-08B64AD4EEBC}"/>
    <pc:docChg chg="addSld delSld modSld">
      <pc:chgData name="CHEN, KATHY (PGR)" userId="S::u2267086@live.warwick.ac.uk::33ad319c-faab-44e7-b730-ab3160d18fae" providerId="AD" clId="Web-{78954B45-F872-44E0-BFA9-08B64AD4EEBC}" dt="2023-02-24T20:44:12.944" v="714" actId="20577"/>
      <pc:docMkLst>
        <pc:docMk/>
      </pc:docMkLst>
      <pc:sldChg chg="modSp">
        <pc:chgData name="CHEN, KATHY (PGR)" userId="S::u2267086@live.warwick.ac.uk::33ad319c-faab-44e7-b730-ab3160d18fae" providerId="AD" clId="Web-{78954B45-F872-44E0-BFA9-08B64AD4EEBC}" dt="2023-02-24T20:11:59.261" v="94" actId="20577"/>
        <pc:sldMkLst>
          <pc:docMk/>
          <pc:sldMk cId="419606111" sldId="449"/>
        </pc:sldMkLst>
        <pc:spChg chg="mod">
          <ac:chgData name="CHEN, KATHY (PGR)" userId="S::u2267086@live.warwick.ac.uk::33ad319c-faab-44e7-b730-ab3160d18fae" providerId="AD" clId="Web-{78954B45-F872-44E0-BFA9-08B64AD4EEBC}" dt="2023-02-24T20:11:59.261" v="94" actId="20577"/>
          <ac:spMkLst>
            <pc:docMk/>
            <pc:sldMk cId="419606111" sldId="449"/>
            <ac:spMk id="3" creationId="{6BBFEDCC-1B51-5E8D-72D3-3AE797F1178F}"/>
          </ac:spMkLst>
        </pc:spChg>
      </pc:sldChg>
      <pc:sldChg chg="del">
        <pc:chgData name="CHEN, KATHY (PGR)" userId="S::u2267086@live.warwick.ac.uk::33ad319c-faab-44e7-b730-ab3160d18fae" providerId="AD" clId="Web-{78954B45-F872-44E0-BFA9-08B64AD4EEBC}" dt="2023-02-24T20:08:21.403" v="3"/>
        <pc:sldMkLst>
          <pc:docMk/>
          <pc:sldMk cId="546263679" sldId="450"/>
        </pc:sldMkLst>
      </pc:sldChg>
      <pc:sldChg chg="addSp modSp add replId">
        <pc:chgData name="CHEN, KATHY (PGR)" userId="S::u2267086@live.warwick.ac.uk::33ad319c-faab-44e7-b730-ab3160d18fae" providerId="AD" clId="Web-{78954B45-F872-44E0-BFA9-08B64AD4EEBC}" dt="2023-02-24T20:14:06.407" v="115" actId="1076"/>
        <pc:sldMkLst>
          <pc:docMk/>
          <pc:sldMk cId="2868258527" sldId="450"/>
        </pc:sldMkLst>
        <pc:spChg chg="add mod">
          <ac:chgData name="CHEN, KATHY (PGR)" userId="S::u2267086@live.warwick.ac.uk::33ad319c-faab-44e7-b730-ab3160d18fae" providerId="AD" clId="Web-{78954B45-F872-44E0-BFA9-08B64AD4EEBC}" dt="2023-02-24T20:13:10.450" v="105" actId="20577"/>
          <ac:spMkLst>
            <pc:docMk/>
            <pc:sldMk cId="2868258527" sldId="450"/>
            <ac:spMk id="2" creationId="{20C34B7D-E70A-2934-8E22-8DFD850923A8}"/>
          </ac:spMkLst>
        </pc:spChg>
        <pc:spChg chg="mod">
          <ac:chgData name="CHEN, KATHY (PGR)" userId="S::u2267086@live.warwick.ac.uk::33ad319c-faab-44e7-b730-ab3160d18fae" providerId="AD" clId="Web-{78954B45-F872-44E0-BFA9-08B64AD4EEBC}" dt="2023-02-24T20:13:31.328" v="111" actId="20577"/>
          <ac:spMkLst>
            <pc:docMk/>
            <pc:sldMk cId="2868258527" sldId="450"/>
            <ac:spMk id="3" creationId="{6BBFEDCC-1B51-5E8D-72D3-3AE797F1178F}"/>
          </ac:spMkLst>
        </pc:spChg>
        <pc:picChg chg="add mod">
          <ac:chgData name="CHEN, KATHY (PGR)" userId="S::u2267086@live.warwick.ac.uk::33ad319c-faab-44e7-b730-ab3160d18fae" providerId="AD" clId="Web-{78954B45-F872-44E0-BFA9-08B64AD4EEBC}" dt="2023-02-24T20:14:06.407" v="115" actId="1076"/>
          <ac:picMkLst>
            <pc:docMk/>
            <pc:sldMk cId="2868258527" sldId="450"/>
            <ac:picMk id="6" creationId="{7470E2A2-A3FB-2F29-89DB-0A9EEFFF4EA8}"/>
          </ac:picMkLst>
        </pc:picChg>
      </pc:sldChg>
      <pc:sldChg chg="del">
        <pc:chgData name="CHEN, KATHY (PGR)" userId="S::u2267086@live.warwick.ac.uk::33ad319c-faab-44e7-b730-ab3160d18fae" providerId="AD" clId="Web-{78954B45-F872-44E0-BFA9-08B64AD4EEBC}" dt="2023-02-24T20:08:22.497" v="4"/>
        <pc:sldMkLst>
          <pc:docMk/>
          <pc:sldMk cId="2760062859" sldId="451"/>
        </pc:sldMkLst>
      </pc:sldChg>
      <pc:sldChg chg="delSp modSp add replId">
        <pc:chgData name="CHEN, KATHY (PGR)" userId="S::u2267086@live.warwick.ac.uk::33ad319c-faab-44e7-b730-ab3160d18fae" providerId="AD" clId="Web-{78954B45-F872-44E0-BFA9-08B64AD4EEBC}" dt="2023-02-24T20:18:45.216" v="197" actId="20577"/>
        <pc:sldMkLst>
          <pc:docMk/>
          <pc:sldMk cId="3511023268" sldId="451"/>
        </pc:sldMkLst>
        <pc:spChg chg="mod">
          <ac:chgData name="CHEN, KATHY (PGR)" userId="S::u2267086@live.warwick.ac.uk::33ad319c-faab-44e7-b730-ab3160d18fae" providerId="AD" clId="Web-{78954B45-F872-44E0-BFA9-08B64AD4EEBC}" dt="2023-02-24T20:18:45.216" v="197" actId="20577"/>
          <ac:spMkLst>
            <pc:docMk/>
            <pc:sldMk cId="3511023268" sldId="451"/>
            <ac:spMk id="3" creationId="{6BBFEDCC-1B51-5E8D-72D3-3AE797F1178F}"/>
          </ac:spMkLst>
        </pc:spChg>
        <pc:picChg chg="del">
          <ac:chgData name="CHEN, KATHY (PGR)" userId="S::u2267086@live.warwick.ac.uk::33ad319c-faab-44e7-b730-ab3160d18fae" providerId="AD" clId="Web-{78954B45-F872-44E0-BFA9-08B64AD4EEBC}" dt="2023-02-24T20:14:19.657" v="117"/>
          <ac:picMkLst>
            <pc:docMk/>
            <pc:sldMk cId="3511023268" sldId="451"/>
            <ac:picMk id="6" creationId="{7470E2A2-A3FB-2F29-89DB-0A9EEFFF4EA8}"/>
          </ac:picMkLst>
        </pc:picChg>
      </pc:sldChg>
      <pc:sldChg chg="modSp add replId">
        <pc:chgData name="CHEN, KATHY (PGR)" userId="S::u2267086@live.warwick.ac.uk::33ad319c-faab-44e7-b730-ab3160d18fae" providerId="AD" clId="Web-{78954B45-F872-44E0-BFA9-08B64AD4EEBC}" dt="2023-02-24T20:19:04.169" v="201" actId="20577"/>
        <pc:sldMkLst>
          <pc:docMk/>
          <pc:sldMk cId="1129979355" sldId="452"/>
        </pc:sldMkLst>
        <pc:spChg chg="mod">
          <ac:chgData name="CHEN, KATHY (PGR)" userId="S::u2267086@live.warwick.ac.uk::33ad319c-faab-44e7-b730-ab3160d18fae" providerId="AD" clId="Web-{78954B45-F872-44E0-BFA9-08B64AD4EEBC}" dt="2023-02-24T20:19:04.169" v="201" actId="20577"/>
          <ac:spMkLst>
            <pc:docMk/>
            <pc:sldMk cId="1129979355" sldId="452"/>
            <ac:spMk id="3" creationId="{6BBFEDCC-1B51-5E8D-72D3-3AE797F1178F}"/>
          </ac:spMkLst>
        </pc:spChg>
      </pc:sldChg>
      <pc:sldChg chg="del">
        <pc:chgData name="CHEN, KATHY (PGR)" userId="S::u2267086@live.warwick.ac.uk::33ad319c-faab-44e7-b730-ab3160d18fae" providerId="AD" clId="Web-{78954B45-F872-44E0-BFA9-08B64AD4EEBC}" dt="2023-02-24T20:08:23.325" v="5"/>
        <pc:sldMkLst>
          <pc:docMk/>
          <pc:sldMk cId="4081498238" sldId="452"/>
        </pc:sldMkLst>
      </pc:sldChg>
      <pc:sldChg chg="del">
        <pc:chgData name="CHEN, KATHY (PGR)" userId="S::u2267086@live.warwick.ac.uk::33ad319c-faab-44e7-b730-ab3160d18fae" providerId="AD" clId="Web-{78954B45-F872-44E0-BFA9-08B64AD4EEBC}" dt="2023-02-24T20:08:25.200" v="6"/>
        <pc:sldMkLst>
          <pc:docMk/>
          <pc:sldMk cId="477507639" sldId="453"/>
        </pc:sldMkLst>
      </pc:sldChg>
      <pc:sldChg chg="modSp add replId">
        <pc:chgData name="CHEN, KATHY (PGR)" userId="S::u2267086@live.warwick.ac.uk::33ad319c-faab-44e7-b730-ab3160d18fae" providerId="AD" clId="Web-{78954B45-F872-44E0-BFA9-08B64AD4EEBC}" dt="2023-02-24T20:20:45.312" v="247" actId="1076"/>
        <pc:sldMkLst>
          <pc:docMk/>
          <pc:sldMk cId="2720021639" sldId="453"/>
        </pc:sldMkLst>
        <pc:spChg chg="mod">
          <ac:chgData name="CHEN, KATHY (PGR)" userId="S::u2267086@live.warwick.ac.uk::33ad319c-faab-44e7-b730-ab3160d18fae" providerId="AD" clId="Web-{78954B45-F872-44E0-BFA9-08B64AD4EEBC}" dt="2023-02-24T20:20:15.093" v="216" actId="20577"/>
          <ac:spMkLst>
            <pc:docMk/>
            <pc:sldMk cId="2720021639" sldId="453"/>
            <ac:spMk id="2" creationId="{20C34B7D-E70A-2934-8E22-8DFD850923A8}"/>
          </ac:spMkLst>
        </pc:spChg>
        <pc:spChg chg="mod">
          <ac:chgData name="CHEN, KATHY (PGR)" userId="S::u2267086@live.warwick.ac.uk::33ad319c-faab-44e7-b730-ab3160d18fae" providerId="AD" clId="Web-{78954B45-F872-44E0-BFA9-08B64AD4EEBC}" dt="2023-02-24T20:20:45.312" v="247" actId="1076"/>
          <ac:spMkLst>
            <pc:docMk/>
            <pc:sldMk cId="2720021639" sldId="453"/>
            <ac:spMk id="3" creationId="{6BBFEDCC-1B51-5E8D-72D3-3AE797F1178F}"/>
          </ac:spMkLst>
        </pc:spChg>
      </pc:sldChg>
      <pc:sldChg chg="del">
        <pc:chgData name="CHEN, KATHY (PGR)" userId="S::u2267086@live.warwick.ac.uk::33ad319c-faab-44e7-b730-ab3160d18fae" providerId="AD" clId="Web-{78954B45-F872-44E0-BFA9-08B64AD4EEBC}" dt="2023-02-24T20:08:25.653" v="7"/>
        <pc:sldMkLst>
          <pc:docMk/>
          <pc:sldMk cId="558030446" sldId="454"/>
        </pc:sldMkLst>
      </pc:sldChg>
      <pc:sldChg chg="modSp add replId">
        <pc:chgData name="CHEN, KATHY (PGR)" userId="S::u2267086@live.warwick.ac.uk::33ad319c-faab-44e7-b730-ab3160d18fae" providerId="AD" clId="Web-{78954B45-F872-44E0-BFA9-08B64AD4EEBC}" dt="2023-02-24T20:21:55.986" v="267" actId="20577"/>
        <pc:sldMkLst>
          <pc:docMk/>
          <pc:sldMk cId="3763362116" sldId="454"/>
        </pc:sldMkLst>
        <pc:spChg chg="mod">
          <ac:chgData name="CHEN, KATHY (PGR)" userId="S::u2267086@live.warwick.ac.uk::33ad319c-faab-44e7-b730-ab3160d18fae" providerId="AD" clId="Web-{78954B45-F872-44E0-BFA9-08B64AD4EEBC}" dt="2023-02-24T20:21:40.564" v="255" actId="20577"/>
          <ac:spMkLst>
            <pc:docMk/>
            <pc:sldMk cId="3763362116" sldId="454"/>
            <ac:spMk id="2" creationId="{20C34B7D-E70A-2934-8E22-8DFD850923A8}"/>
          </ac:spMkLst>
        </pc:spChg>
        <pc:spChg chg="mod">
          <ac:chgData name="CHEN, KATHY (PGR)" userId="S::u2267086@live.warwick.ac.uk::33ad319c-faab-44e7-b730-ab3160d18fae" providerId="AD" clId="Web-{78954B45-F872-44E0-BFA9-08B64AD4EEBC}" dt="2023-02-24T20:21:55.986" v="267" actId="20577"/>
          <ac:spMkLst>
            <pc:docMk/>
            <pc:sldMk cId="3763362116" sldId="454"/>
            <ac:spMk id="3" creationId="{6BBFEDCC-1B51-5E8D-72D3-3AE797F1178F}"/>
          </ac:spMkLst>
        </pc:spChg>
      </pc:sldChg>
      <pc:sldChg chg="del">
        <pc:chgData name="CHEN, KATHY (PGR)" userId="S::u2267086@live.warwick.ac.uk::33ad319c-faab-44e7-b730-ab3160d18fae" providerId="AD" clId="Web-{78954B45-F872-44E0-BFA9-08B64AD4EEBC}" dt="2023-02-24T20:08:26.653" v="8"/>
        <pc:sldMkLst>
          <pc:docMk/>
          <pc:sldMk cId="2233946982" sldId="455"/>
        </pc:sldMkLst>
      </pc:sldChg>
      <pc:sldChg chg="modSp add replId">
        <pc:chgData name="CHEN, KATHY (PGR)" userId="S::u2267086@live.warwick.ac.uk::33ad319c-faab-44e7-b730-ab3160d18fae" providerId="AD" clId="Web-{78954B45-F872-44E0-BFA9-08B64AD4EEBC}" dt="2023-02-24T20:23:36.035" v="314" actId="20577"/>
        <pc:sldMkLst>
          <pc:docMk/>
          <pc:sldMk cId="3925039813" sldId="455"/>
        </pc:sldMkLst>
        <pc:spChg chg="mod">
          <ac:chgData name="CHEN, KATHY (PGR)" userId="S::u2267086@live.warwick.ac.uk::33ad319c-faab-44e7-b730-ab3160d18fae" providerId="AD" clId="Web-{78954B45-F872-44E0-BFA9-08B64AD4EEBC}" dt="2023-02-24T20:23:36.035" v="314" actId="20577"/>
          <ac:spMkLst>
            <pc:docMk/>
            <pc:sldMk cId="3925039813" sldId="455"/>
            <ac:spMk id="3" creationId="{6BBFEDCC-1B51-5E8D-72D3-3AE797F1178F}"/>
          </ac:spMkLst>
        </pc:spChg>
      </pc:sldChg>
      <pc:sldChg chg="del">
        <pc:chgData name="CHEN, KATHY (PGR)" userId="S::u2267086@live.warwick.ac.uk::33ad319c-faab-44e7-b730-ab3160d18fae" providerId="AD" clId="Web-{78954B45-F872-44E0-BFA9-08B64AD4EEBC}" dt="2023-02-24T20:08:28.325" v="9"/>
        <pc:sldMkLst>
          <pc:docMk/>
          <pc:sldMk cId="818273014" sldId="456"/>
        </pc:sldMkLst>
      </pc:sldChg>
      <pc:sldChg chg="modSp add replId">
        <pc:chgData name="CHEN, KATHY (PGR)" userId="S::u2267086@live.warwick.ac.uk::33ad319c-faab-44e7-b730-ab3160d18fae" providerId="AD" clId="Web-{78954B45-F872-44E0-BFA9-08B64AD4EEBC}" dt="2023-02-24T20:23:44.160" v="321" actId="20577"/>
        <pc:sldMkLst>
          <pc:docMk/>
          <pc:sldMk cId="3412708224" sldId="456"/>
        </pc:sldMkLst>
        <pc:spChg chg="mod">
          <ac:chgData name="CHEN, KATHY (PGR)" userId="S::u2267086@live.warwick.ac.uk::33ad319c-faab-44e7-b730-ab3160d18fae" providerId="AD" clId="Web-{78954B45-F872-44E0-BFA9-08B64AD4EEBC}" dt="2023-02-24T20:23:44.160" v="321" actId="20577"/>
          <ac:spMkLst>
            <pc:docMk/>
            <pc:sldMk cId="3412708224" sldId="456"/>
            <ac:spMk id="3" creationId="{6BBFEDCC-1B51-5E8D-72D3-3AE797F1178F}"/>
          </ac:spMkLst>
        </pc:spChg>
      </pc:sldChg>
      <pc:sldChg chg="modSp add replId">
        <pc:chgData name="CHEN, KATHY (PGR)" userId="S::u2267086@live.warwick.ac.uk::33ad319c-faab-44e7-b730-ab3160d18fae" providerId="AD" clId="Web-{78954B45-F872-44E0-BFA9-08B64AD4EEBC}" dt="2023-02-24T20:24:42.037" v="334" actId="20577"/>
        <pc:sldMkLst>
          <pc:docMk/>
          <pc:sldMk cId="148011653" sldId="457"/>
        </pc:sldMkLst>
        <pc:spChg chg="mod">
          <ac:chgData name="CHEN, KATHY (PGR)" userId="S::u2267086@live.warwick.ac.uk::33ad319c-faab-44e7-b730-ab3160d18fae" providerId="AD" clId="Web-{78954B45-F872-44E0-BFA9-08B64AD4EEBC}" dt="2023-02-24T20:24:42.037" v="334" actId="20577"/>
          <ac:spMkLst>
            <pc:docMk/>
            <pc:sldMk cId="148011653" sldId="457"/>
            <ac:spMk id="3" creationId="{6BBFEDCC-1B51-5E8D-72D3-3AE797F1178F}"/>
          </ac:spMkLst>
        </pc:spChg>
      </pc:sldChg>
      <pc:sldChg chg="del">
        <pc:chgData name="CHEN, KATHY (PGR)" userId="S::u2267086@live.warwick.ac.uk::33ad319c-faab-44e7-b730-ab3160d18fae" providerId="AD" clId="Web-{78954B45-F872-44E0-BFA9-08B64AD4EEBC}" dt="2023-02-24T20:08:28.903" v="10"/>
        <pc:sldMkLst>
          <pc:docMk/>
          <pc:sldMk cId="1266809571" sldId="457"/>
        </pc:sldMkLst>
      </pc:sldChg>
      <pc:sldChg chg="del">
        <pc:chgData name="CHEN, KATHY (PGR)" userId="S::u2267086@live.warwick.ac.uk::33ad319c-faab-44e7-b730-ab3160d18fae" providerId="AD" clId="Web-{78954B45-F872-44E0-BFA9-08B64AD4EEBC}" dt="2023-02-24T20:08:30.528" v="11"/>
        <pc:sldMkLst>
          <pc:docMk/>
          <pc:sldMk cId="3784122713" sldId="458"/>
        </pc:sldMkLst>
      </pc:sldChg>
      <pc:sldChg chg="addSp modSp add replId">
        <pc:chgData name="CHEN, KATHY (PGR)" userId="S::u2267086@live.warwick.ac.uk::33ad319c-faab-44e7-b730-ab3160d18fae" providerId="AD" clId="Web-{78954B45-F872-44E0-BFA9-08B64AD4EEBC}" dt="2023-02-24T20:26:07.027" v="363" actId="20577"/>
        <pc:sldMkLst>
          <pc:docMk/>
          <pc:sldMk cId="4235667412" sldId="458"/>
        </pc:sldMkLst>
        <pc:spChg chg="mod">
          <ac:chgData name="CHEN, KATHY (PGR)" userId="S::u2267086@live.warwick.ac.uk::33ad319c-faab-44e7-b730-ab3160d18fae" providerId="AD" clId="Web-{78954B45-F872-44E0-BFA9-08B64AD4EEBC}" dt="2023-02-24T20:26:07.027" v="363" actId="20577"/>
          <ac:spMkLst>
            <pc:docMk/>
            <pc:sldMk cId="4235667412" sldId="458"/>
            <ac:spMk id="3" creationId="{6BBFEDCC-1B51-5E8D-72D3-3AE797F1178F}"/>
          </ac:spMkLst>
        </pc:spChg>
        <pc:picChg chg="add mod">
          <ac:chgData name="CHEN, KATHY (PGR)" userId="S::u2267086@live.warwick.ac.uk::33ad319c-faab-44e7-b730-ab3160d18fae" providerId="AD" clId="Web-{78954B45-F872-44E0-BFA9-08B64AD4EEBC}" dt="2023-02-24T20:25:39.929" v="348" actId="1076"/>
          <ac:picMkLst>
            <pc:docMk/>
            <pc:sldMk cId="4235667412" sldId="458"/>
            <ac:picMk id="6" creationId="{459A9232-C830-BEFE-D9FE-1B231A68D44B}"/>
          </ac:picMkLst>
        </pc:picChg>
      </pc:sldChg>
      <pc:sldChg chg="delSp modSp add replId">
        <pc:chgData name="CHEN, KATHY (PGR)" userId="S::u2267086@live.warwick.ac.uk::33ad319c-faab-44e7-b730-ab3160d18fae" providerId="AD" clId="Web-{78954B45-F872-44E0-BFA9-08B64AD4EEBC}" dt="2023-02-24T20:26:30.591" v="371" actId="20577"/>
        <pc:sldMkLst>
          <pc:docMk/>
          <pc:sldMk cId="2492611409" sldId="459"/>
        </pc:sldMkLst>
        <pc:spChg chg="mod">
          <ac:chgData name="CHEN, KATHY (PGR)" userId="S::u2267086@live.warwick.ac.uk::33ad319c-faab-44e7-b730-ab3160d18fae" providerId="AD" clId="Web-{78954B45-F872-44E0-BFA9-08B64AD4EEBC}" dt="2023-02-24T20:26:30.591" v="371" actId="20577"/>
          <ac:spMkLst>
            <pc:docMk/>
            <pc:sldMk cId="2492611409" sldId="459"/>
            <ac:spMk id="3" creationId="{6BBFEDCC-1B51-5E8D-72D3-3AE797F1178F}"/>
          </ac:spMkLst>
        </pc:spChg>
        <pc:picChg chg="del">
          <ac:chgData name="CHEN, KATHY (PGR)" userId="S::u2267086@live.warwick.ac.uk::33ad319c-faab-44e7-b730-ab3160d18fae" providerId="AD" clId="Web-{78954B45-F872-44E0-BFA9-08B64AD4EEBC}" dt="2023-02-24T20:26:11.778" v="365"/>
          <ac:picMkLst>
            <pc:docMk/>
            <pc:sldMk cId="2492611409" sldId="459"/>
            <ac:picMk id="6" creationId="{459A9232-C830-BEFE-D9FE-1B231A68D44B}"/>
          </ac:picMkLst>
        </pc:picChg>
      </pc:sldChg>
      <pc:sldChg chg="del">
        <pc:chgData name="CHEN, KATHY (PGR)" userId="S::u2267086@live.warwick.ac.uk::33ad319c-faab-44e7-b730-ab3160d18fae" providerId="AD" clId="Web-{78954B45-F872-44E0-BFA9-08B64AD4EEBC}" dt="2023-02-24T20:08:31.591" v="12"/>
        <pc:sldMkLst>
          <pc:docMk/>
          <pc:sldMk cId="2808208696" sldId="459"/>
        </pc:sldMkLst>
      </pc:sldChg>
      <pc:sldChg chg="modSp add replId">
        <pc:chgData name="CHEN, KATHY (PGR)" userId="S::u2267086@live.warwick.ac.uk::33ad319c-faab-44e7-b730-ab3160d18fae" providerId="AD" clId="Web-{78954B45-F872-44E0-BFA9-08B64AD4EEBC}" dt="2023-02-24T20:30:43.908" v="422" actId="20577"/>
        <pc:sldMkLst>
          <pc:docMk/>
          <pc:sldMk cId="1936629647" sldId="460"/>
        </pc:sldMkLst>
        <pc:spChg chg="mod">
          <ac:chgData name="CHEN, KATHY (PGR)" userId="S::u2267086@live.warwick.ac.uk::33ad319c-faab-44e7-b730-ab3160d18fae" providerId="AD" clId="Web-{78954B45-F872-44E0-BFA9-08B64AD4EEBC}" dt="2023-02-24T20:30:43.908" v="422" actId="20577"/>
          <ac:spMkLst>
            <pc:docMk/>
            <pc:sldMk cId="1936629647" sldId="460"/>
            <ac:spMk id="3" creationId="{6BBFEDCC-1B51-5E8D-72D3-3AE797F1178F}"/>
          </ac:spMkLst>
        </pc:spChg>
      </pc:sldChg>
      <pc:sldChg chg="del">
        <pc:chgData name="CHEN, KATHY (PGR)" userId="S::u2267086@live.warwick.ac.uk::33ad319c-faab-44e7-b730-ab3160d18fae" providerId="AD" clId="Web-{78954B45-F872-44E0-BFA9-08B64AD4EEBC}" dt="2023-02-24T20:08:35.091" v="13"/>
        <pc:sldMkLst>
          <pc:docMk/>
          <pc:sldMk cId="3468269449" sldId="460"/>
        </pc:sldMkLst>
      </pc:sldChg>
      <pc:sldChg chg="modSp add del replId">
        <pc:chgData name="CHEN, KATHY (PGR)" userId="S::u2267086@live.warwick.ac.uk::33ad319c-faab-44e7-b730-ab3160d18fae" providerId="AD" clId="Web-{78954B45-F872-44E0-BFA9-08B64AD4EEBC}" dt="2023-02-24T20:30:20.861" v="417"/>
        <pc:sldMkLst>
          <pc:docMk/>
          <pc:sldMk cId="2750265473" sldId="461"/>
        </pc:sldMkLst>
        <pc:spChg chg="mod">
          <ac:chgData name="CHEN, KATHY (PGR)" userId="S::u2267086@live.warwick.ac.uk::33ad319c-faab-44e7-b730-ab3160d18fae" providerId="AD" clId="Web-{78954B45-F872-44E0-BFA9-08B64AD4EEBC}" dt="2023-02-24T20:28:31.034" v="394" actId="20577"/>
          <ac:spMkLst>
            <pc:docMk/>
            <pc:sldMk cId="2750265473" sldId="461"/>
            <ac:spMk id="3" creationId="{6BBFEDCC-1B51-5E8D-72D3-3AE797F1178F}"/>
          </ac:spMkLst>
        </pc:spChg>
      </pc:sldChg>
      <pc:sldChg chg="del">
        <pc:chgData name="CHEN, KATHY (PGR)" userId="S::u2267086@live.warwick.ac.uk::33ad319c-faab-44e7-b730-ab3160d18fae" providerId="AD" clId="Web-{78954B45-F872-44E0-BFA9-08B64AD4EEBC}" dt="2023-02-24T20:08:36.153" v="14"/>
        <pc:sldMkLst>
          <pc:docMk/>
          <pc:sldMk cId="3735487824" sldId="461"/>
        </pc:sldMkLst>
      </pc:sldChg>
      <pc:sldChg chg="addSp modSp add replId">
        <pc:chgData name="CHEN, KATHY (PGR)" userId="S::u2267086@live.warwick.ac.uk::33ad319c-faab-44e7-b730-ab3160d18fae" providerId="AD" clId="Web-{78954B45-F872-44E0-BFA9-08B64AD4EEBC}" dt="2023-02-24T20:31:49.394" v="439" actId="20577"/>
        <pc:sldMkLst>
          <pc:docMk/>
          <pc:sldMk cId="468926117" sldId="462"/>
        </pc:sldMkLst>
        <pc:spChg chg="mod">
          <ac:chgData name="CHEN, KATHY (PGR)" userId="S::u2267086@live.warwick.ac.uk::33ad319c-faab-44e7-b730-ab3160d18fae" providerId="AD" clId="Web-{78954B45-F872-44E0-BFA9-08B64AD4EEBC}" dt="2023-02-24T20:31:49.394" v="439" actId="20577"/>
          <ac:spMkLst>
            <pc:docMk/>
            <pc:sldMk cId="468926117" sldId="462"/>
            <ac:spMk id="3" creationId="{6BBFEDCC-1B51-5E8D-72D3-3AE797F1178F}"/>
          </ac:spMkLst>
        </pc:spChg>
        <pc:picChg chg="add mod">
          <ac:chgData name="CHEN, KATHY (PGR)" userId="S::u2267086@live.warwick.ac.uk::33ad319c-faab-44e7-b730-ab3160d18fae" providerId="AD" clId="Web-{78954B45-F872-44E0-BFA9-08B64AD4EEBC}" dt="2023-02-24T20:29:14.203" v="399" actId="1076"/>
          <ac:picMkLst>
            <pc:docMk/>
            <pc:sldMk cId="468926117" sldId="462"/>
            <ac:picMk id="6" creationId="{50AD9D3E-E4ED-D712-E2C7-2066524215D2}"/>
          </ac:picMkLst>
        </pc:picChg>
      </pc:sldChg>
      <pc:sldChg chg="del">
        <pc:chgData name="CHEN, KATHY (PGR)" userId="S::u2267086@live.warwick.ac.uk::33ad319c-faab-44e7-b730-ab3160d18fae" providerId="AD" clId="Web-{78954B45-F872-44E0-BFA9-08B64AD4EEBC}" dt="2023-02-24T20:08:37.294" v="15"/>
        <pc:sldMkLst>
          <pc:docMk/>
          <pc:sldMk cId="2143784245" sldId="462"/>
        </pc:sldMkLst>
      </pc:sldChg>
      <pc:sldChg chg="delSp modSp add replId">
        <pc:chgData name="CHEN, KATHY (PGR)" userId="S::u2267086@live.warwick.ac.uk::33ad319c-faab-44e7-b730-ab3160d18fae" providerId="AD" clId="Web-{78954B45-F872-44E0-BFA9-08B64AD4EEBC}" dt="2023-02-24T20:33:16.667" v="481" actId="20577"/>
        <pc:sldMkLst>
          <pc:docMk/>
          <pc:sldMk cId="3187821106" sldId="463"/>
        </pc:sldMkLst>
        <pc:spChg chg="mod">
          <ac:chgData name="CHEN, KATHY (PGR)" userId="S::u2267086@live.warwick.ac.uk::33ad319c-faab-44e7-b730-ab3160d18fae" providerId="AD" clId="Web-{78954B45-F872-44E0-BFA9-08B64AD4EEBC}" dt="2023-02-24T20:33:16.667" v="481" actId="20577"/>
          <ac:spMkLst>
            <pc:docMk/>
            <pc:sldMk cId="3187821106" sldId="463"/>
            <ac:spMk id="3" creationId="{6BBFEDCC-1B51-5E8D-72D3-3AE797F1178F}"/>
          </ac:spMkLst>
        </pc:spChg>
        <pc:picChg chg="del">
          <ac:chgData name="CHEN, KATHY (PGR)" userId="S::u2267086@live.warwick.ac.uk::33ad319c-faab-44e7-b730-ab3160d18fae" providerId="AD" clId="Web-{78954B45-F872-44E0-BFA9-08B64AD4EEBC}" dt="2023-02-24T20:30:30.642" v="419"/>
          <ac:picMkLst>
            <pc:docMk/>
            <pc:sldMk cId="3187821106" sldId="463"/>
            <ac:picMk id="6" creationId="{50AD9D3E-E4ED-D712-E2C7-2066524215D2}"/>
          </ac:picMkLst>
        </pc:picChg>
      </pc:sldChg>
      <pc:sldChg chg="del">
        <pc:chgData name="CHEN, KATHY (PGR)" userId="S::u2267086@live.warwick.ac.uk::33ad319c-faab-44e7-b730-ab3160d18fae" providerId="AD" clId="Web-{78954B45-F872-44E0-BFA9-08B64AD4EEBC}" dt="2023-02-24T20:08:37.841" v="16"/>
        <pc:sldMkLst>
          <pc:docMk/>
          <pc:sldMk cId="3515668931" sldId="463"/>
        </pc:sldMkLst>
      </pc:sldChg>
      <pc:sldChg chg="del">
        <pc:chgData name="CHEN, KATHY (PGR)" userId="S::u2267086@live.warwick.ac.uk::33ad319c-faab-44e7-b730-ab3160d18fae" providerId="AD" clId="Web-{78954B45-F872-44E0-BFA9-08B64AD4EEBC}" dt="2023-02-24T20:08:38.810" v="17"/>
        <pc:sldMkLst>
          <pc:docMk/>
          <pc:sldMk cId="832004715" sldId="464"/>
        </pc:sldMkLst>
      </pc:sldChg>
      <pc:sldChg chg="modSp add replId">
        <pc:chgData name="CHEN, KATHY (PGR)" userId="S::u2267086@live.warwick.ac.uk::33ad319c-faab-44e7-b730-ab3160d18fae" providerId="AD" clId="Web-{78954B45-F872-44E0-BFA9-08B64AD4EEBC}" dt="2023-02-24T20:33:50.652" v="488" actId="20577"/>
        <pc:sldMkLst>
          <pc:docMk/>
          <pc:sldMk cId="1321342824" sldId="464"/>
        </pc:sldMkLst>
        <pc:spChg chg="mod">
          <ac:chgData name="CHEN, KATHY (PGR)" userId="S::u2267086@live.warwick.ac.uk::33ad319c-faab-44e7-b730-ab3160d18fae" providerId="AD" clId="Web-{78954B45-F872-44E0-BFA9-08B64AD4EEBC}" dt="2023-02-24T20:33:50.652" v="488" actId="20577"/>
          <ac:spMkLst>
            <pc:docMk/>
            <pc:sldMk cId="1321342824" sldId="464"/>
            <ac:spMk id="3" creationId="{6BBFEDCC-1B51-5E8D-72D3-3AE797F1178F}"/>
          </ac:spMkLst>
        </pc:spChg>
      </pc:sldChg>
      <pc:sldChg chg="del">
        <pc:chgData name="CHEN, KATHY (PGR)" userId="S::u2267086@live.warwick.ac.uk::33ad319c-faab-44e7-b730-ab3160d18fae" providerId="AD" clId="Web-{78954B45-F872-44E0-BFA9-08B64AD4EEBC}" dt="2023-02-24T20:08:40.794" v="18"/>
        <pc:sldMkLst>
          <pc:docMk/>
          <pc:sldMk cId="3514986987" sldId="465"/>
        </pc:sldMkLst>
      </pc:sldChg>
      <pc:sldChg chg="addSp delSp modSp add replId">
        <pc:chgData name="CHEN, KATHY (PGR)" userId="S::u2267086@live.warwick.ac.uk::33ad319c-faab-44e7-b730-ab3160d18fae" providerId="AD" clId="Web-{78954B45-F872-44E0-BFA9-08B64AD4EEBC}" dt="2023-02-24T20:35:48.452" v="538" actId="20577"/>
        <pc:sldMkLst>
          <pc:docMk/>
          <pc:sldMk cId="3753474346" sldId="465"/>
        </pc:sldMkLst>
        <pc:spChg chg="mod">
          <ac:chgData name="CHEN, KATHY (PGR)" userId="S::u2267086@live.warwick.ac.uk::33ad319c-faab-44e7-b730-ab3160d18fae" providerId="AD" clId="Web-{78954B45-F872-44E0-BFA9-08B64AD4EEBC}" dt="2023-02-24T20:35:48.452" v="538" actId="20577"/>
          <ac:spMkLst>
            <pc:docMk/>
            <pc:sldMk cId="3753474346" sldId="465"/>
            <ac:spMk id="3" creationId="{6BBFEDCC-1B51-5E8D-72D3-3AE797F1178F}"/>
          </ac:spMkLst>
        </pc:spChg>
        <pc:spChg chg="add del mod">
          <ac:chgData name="CHEN, KATHY (PGR)" userId="S::u2267086@live.warwick.ac.uk::33ad319c-faab-44e7-b730-ab3160d18fae" providerId="AD" clId="Web-{78954B45-F872-44E0-BFA9-08B64AD4EEBC}" dt="2023-02-24T20:34:20.965" v="493"/>
          <ac:spMkLst>
            <pc:docMk/>
            <pc:sldMk cId="3753474346" sldId="465"/>
            <ac:spMk id="6" creationId="{AB8D4B02-E2FE-9AFB-3DCA-5EDC09645BBC}"/>
          </ac:spMkLst>
        </pc:spChg>
        <pc:picChg chg="add mod">
          <ac:chgData name="CHEN, KATHY (PGR)" userId="S::u2267086@live.warwick.ac.uk::33ad319c-faab-44e7-b730-ab3160d18fae" providerId="AD" clId="Web-{78954B45-F872-44E0-BFA9-08B64AD4EEBC}" dt="2023-02-24T20:34:48.466" v="499" actId="1076"/>
          <ac:picMkLst>
            <pc:docMk/>
            <pc:sldMk cId="3753474346" sldId="465"/>
            <ac:picMk id="8" creationId="{AC1A207F-433B-C96D-18B5-100714DDFD92}"/>
          </ac:picMkLst>
        </pc:picChg>
      </pc:sldChg>
      <pc:sldChg chg="delSp modSp add replId">
        <pc:chgData name="CHEN, KATHY (PGR)" userId="S::u2267086@live.warwick.ac.uk::33ad319c-faab-44e7-b730-ab3160d18fae" providerId="AD" clId="Web-{78954B45-F872-44E0-BFA9-08B64AD4EEBC}" dt="2023-02-24T20:36:37.140" v="550" actId="20577"/>
        <pc:sldMkLst>
          <pc:docMk/>
          <pc:sldMk cId="3985279411" sldId="466"/>
        </pc:sldMkLst>
        <pc:spChg chg="mod">
          <ac:chgData name="CHEN, KATHY (PGR)" userId="S::u2267086@live.warwick.ac.uk::33ad319c-faab-44e7-b730-ab3160d18fae" providerId="AD" clId="Web-{78954B45-F872-44E0-BFA9-08B64AD4EEBC}" dt="2023-02-24T20:36:37.140" v="550" actId="20577"/>
          <ac:spMkLst>
            <pc:docMk/>
            <pc:sldMk cId="3985279411" sldId="466"/>
            <ac:spMk id="3" creationId="{6BBFEDCC-1B51-5E8D-72D3-3AE797F1178F}"/>
          </ac:spMkLst>
        </pc:spChg>
        <pc:picChg chg="del">
          <ac:chgData name="CHEN, KATHY (PGR)" userId="S::u2267086@live.warwick.ac.uk::33ad319c-faab-44e7-b730-ab3160d18fae" providerId="AD" clId="Web-{78954B45-F872-44E0-BFA9-08B64AD4EEBC}" dt="2023-02-24T20:35:55.827" v="540"/>
          <ac:picMkLst>
            <pc:docMk/>
            <pc:sldMk cId="3985279411" sldId="466"/>
            <ac:picMk id="8" creationId="{AC1A207F-433B-C96D-18B5-100714DDFD92}"/>
          </ac:picMkLst>
        </pc:picChg>
      </pc:sldChg>
      <pc:sldChg chg="modSp add replId">
        <pc:chgData name="CHEN, KATHY (PGR)" userId="S::u2267086@live.warwick.ac.uk::33ad319c-faab-44e7-b730-ab3160d18fae" providerId="AD" clId="Web-{78954B45-F872-44E0-BFA9-08B64AD4EEBC}" dt="2023-02-24T20:38:24.268" v="581" actId="20577"/>
        <pc:sldMkLst>
          <pc:docMk/>
          <pc:sldMk cId="4185150383" sldId="467"/>
        </pc:sldMkLst>
        <pc:spChg chg="mod">
          <ac:chgData name="CHEN, KATHY (PGR)" userId="S::u2267086@live.warwick.ac.uk::33ad319c-faab-44e7-b730-ab3160d18fae" providerId="AD" clId="Web-{78954B45-F872-44E0-BFA9-08B64AD4EEBC}" dt="2023-02-24T20:37:05.875" v="557" actId="20577"/>
          <ac:spMkLst>
            <pc:docMk/>
            <pc:sldMk cId="4185150383" sldId="467"/>
            <ac:spMk id="2" creationId="{20C34B7D-E70A-2934-8E22-8DFD850923A8}"/>
          </ac:spMkLst>
        </pc:spChg>
        <pc:spChg chg="mod">
          <ac:chgData name="CHEN, KATHY (PGR)" userId="S::u2267086@live.warwick.ac.uk::33ad319c-faab-44e7-b730-ab3160d18fae" providerId="AD" clId="Web-{78954B45-F872-44E0-BFA9-08B64AD4EEBC}" dt="2023-02-24T20:38:24.268" v="581" actId="20577"/>
          <ac:spMkLst>
            <pc:docMk/>
            <pc:sldMk cId="4185150383" sldId="467"/>
            <ac:spMk id="3" creationId="{6BBFEDCC-1B51-5E8D-72D3-3AE797F1178F}"/>
          </ac:spMkLst>
        </pc:spChg>
      </pc:sldChg>
      <pc:sldChg chg="addSp modSp add replId">
        <pc:chgData name="CHEN, KATHY (PGR)" userId="S::u2267086@live.warwick.ac.uk::33ad319c-faab-44e7-b730-ab3160d18fae" providerId="AD" clId="Web-{78954B45-F872-44E0-BFA9-08B64AD4EEBC}" dt="2023-02-24T20:40:03.575" v="634" actId="20577"/>
        <pc:sldMkLst>
          <pc:docMk/>
          <pc:sldMk cId="293196160" sldId="468"/>
        </pc:sldMkLst>
        <pc:spChg chg="mod">
          <ac:chgData name="CHEN, KATHY (PGR)" userId="S::u2267086@live.warwick.ac.uk::33ad319c-faab-44e7-b730-ab3160d18fae" providerId="AD" clId="Web-{78954B45-F872-44E0-BFA9-08B64AD4EEBC}" dt="2023-02-24T20:40:03.575" v="634" actId="20577"/>
          <ac:spMkLst>
            <pc:docMk/>
            <pc:sldMk cId="293196160" sldId="468"/>
            <ac:spMk id="3" creationId="{6BBFEDCC-1B51-5E8D-72D3-3AE797F1178F}"/>
          </ac:spMkLst>
        </pc:spChg>
        <pc:picChg chg="add mod">
          <ac:chgData name="CHEN, KATHY (PGR)" userId="S::u2267086@live.warwick.ac.uk::33ad319c-faab-44e7-b730-ab3160d18fae" providerId="AD" clId="Web-{78954B45-F872-44E0-BFA9-08B64AD4EEBC}" dt="2023-02-24T20:39:28.394" v="607" actId="1076"/>
          <ac:picMkLst>
            <pc:docMk/>
            <pc:sldMk cId="293196160" sldId="468"/>
            <ac:picMk id="6" creationId="{360369DB-1F29-0E8D-46DB-374779895D5A}"/>
          </ac:picMkLst>
        </pc:picChg>
      </pc:sldChg>
      <pc:sldChg chg="delSp modSp add replId">
        <pc:chgData name="CHEN, KATHY (PGR)" userId="S::u2267086@live.warwick.ac.uk::33ad319c-faab-44e7-b730-ab3160d18fae" providerId="AD" clId="Web-{78954B45-F872-44E0-BFA9-08B64AD4EEBC}" dt="2023-02-24T20:41:41.330" v="666" actId="20577"/>
        <pc:sldMkLst>
          <pc:docMk/>
          <pc:sldMk cId="1012317281" sldId="469"/>
        </pc:sldMkLst>
        <pc:spChg chg="mod">
          <ac:chgData name="CHEN, KATHY (PGR)" userId="S::u2267086@live.warwick.ac.uk::33ad319c-faab-44e7-b730-ab3160d18fae" providerId="AD" clId="Web-{78954B45-F872-44E0-BFA9-08B64AD4EEBC}" dt="2023-02-24T20:41:41.330" v="666" actId="20577"/>
          <ac:spMkLst>
            <pc:docMk/>
            <pc:sldMk cId="1012317281" sldId="469"/>
            <ac:spMk id="3" creationId="{6BBFEDCC-1B51-5E8D-72D3-3AE797F1178F}"/>
          </ac:spMkLst>
        </pc:spChg>
        <pc:picChg chg="del">
          <ac:chgData name="CHEN, KATHY (PGR)" userId="S::u2267086@live.warwick.ac.uk::33ad319c-faab-44e7-b730-ab3160d18fae" providerId="AD" clId="Web-{78954B45-F872-44E0-BFA9-08B64AD4EEBC}" dt="2023-02-24T20:40:07.124" v="636"/>
          <ac:picMkLst>
            <pc:docMk/>
            <pc:sldMk cId="1012317281" sldId="469"/>
            <ac:picMk id="6" creationId="{360369DB-1F29-0E8D-46DB-374779895D5A}"/>
          </ac:picMkLst>
        </pc:picChg>
      </pc:sldChg>
      <pc:sldChg chg="modSp add replId">
        <pc:chgData name="CHEN, KATHY (PGR)" userId="S::u2267086@live.warwick.ac.uk::33ad319c-faab-44e7-b730-ab3160d18fae" providerId="AD" clId="Web-{78954B45-F872-44E0-BFA9-08B64AD4EEBC}" dt="2023-02-24T20:42:59.863" v="688" actId="1076"/>
        <pc:sldMkLst>
          <pc:docMk/>
          <pc:sldMk cId="2761346952" sldId="470"/>
        </pc:sldMkLst>
        <pc:spChg chg="mod">
          <ac:chgData name="CHEN, KATHY (PGR)" userId="S::u2267086@live.warwick.ac.uk::33ad319c-faab-44e7-b730-ab3160d18fae" providerId="AD" clId="Web-{78954B45-F872-44E0-BFA9-08B64AD4EEBC}" dt="2023-02-24T20:42:59.863" v="688" actId="1076"/>
          <ac:spMkLst>
            <pc:docMk/>
            <pc:sldMk cId="2761346952" sldId="470"/>
            <ac:spMk id="3" creationId="{6BBFEDCC-1B51-5E8D-72D3-3AE797F1178F}"/>
          </ac:spMkLst>
        </pc:spChg>
      </pc:sldChg>
      <pc:sldChg chg="addSp modSp add replId">
        <pc:chgData name="CHEN, KATHY (PGR)" userId="S::u2267086@live.warwick.ac.uk::33ad319c-faab-44e7-b730-ab3160d18fae" providerId="AD" clId="Web-{78954B45-F872-44E0-BFA9-08B64AD4EEBC}" dt="2023-02-24T20:44:12.944" v="714" actId="20577"/>
        <pc:sldMkLst>
          <pc:docMk/>
          <pc:sldMk cId="3531920251" sldId="471"/>
        </pc:sldMkLst>
        <pc:spChg chg="mod">
          <ac:chgData name="CHEN, KATHY (PGR)" userId="S::u2267086@live.warwick.ac.uk::33ad319c-faab-44e7-b730-ab3160d18fae" providerId="AD" clId="Web-{78954B45-F872-44E0-BFA9-08B64AD4EEBC}" dt="2023-02-24T20:44:12.944" v="714" actId="20577"/>
          <ac:spMkLst>
            <pc:docMk/>
            <pc:sldMk cId="3531920251" sldId="471"/>
            <ac:spMk id="3" creationId="{6BBFEDCC-1B51-5E8D-72D3-3AE797F1178F}"/>
          </ac:spMkLst>
        </pc:spChg>
        <pc:picChg chg="add mod">
          <ac:chgData name="CHEN, KATHY (PGR)" userId="S::u2267086@live.warwick.ac.uk::33ad319c-faab-44e7-b730-ab3160d18fae" providerId="AD" clId="Web-{78954B45-F872-44E0-BFA9-08B64AD4EEBC}" dt="2023-02-24T20:43:34.974" v="695" actId="1076"/>
          <ac:picMkLst>
            <pc:docMk/>
            <pc:sldMk cId="3531920251" sldId="471"/>
            <ac:picMk id="6" creationId="{685DB22E-65CF-8804-3953-69101D8B3BEB}"/>
          </ac:picMkLst>
        </pc:picChg>
      </pc:sldChg>
    </pc:docChg>
  </pc:docChgLst>
  <pc:docChgLst>
    <pc:chgData name="CHEN, KATHY (PGR)" userId="S::u2267086@live.warwick.ac.uk::33ad319c-faab-44e7-b730-ab3160d18fae" providerId="AD" clId="Web-{0B2EFFB3-8048-4939-82BF-D8895F5CEFCE}"/>
    <pc:docChg chg="delSld modSld">
      <pc:chgData name="CHEN, KATHY (PGR)" userId="S::u2267086@live.warwick.ac.uk::33ad319c-faab-44e7-b730-ab3160d18fae" providerId="AD" clId="Web-{0B2EFFB3-8048-4939-82BF-D8895F5CEFCE}" dt="2023-02-23T19:50:34.599" v="40"/>
      <pc:docMkLst>
        <pc:docMk/>
      </pc:docMkLst>
      <pc:sldChg chg="modSp">
        <pc:chgData name="CHEN, KATHY (PGR)" userId="S::u2267086@live.warwick.ac.uk::33ad319c-faab-44e7-b730-ab3160d18fae" providerId="AD" clId="Web-{0B2EFFB3-8048-4939-82BF-D8895F5CEFCE}" dt="2023-02-23T19:50:13.973" v="16" actId="20577"/>
        <pc:sldMkLst>
          <pc:docMk/>
          <pc:sldMk cId="419606111" sldId="449"/>
        </pc:sldMkLst>
        <pc:spChg chg="mod">
          <ac:chgData name="CHEN, KATHY (PGR)" userId="S::u2267086@live.warwick.ac.uk::33ad319c-faab-44e7-b730-ab3160d18fae" providerId="AD" clId="Web-{0B2EFFB3-8048-4939-82BF-D8895F5CEFCE}" dt="2023-02-23T19:50:13.973" v="16" actId="20577"/>
          <ac:spMkLst>
            <pc:docMk/>
            <pc:sldMk cId="419606111" sldId="449"/>
            <ac:spMk id="3" creationId="{6BBFEDCC-1B51-5E8D-72D3-3AE797F1178F}"/>
          </ac:spMkLst>
        </pc:spChg>
        <pc:spChg chg="mod">
          <ac:chgData name="CHEN, KATHY (PGR)" userId="S::u2267086@live.warwick.ac.uk::33ad319c-faab-44e7-b730-ab3160d18fae" providerId="AD" clId="Web-{0B2EFFB3-8048-4939-82BF-D8895F5CEFCE}" dt="2023-02-23T19:50:01.551" v="13" actId="20577"/>
          <ac:spMkLst>
            <pc:docMk/>
            <pc:sldMk cId="419606111" sldId="449"/>
            <ac:spMk id="7" creationId="{7EBA17EC-68BE-5A68-472A-4B0E6C21DA87}"/>
          </ac:spMkLst>
        </pc:spChg>
      </pc:sldChg>
      <pc:sldChg chg="del">
        <pc:chgData name="CHEN, KATHY (PGR)" userId="S::u2267086@live.warwick.ac.uk::33ad319c-faab-44e7-b730-ab3160d18fae" providerId="AD" clId="Web-{0B2EFFB3-8048-4939-82BF-D8895F5CEFCE}" dt="2023-02-23T19:50:15.317" v="17"/>
        <pc:sldMkLst>
          <pc:docMk/>
          <pc:sldMk cId="363734938" sldId="450"/>
        </pc:sldMkLst>
      </pc:sldChg>
      <pc:sldChg chg="del">
        <pc:chgData name="CHEN, KATHY (PGR)" userId="S::u2267086@live.warwick.ac.uk::33ad319c-faab-44e7-b730-ab3160d18fae" providerId="AD" clId="Web-{0B2EFFB3-8048-4939-82BF-D8895F5CEFCE}" dt="2023-02-23T19:50:16.458" v="18"/>
        <pc:sldMkLst>
          <pc:docMk/>
          <pc:sldMk cId="1672450895" sldId="451"/>
        </pc:sldMkLst>
      </pc:sldChg>
      <pc:sldChg chg="del">
        <pc:chgData name="CHEN, KATHY (PGR)" userId="S::u2267086@live.warwick.ac.uk::33ad319c-faab-44e7-b730-ab3160d18fae" providerId="AD" clId="Web-{0B2EFFB3-8048-4939-82BF-D8895F5CEFCE}" dt="2023-02-23T19:50:17.052" v="19"/>
        <pc:sldMkLst>
          <pc:docMk/>
          <pc:sldMk cId="3122269301" sldId="452"/>
        </pc:sldMkLst>
      </pc:sldChg>
      <pc:sldChg chg="del">
        <pc:chgData name="CHEN, KATHY (PGR)" userId="S::u2267086@live.warwick.ac.uk::33ad319c-faab-44e7-b730-ab3160d18fae" providerId="AD" clId="Web-{0B2EFFB3-8048-4939-82BF-D8895F5CEFCE}" dt="2023-02-23T19:50:19.083" v="20"/>
        <pc:sldMkLst>
          <pc:docMk/>
          <pc:sldMk cId="689428942" sldId="453"/>
        </pc:sldMkLst>
      </pc:sldChg>
      <pc:sldChg chg="del">
        <pc:chgData name="CHEN, KATHY (PGR)" userId="S::u2267086@live.warwick.ac.uk::33ad319c-faab-44e7-b730-ab3160d18fae" providerId="AD" clId="Web-{0B2EFFB3-8048-4939-82BF-D8895F5CEFCE}" dt="2023-02-23T19:50:20.021" v="21"/>
        <pc:sldMkLst>
          <pc:docMk/>
          <pc:sldMk cId="1177022484" sldId="454"/>
        </pc:sldMkLst>
      </pc:sldChg>
      <pc:sldChg chg="del">
        <pc:chgData name="CHEN, KATHY (PGR)" userId="S::u2267086@live.warwick.ac.uk::33ad319c-faab-44e7-b730-ab3160d18fae" providerId="AD" clId="Web-{0B2EFFB3-8048-4939-82BF-D8895F5CEFCE}" dt="2023-02-23T19:50:22.021" v="22"/>
        <pc:sldMkLst>
          <pc:docMk/>
          <pc:sldMk cId="1014504458" sldId="455"/>
        </pc:sldMkLst>
      </pc:sldChg>
      <pc:sldChg chg="del">
        <pc:chgData name="CHEN, KATHY (PGR)" userId="S::u2267086@live.warwick.ac.uk::33ad319c-faab-44e7-b730-ab3160d18fae" providerId="AD" clId="Web-{0B2EFFB3-8048-4939-82BF-D8895F5CEFCE}" dt="2023-02-23T19:50:22.583" v="23"/>
        <pc:sldMkLst>
          <pc:docMk/>
          <pc:sldMk cId="2893301031" sldId="456"/>
        </pc:sldMkLst>
      </pc:sldChg>
      <pc:sldChg chg="del">
        <pc:chgData name="CHEN, KATHY (PGR)" userId="S::u2267086@live.warwick.ac.uk::33ad319c-faab-44e7-b730-ab3160d18fae" providerId="AD" clId="Web-{0B2EFFB3-8048-4939-82BF-D8895F5CEFCE}" dt="2023-02-23T19:50:23.693" v="24"/>
        <pc:sldMkLst>
          <pc:docMk/>
          <pc:sldMk cId="612381292" sldId="457"/>
        </pc:sldMkLst>
      </pc:sldChg>
      <pc:sldChg chg="del">
        <pc:chgData name="CHEN, KATHY (PGR)" userId="S::u2267086@live.warwick.ac.uk::33ad319c-faab-44e7-b730-ab3160d18fae" providerId="AD" clId="Web-{0B2EFFB3-8048-4939-82BF-D8895F5CEFCE}" dt="2023-02-23T19:50:23.958" v="25"/>
        <pc:sldMkLst>
          <pc:docMk/>
          <pc:sldMk cId="1829953489" sldId="458"/>
        </pc:sldMkLst>
      </pc:sldChg>
      <pc:sldChg chg="del">
        <pc:chgData name="CHEN, KATHY (PGR)" userId="S::u2267086@live.warwick.ac.uk::33ad319c-faab-44e7-b730-ab3160d18fae" providerId="AD" clId="Web-{0B2EFFB3-8048-4939-82BF-D8895F5CEFCE}" dt="2023-02-23T19:50:24.489" v="26"/>
        <pc:sldMkLst>
          <pc:docMk/>
          <pc:sldMk cId="3236364565" sldId="459"/>
        </pc:sldMkLst>
      </pc:sldChg>
      <pc:sldChg chg="del">
        <pc:chgData name="CHEN, KATHY (PGR)" userId="S::u2267086@live.warwick.ac.uk::33ad319c-faab-44e7-b730-ab3160d18fae" providerId="AD" clId="Web-{0B2EFFB3-8048-4939-82BF-D8895F5CEFCE}" dt="2023-02-23T19:50:25.286" v="28"/>
        <pc:sldMkLst>
          <pc:docMk/>
          <pc:sldMk cId="329614158" sldId="460"/>
        </pc:sldMkLst>
      </pc:sldChg>
      <pc:sldChg chg="del">
        <pc:chgData name="CHEN, KATHY (PGR)" userId="S::u2267086@live.warwick.ac.uk::33ad319c-faab-44e7-b730-ab3160d18fae" providerId="AD" clId="Web-{0B2EFFB3-8048-4939-82BF-D8895F5CEFCE}" dt="2023-02-23T19:50:24.755" v="27"/>
        <pc:sldMkLst>
          <pc:docMk/>
          <pc:sldMk cId="3744747732" sldId="461"/>
        </pc:sldMkLst>
      </pc:sldChg>
      <pc:sldChg chg="del">
        <pc:chgData name="CHEN, KATHY (PGR)" userId="S::u2267086@live.warwick.ac.uk::33ad319c-faab-44e7-b730-ab3160d18fae" providerId="AD" clId="Web-{0B2EFFB3-8048-4939-82BF-D8895F5CEFCE}" dt="2023-02-23T19:50:25.833" v="29"/>
        <pc:sldMkLst>
          <pc:docMk/>
          <pc:sldMk cId="1860903639" sldId="462"/>
        </pc:sldMkLst>
      </pc:sldChg>
      <pc:sldChg chg="del">
        <pc:chgData name="CHEN, KATHY (PGR)" userId="S::u2267086@live.warwick.ac.uk::33ad319c-faab-44e7-b730-ab3160d18fae" providerId="AD" clId="Web-{0B2EFFB3-8048-4939-82BF-D8895F5CEFCE}" dt="2023-02-23T19:50:26.349" v="30"/>
        <pc:sldMkLst>
          <pc:docMk/>
          <pc:sldMk cId="1761184995" sldId="463"/>
        </pc:sldMkLst>
      </pc:sldChg>
      <pc:sldChg chg="del">
        <pc:chgData name="CHEN, KATHY (PGR)" userId="S::u2267086@live.warwick.ac.uk::33ad319c-faab-44e7-b730-ab3160d18fae" providerId="AD" clId="Web-{0B2EFFB3-8048-4939-82BF-D8895F5CEFCE}" dt="2023-02-23T19:50:27.177" v="31"/>
        <pc:sldMkLst>
          <pc:docMk/>
          <pc:sldMk cId="4028513012" sldId="464"/>
        </pc:sldMkLst>
      </pc:sldChg>
      <pc:sldChg chg="del">
        <pc:chgData name="CHEN, KATHY (PGR)" userId="S::u2267086@live.warwick.ac.uk::33ad319c-faab-44e7-b730-ab3160d18fae" providerId="AD" clId="Web-{0B2EFFB3-8048-4939-82BF-D8895F5CEFCE}" dt="2023-02-23T19:50:27.333" v="32"/>
        <pc:sldMkLst>
          <pc:docMk/>
          <pc:sldMk cId="579414303" sldId="465"/>
        </pc:sldMkLst>
      </pc:sldChg>
      <pc:sldChg chg="del">
        <pc:chgData name="CHEN, KATHY (PGR)" userId="S::u2267086@live.warwick.ac.uk::33ad319c-faab-44e7-b730-ab3160d18fae" providerId="AD" clId="Web-{0B2EFFB3-8048-4939-82BF-D8895F5CEFCE}" dt="2023-02-23T19:50:28.052" v="33"/>
        <pc:sldMkLst>
          <pc:docMk/>
          <pc:sldMk cId="469404890" sldId="466"/>
        </pc:sldMkLst>
      </pc:sldChg>
      <pc:sldChg chg="del">
        <pc:chgData name="CHEN, KATHY (PGR)" userId="S::u2267086@live.warwick.ac.uk::33ad319c-faab-44e7-b730-ab3160d18fae" providerId="AD" clId="Web-{0B2EFFB3-8048-4939-82BF-D8895F5CEFCE}" dt="2023-02-23T19:50:29.599" v="34"/>
        <pc:sldMkLst>
          <pc:docMk/>
          <pc:sldMk cId="87493407" sldId="467"/>
        </pc:sldMkLst>
      </pc:sldChg>
      <pc:sldChg chg="del">
        <pc:chgData name="CHEN, KATHY (PGR)" userId="S::u2267086@live.warwick.ac.uk::33ad319c-faab-44e7-b730-ab3160d18fae" providerId="AD" clId="Web-{0B2EFFB3-8048-4939-82BF-D8895F5CEFCE}" dt="2023-02-23T19:50:29.990" v="35"/>
        <pc:sldMkLst>
          <pc:docMk/>
          <pc:sldMk cId="3052112299" sldId="468"/>
        </pc:sldMkLst>
      </pc:sldChg>
      <pc:sldChg chg="del">
        <pc:chgData name="CHEN, KATHY (PGR)" userId="S::u2267086@live.warwick.ac.uk::33ad319c-faab-44e7-b730-ab3160d18fae" providerId="AD" clId="Web-{0B2EFFB3-8048-4939-82BF-D8895F5CEFCE}" dt="2023-02-23T19:50:31.115" v="36"/>
        <pc:sldMkLst>
          <pc:docMk/>
          <pc:sldMk cId="3191240645" sldId="469"/>
        </pc:sldMkLst>
      </pc:sldChg>
      <pc:sldChg chg="del">
        <pc:chgData name="CHEN, KATHY (PGR)" userId="S::u2267086@live.warwick.ac.uk::33ad319c-faab-44e7-b730-ab3160d18fae" providerId="AD" clId="Web-{0B2EFFB3-8048-4939-82BF-D8895F5CEFCE}" dt="2023-02-23T19:50:31.505" v="37"/>
        <pc:sldMkLst>
          <pc:docMk/>
          <pc:sldMk cId="848507207" sldId="470"/>
        </pc:sldMkLst>
      </pc:sldChg>
      <pc:sldChg chg="del">
        <pc:chgData name="CHEN, KATHY (PGR)" userId="S::u2267086@live.warwick.ac.uk::33ad319c-faab-44e7-b730-ab3160d18fae" providerId="AD" clId="Web-{0B2EFFB3-8048-4939-82BF-D8895F5CEFCE}" dt="2023-02-23T19:50:32.662" v="38"/>
        <pc:sldMkLst>
          <pc:docMk/>
          <pc:sldMk cId="436284206" sldId="471"/>
        </pc:sldMkLst>
      </pc:sldChg>
      <pc:sldChg chg="del">
        <pc:chgData name="CHEN, KATHY (PGR)" userId="S::u2267086@live.warwick.ac.uk::33ad319c-faab-44e7-b730-ab3160d18fae" providerId="AD" clId="Web-{0B2EFFB3-8048-4939-82BF-D8895F5CEFCE}" dt="2023-02-23T19:50:33.568" v="39"/>
        <pc:sldMkLst>
          <pc:docMk/>
          <pc:sldMk cId="2476927181" sldId="472"/>
        </pc:sldMkLst>
      </pc:sldChg>
      <pc:sldChg chg="del">
        <pc:chgData name="CHEN, KATHY (PGR)" userId="S::u2267086@live.warwick.ac.uk::33ad319c-faab-44e7-b730-ab3160d18fae" providerId="AD" clId="Web-{0B2EFFB3-8048-4939-82BF-D8895F5CEFCE}" dt="2023-02-23T19:50:34.599" v="40"/>
        <pc:sldMkLst>
          <pc:docMk/>
          <pc:sldMk cId="2804290019" sldId="473"/>
        </pc:sldMkLst>
      </pc:sldChg>
    </pc:docChg>
  </pc:docChgLst>
  <pc:docChgLst>
    <pc:chgData name="CHEN, KATHY (PGR)" userId="S::u2267086@live.warwick.ac.uk::33ad319c-faab-44e7-b730-ab3160d18fae" providerId="AD" clId="Web-{615CBCBB-1D77-4BE8-BB36-D0BA32264A89}"/>
    <pc:docChg chg="addSld delSld modSld sldOrd">
      <pc:chgData name="CHEN, KATHY (PGR)" userId="S::u2267086@live.warwick.ac.uk::33ad319c-faab-44e7-b730-ab3160d18fae" providerId="AD" clId="Web-{615CBCBB-1D77-4BE8-BB36-D0BA32264A89}" dt="2023-02-28T20:03:26.202" v="837" actId="20577"/>
      <pc:docMkLst>
        <pc:docMk/>
      </pc:docMkLst>
      <pc:sldChg chg="modSp">
        <pc:chgData name="CHEN, KATHY (PGR)" userId="S::u2267086@live.warwick.ac.uk::33ad319c-faab-44e7-b730-ab3160d18fae" providerId="AD" clId="Web-{615CBCBB-1D77-4BE8-BB36-D0BA32264A89}" dt="2023-02-28T19:27:09.614" v="31" actId="20577"/>
        <pc:sldMkLst>
          <pc:docMk/>
          <pc:sldMk cId="419606111" sldId="449"/>
        </pc:sldMkLst>
        <pc:spChg chg="mod">
          <ac:chgData name="CHEN, KATHY (PGR)" userId="S::u2267086@live.warwick.ac.uk::33ad319c-faab-44e7-b730-ab3160d18fae" providerId="AD" clId="Web-{615CBCBB-1D77-4BE8-BB36-D0BA32264A89}" dt="2023-02-28T19:27:09.614" v="31" actId="20577"/>
          <ac:spMkLst>
            <pc:docMk/>
            <pc:sldMk cId="419606111" sldId="449"/>
            <ac:spMk id="3" creationId="{6BBFEDCC-1B51-5E8D-72D3-3AE797F1178F}"/>
          </ac:spMkLst>
        </pc:spChg>
        <pc:spChg chg="mod">
          <ac:chgData name="CHEN, KATHY (PGR)" userId="S::u2267086@live.warwick.ac.uk::33ad319c-faab-44e7-b730-ab3160d18fae" providerId="AD" clId="Web-{615CBCBB-1D77-4BE8-BB36-D0BA32264A89}" dt="2023-02-28T19:26:19.472" v="1" actId="20577"/>
          <ac:spMkLst>
            <pc:docMk/>
            <pc:sldMk cId="419606111" sldId="449"/>
            <ac:spMk id="7" creationId="{7EBA17EC-68BE-5A68-472A-4B0E6C21DA87}"/>
          </ac:spMkLst>
        </pc:spChg>
      </pc:sldChg>
      <pc:sldChg chg="modSp add del">
        <pc:chgData name="CHEN, KATHY (PGR)" userId="S::u2267086@live.warwick.ac.uk::33ad319c-faab-44e7-b730-ab3160d18fae" providerId="AD" clId="Web-{615CBCBB-1D77-4BE8-BB36-D0BA32264A89}" dt="2023-02-28T19:29:20.776" v="92" actId="20577"/>
        <pc:sldMkLst>
          <pc:docMk/>
          <pc:sldMk cId="2868258527" sldId="450"/>
        </pc:sldMkLst>
        <pc:spChg chg="mod">
          <ac:chgData name="CHEN, KATHY (PGR)" userId="S::u2267086@live.warwick.ac.uk::33ad319c-faab-44e7-b730-ab3160d18fae" providerId="AD" clId="Web-{615CBCBB-1D77-4BE8-BB36-D0BA32264A89}" dt="2023-02-28T19:28:03.007" v="77" actId="20577"/>
          <ac:spMkLst>
            <pc:docMk/>
            <pc:sldMk cId="2868258527" sldId="450"/>
            <ac:spMk id="2" creationId="{20C34B7D-E70A-2934-8E22-8DFD850923A8}"/>
          </ac:spMkLst>
        </pc:spChg>
        <pc:spChg chg="mod">
          <ac:chgData name="CHEN, KATHY (PGR)" userId="S::u2267086@live.warwick.ac.uk::33ad319c-faab-44e7-b730-ab3160d18fae" providerId="AD" clId="Web-{615CBCBB-1D77-4BE8-BB36-D0BA32264A89}" dt="2023-02-28T19:29:20.776" v="92" actId="20577"/>
          <ac:spMkLst>
            <pc:docMk/>
            <pc:sldMk cId="2868258527" sldId="450"/>
            <ac:spMk id="3" creationId="{6BBFEDCC-1B51-5E8D-72D3-3AE797F1178F}"/>
          </ac:spMkLst>
        </pc:spChg>
        <pc:spChg chg="mod">
          <ac:chgData name="CHEN, KATHY (PGR)" userId="S::u2267086@live.warwick.ac.uk::33ad319c-faab-44e7-b730-ab3160d18fae" providerId="AD" clId="Web-{615CBCBB-1D77-4BE8-BB36-D0BA32264A89}" dt="2023-02-28T19:27:15.161" v="33" actId="20577"/>
          <ac:spMkLst>
            <pc:docMk/>
            <pc:sldMk cId="2868258527" sldId="450"/>
            <ac:spMk id="7" creationId="{7EBA17EC-68BE-5A68-472A-4B0E6C21DA87}"/>
          </ac:spMkLst>
        </pc:spChg>
      </pc:sldChg>
      <pc:sldChg chg="del">
        <pc:chgData name="CHEN, KATHY (PGR)" userId="S::u2267086@live.warwick.ac.uk::33ad319c-faab-44e7-b730-ab3160d18fae" providerId="AD" clId="Web-{615CBCBB-1D77-4BE8-BB36-D0BA32264A89}" dt="2023-02-28T19:27:17.818" v="34"/>
        <pc:sldMkLst>
          <pc:docMk/>
          <pc:sldMk cId="3493199091" sldId="451"/>
        </pc:sldMkLst>
      </pc:sldChg>
      <pc:sldChg chg="modSp add replId">
        <pc:chgData name="CHEN, KATHY (PGR)" userId="S::u2267086@live.warwick.ac.uk::33ad319c-faab-44e7-b730-ab3160d18fae" providerId="AD" clId="Web-{615CBCBB-1D77-4BE8-BB36-D0BA32264A89}" dt="2023-02-28T19:30:03.355" v="114" actId="20577"/>
        <pc:sldMkLst>
          <pc:docMk/>
          <pc:sldMk cId="4275807398" sldId="451"/>
        </pc:sldMkLst>
        <pc:spChg chg="mod">
          <ac:chgData name="CHEN, KATHY (PGR)" userId="S::u2267086@live.warwick.ac.uk::33ad319c-faab-44e7-b730-ab3160d18fae" providerId="AD" clId="Web-{615CBCBB-1D77-4BE8-BB36-D0BA32264A89}" dt="2023-02-28T19:30:03.355" v="114" actId="20577"/>
          <ac:spMkLst>
            <pc:docMk/>
            <pc:sldMk cId="4275807398" sldId="451"/>
            <ac:spMk id="3" creationId="{6BBFEDCC-1B51-5E8D-72D3-3AE797F1178F}"/>
          </ac:spMkLst>
        </pc:spChg>
      </pc:sldChg>
      <pc:sldChg chg="addSp modSp add replId">
        <pc:chgData name="CHEN, KATHY (PGR)" userId="S::u2267086@live.warwick.ac.uk::33ad319c-faab-44e7-b730-ab3160d18fae" providerId="AD" clId="Web-{615CBCBB-1D77-4BE8-BB36-D0BA32264A89}" dt="2023-02-28T19:30:27.888" v="120"/>
        <pc:sldMkLst>
          <pc:docMk/>
          <pc:sldMk cId="1700685518" sldId="452"/>
        </pc:sldMkLst>
        <pc:spChg chg="mod">
          <ac:chgData name="CHEN, KATHY (PGR)" userId="S::u2267086@live.warwick.ac.uk::33ad319c-faab-44e7-b730-ab3160d18fae" providerId="AD" clId="Web-{615CBCBB-1D77-4BE8-BB36-D0BA32264A89}" dt="2023-02-28T19:30:07.715" v="116" actId="20577"/>
          <ac:spMkLst>
            <pc:docMk/>
            <pc:sldMk cId="1700685518" sldId="452"/>
            <ac:spMk id="3" creationId="{6BBFEDCC-1B51-5E8D-72D3-3AE797F1178F}"/>
          </ac:spMkLst>
        </pc:spChg>
        <pc:graphicFrameChg chg="add mod modGraphic">
          <ac:chgData name="CHEN, KATHY (PGR)" userId="S::u2267086@live.warwick.ac.uk::33ad319c-faab-44e7-b730-ab3160d18fae" providerId="AD" clId="Web-{615CBCBB-1D77-4BE8-BB36-D0BA32264A89}" dt="2023-02-28T19:30:27.888" v="120"/>
          <ac:graphicFrameMkLst>
            <pc:docMk/>
            <pc:sldMk cId="1700685518" sldId="452"/>
            <ac:graphicFrameMk id="8" creationId="{646CE2B9-80C4-AD5E-0B44-72BC025CEFC1}"/>
          </ac:graphicFrameMkLst>
        </pc:graphicFrameChg>
      </pc:sldChg>
      <pc:sldChg chg="del">
        <pc:chgData name="CHEN, KATHY (PGR)" userId="S::u2267086@live.warwick.ac.uk::33ad319c-faab-44e7-b730-ab3160d18fae" providerId="AD" clId="Web-{615CBCBB-1D77-4BE8-BB36-D0BA32264A89}" dt="2023-02-28T19:27:18.911" v="35"/>
        <pc:sldMkLst>
          <pc:docMk/>
          <pc:sldMk cId="2059153482" sldId="452"/>
        </pc:sldMkLst>
      </pc:sldChg>
      <pc:sldChg chg="del">
        <pc:chgData name="CHEN, KATHY (PGR)" userId="S::u2267086@live.warwick.ac.uk::33ad319c-faab-44e7-b730-ab3160d18fae" providerId="AD" clId="Web-{615CBCBB-1D77-4BE8-BB36-D0BA32264A89}" dt="2023-02-28T19:27:19.802" v="36"/>
        <pc:sldMkLst>
          <pc:docMk/>
          <pc:sldMk cId="1542874111" sldId="453"/>
        </pc:sldMkLst>
      </pc:sldChg>
      <pc:sldChg chg="delSp modSp add replId">
        <pc:chgData name="CHEN, KATHY (PGR)" userId="S::u2267086@live.warwick.ac.uk::33ad319c-faab-44e7-b730-ab3160d18fae" providerId="AD" clId="Web-{615CBCBB-1D77-4BE8-BB36-D0BA32264A89}" dt="2023-02-28T19:31:38.515" v="149" actId="20577"/>
        <pc:sldMkLst>
          <pc:docMk/>
          <pc:sldMk cId="1718755269" sldId="453"/>
        </pc:sldMkLst>
        <pc:spChg chg="mod">
          <ac:chgData name="CHEN, KATHY (PGR)" userId="S::u2267086@live.warwick.ac.uk::33ad319c-faab-44e7-b730-ab3160d18fae" providerId="AD" clId="Web-{615CBCBB-1D77-4BE8-BB36-D0BA32264A89}" dt="2023-02-28T19:31:38.515" v="149" actId="20577"/>
          <ac:spMkLst>
            <pc:docMk/>
            <pc:sldMk cId="1718755269" sldId="453"/>
            <ac:spMk id="3" creationId="{6BBFEDCC-1B51-5E8D-72D3-3AE797F1178F}"/>
          </ac:spMkLst>
        </pc:spChg>
        <pc:graphicFrameChg chg="del">
          <ac:chgData name="CHEN, KATHY (PGR)" userId="S::u2267086@live.warwick.ac.uk::33ad319c-faab-44e7-b730-ab3160d18fae" providerId="AD" clId="Web-{615CBCBB-1D77-4BE8-BB36-D0BA32264A89}" dt="2023-02-28T19:30:34.575" v="122"/>
          <ac:graphicFrameMkLst>
            <pc:docMk/>
            <pc:sldMk cId="1718755269" sldId="453"/>
            <ac:graphicFrameMk id="8" creationId="{646CE2B9-80C4-AD5E-0B44-72BC025CEFC1}"/>
          </ac:graphicFrameMkLst>
        </pc:graphicFrameChg>
      </pc:sldChg>
      <pc:sldChg chg="addSp modSp add replId">
        <pc:chgData name="CHEN, KATHY (PGR)" userId="S::u2267086@live.warwick.ac.uk::33ad319c-faab-44e7-b730-ab3160d18fae" providerId="AD" clId="Web-{615CBCBB-1D77-4BE8-BB36-D0BA32264A89}" dt="2023-02-28T19:33:14.378" v="189" actId="1076"/>
        <pc:sldMkLst>
          <pc:docMk/>
          <pc:sldMk cId="1018211188" sldId="454"/>
        </pc:sldMkLst>
        <pc:spChg chg="mod">
          <ac:chgData name="CHEN, KATHY (PGR)" userId="S::u2267086@live.warwick.ac.uk::33ad319c-faab-44e7-b730-ab3160d18fae" providerId="AD" clId="Web-{615CBCBB-1D77-4BE8-BB36-D0BA32264A89}" dt="2023-02-28T19:33:14.378" v="189" actId="1076"/>
          <ac:spMkLst>
            <pc:docMk/>
            <pc:sldMk cId="1018211188" sldId="454"/>
            <ac:spMk id="3" creationId="{6BBFEDCC-1B51-5E8D-72D3-3AE797F1178F}"/>
          </ac:spMkLst>
        </pc:spChg>
        <pc:graphicFrameChg chg="add mod modGraphic">
          <ac:chgData name="CHEN, KATHY (PGR)" userId="S::u2267086@live.warwick.ac.uk::33ad319c-faab-44e7-b730-ab3160d18fae" providerId="AD" clId="Web-{615CBCBB-1D77-4BE8-BB36-D0BA32264A89}" dt="2023-02-28T19:32:26.939" v="163" actId="1076"/>
          <ac:graphicFrameMkLst>
            <pc:docMk/>
            <pc:sldMk cId="1018211188" sldId="454"/>
            <ac:graphicFrameMk id="8" creationId="{41B7B0CB-BEF0-2BBB-47EF-1D0D7E672331}"/>
          </ac:graphicFrameMkLst>
        </pc:graphicFrameChg>
      </pc:sldChg>
      <pc:sldChg chg="del">
        <pc:chgData name="CHEN, KATHY (PGR)" userId="S::u2267086@live.warwick.ac.uk::33ad319c-faab-44e7-b730-ab3160d18fae" providerId="AD" clId="Web-{615CBCBB-1D77-4BE8-BB36-D0BA32264A89}" dt="2023-02-28T19:27:20.005" v="37"/>
        <pc:sldMkLst>
          <pc:docMk/>
          <pc:sldMk cId="3017710052" sldId="454"/>
        </pc:sldMkLst>
      </pc:sldChg>
      <pc:sldChg chg="delSp modSp add replId">
        <pc:chgData name="CHEN, KATHY (PGR)" userId="S::u2267086@live.warwick.ac.uk::33ad319c-faab-44e7-b730-ab3160d18fae" providerId="AD" clId="Web-{615CBCBB-1D77-4BE8-BB36-D0BA32264A89}" dt="2023-02-28T19:34:06.681" v="200" actId="20577"/>
        <pc:sldMkLst>
          <pc:docMk/>
          <pc:sldMk cId="1632513714" sldId="455"/>
        </pc:sldMkLst>
        <pc:spChg chg="mod">
          <ac:chgData name="CHEN, KATHY (PGR)" userId="S::u2267086@live.warwick.ac.uk::33ad319c-faab-44e7-b730-ab3160d18fae" providerId="AD" clId="Web-{615CBCBB-1D77-4BE8-BB36-D0BA32264A89}" dt="2023-02-28T19:34:06.681" v="200" actId="20577"/>
          <ac:spMkLst>
            <pc:docMk/>
            <pc:sldMk cId="1632513714" sldId="455"/>
            <ac:spMk id="3" creationId="{6BBFEDCC-1B51-5E8D-72D3-3AE797F1178F}"/>
          </ac:spMkLst>
        </pc:spChg>
        <pc:graphicFrameChg chg="del">
          <ac:chgData name="CHEN, KATHY (PGR)" userId="S::u2267086@live.warwick.ac.uk::33ad319c-faab-44e7-b730-ab3160d18fae" providerId="AD" clId="Web-{615CBCBB-1D77-4BE8-BB36-D0BA32264A89}" dt="2023-02-28T19:33:20.866" v="191"/>
          <ac:graphicFrameMkLst>
            <pc:docMk/>
            <pc:sldMk cId="1632513714" sldId="455"/>
            <ac:graphicFrameMk id="8" creationId="{41B7B0CB-BEF0-2BBB-47EF-1D0D7E672331}"/>
          </ac:graphicFrameMkLst>
        </pc:graphicFrameChg>
      </pc:sldChg>
      <pc:sldChg chg="del">
        <pc:chgData name="CHEN, KATHY (PGR)" userId="S::u2267086@live.warwick.ac.uk::33ad319c-faab-44e7-b730-ab3160d18fae" providerId="AD" clId="Web-{615CBCBB-1D77-4BE8-BB36-D0BA32264A89}" dt="2023-02-28T19:27:20.021" v="38"/>
        <pc:sldMkLst>
          <pc:docMk/>
          <pc:sldMk cId="2917534207" sldId="455"/>
        </pc:sldMkLst>
      </pc:sldChg>
      <pc:sldChg chg="del">
        <pc:chgData name="CHEN, KATHY (PGR)" userId="S::u2267086@live.warwick.ac.uk::33ad319c-faab-44e7-b730-ab3160d18fae" providerId="AD" clId="Web-{615CBCBB-1D77-4BE8-BB36-D0BA32264A89}" dt="2023-02-28T19:27:20.552" v="39"/>
        <pc:sldMkLst>
          <pc:docMk/>
          <pc:sldMk cId="1528137273" sldId="456"/>
        </pc:sldMkLst>
      </pc:sldChg>
      <pc:sldChg chg="modSp add replId">
        <pc:chgData name="CHEN, KATHY (PGR)" userId="S::u2267086@live.warwick.ac.uk::33ad319c-faab-44e7-b730-ab3160d18fae" providerId="AD" clId="Web-{615CBCBB-1D77-4BE8-BB36-D0BA32264A89}" dt="2023-02-28T19:34:53.886" v="214" actId="14100"/>
        <pc:sldMkLst>
          <pc:docMk/>
          <pc:sldMk cId="1877561081" sldId="456"/>
        </pc:sldMkLst>
        <pc:spChg chg="mod">
          <ac:chgData name="CHEN, KATHY (PGR)" userId="S::u2267086@live.warwick.ac.uk::33ad319c-faab-44e7-b730-ab3160d18fae" providerId="AD" clId="Web-{615CBCBB-1D77-4BE8-BB36-D0BA32264A89}" dt="2023-02-28T19:34:53.886" v="214" actId="14100"/>
          <ac:spMkLst>
            <pc:docMk/>
            <pc:sldMk cId="1877561081" sldId="456"/>
            <ac:spMk id="3" creationId="{6BBFEDCC-1B51-5E8D-72D3-3AE797F1178F}"/>
          </ac:spMkLst>
        </pc:spChg>
      </pc:sldChg>
      <pc:sldChg chg="modSp add replId">
        <pc:chgData name="CHEN, KATHY (PGR)" userId="S::u2267086@live.warwick.ac.uk::33ad319c-faab-44e7-b730-ab3160d18fae" providerId="AD" clId="Web-{615CBCBB-1D77-4BE8-BB36-D0BA32264A89}" dt="2023-02-28T19:35:39.575" v="222" actId="20577"/>
        <pc:sldMkLst>
          <pc:docMk/>
          <pc:sldMk cId="1539859030" sldId="457"/>
        </pc:sldMkLst>
        <pc:spChg chg="mod">
          <ac:chgData name="CHEN, KATHY (PGR)" userId="S::u2267086@live.warwick.ac.uk::33ad319c-faab-44e7-b730-ab3160d18fae" providerId="AD" clId="Web-{615CBCBB-1D77-4BE8-BB36-D0BA32264A89}" dt="2023-02-28T19:35:39.575" v="222" actId="20577"/>
          <ac:spMkLst>
            <pc:docMk/>
            <pc:sldMk cId="1539859030" sldId="457"/>
            <ac:spMk id="3" creationId="{6BBFEDCC-1B51-5E8D-72D3-3AE797F1178F}"/>
          </ac:spMkLst>
        </pc:spChg>
      </pc:sldChg>
      <pc:sldChg chg="addSp delSp modSp add replId">
        <pc:chgData name="CHEN, KATHY (PGR)" userId="S::u2267086@live.warwick.ac.uk::33ad319c-faab-44e7-b730-ab3160d18fae" providerId="AD" clId="Web-{615CBCBB-1D77-4BE8-BB36-D0BA32264A89}" dt="2023-02-28T19:37:23.829" v="244"/>
        <pc:sldMkLst>
          <pc:docMk/>
          <pc:sldMk cId="4001921841" sldId="458"/>
        </pc:sldMkLst>
        <pc:spChg chg="mod">
          <ac:chgData name="CHEN, KATHY (PGR)" userId="S::u2267086@live.warwick.ac.uk::33ad319c-faab-44e7-b730-ab3160d18fae" providerId="AD" clId="Web-{615CBCBB-1D77-4BE8-BB36-D0BA32264A89}" dt="2023-02-28T19:35:53.138" v="225" actId="20577"/>
          <ac:spMkLst>
            <pc:docMk/>
            <pc:sldMk cId="4001921841" sldId="458"/>
            <ac:spMk id="3" creationId="{6BBFEDCC-1B51-5E8D-72D3-3AE797F1178F}"/>
          </ac:spMkLst>
        </pc:spChg>
        <pc:graphicFrameChg chg="add mod modGraphic">
          <ac:chgData name="CHEN, KATHY (PGR)" userId="S::u2267086@live.warwick.ac.uk::33ad319c-faab-44e7-b730-ab3160d18fae" providerId="AD" clId="Web-{615CBCBB-1D77-4BE8-BB36-D0BA32264A89}" dt="2023-02-28T19:37:23.829" v="244"/>
          <ac:graphicFrameMkLst>
            <pc:docMk/>
            <pc:sldMk cId="4001921841" sldId="458"/>
            <ac:graphicFrameMk id="8" creationId="{5D292280-1851-FBD3-7A22-C0C64A46064D}"/>
          </ac:graphicFrameMkLst>
        </pc:graphicFrameChg>
        <pc:graphicFrameChg chg="add del mod modGraphic">
          <ac:chgData name="CHEN, KATHY (PGR)" userId="S::u2267086@live.warwick.ac.uk::33ad319c-faab-44e7-b730-ab3160d18fae" providerId="AD" clId="Web-{615CBCBB-1D77-4BE8-BB36-D0BA32264A89}" dt="2023-02-28T19:37:19.157" v="243"/>
          <ac:graphicFrameMkLst>
            <pc:docMk/>
            <pc:sldMk cId="4001921841" sldId="458"/>
            <ac:graphicFrameMk id="10" creationId="{9FAF8B0C-55D3-1C33-F380-CF252C05A851}"/>
          </ac:graphicFrameMkLst>
        </pc:graphicFrameChg>
      </pc:sldChg>
      <pc:sldChg chg="delSp modSp add replId">
        <pc:chgData name="CHEN, KATHY (PGR)" userId="S::u2267086@live.warwick.ac.uk::33ad319c-faab-44e7-b730-ab3160d18fae" providerId="AD" clId="Web-{615CBCBB-1D77-4BE8-BB36-D0BA32264A89}" dt="2023-02-28T19:37:15.469" v="242"/>
        <pc:sldMkLst>
          <pc:docMk/>
          <pc:sldMk cId="1748358944" sldId="459"/>
        </pc:sldMkLst>
        <pc:graphicFrameChg chg="del">
          <ac:chgData name="CHEN, KATHY (PGR)" userId="S::u2267086@live.warwick.ac.uk::33ad319c-faab-44e7-b730-ab3160d18fae" providerId="AD" clId="Web-{615CBCBB-1D77-4BE8-BB36-D0BA32264A89}" dt="2023-02-28T19:37:01.625" v="239"/>
          <ac:graphicFrameMkLst>
            <pc:docMk/>
            <pc:sldMk cId="1748358944" sldId="459"/>
            <ac:graphicFrameMk id="8" creationId="{5D292280-1851-FBD3-7A22-C0C64A46064D}"/>
          </ac:graphicFrameMkLst>
        </pc:graphicFrameChg>
        <pc:graphicFrameChg chg="mod modGraphic">
          <ac:chgData name="CHEN, KATHY (PGR)" userId="S::u2267086@live.warwick.ac.uk::33ad319c-faab-44e7-b730-ab3160d18fae" providerId="AD" clId="Web-{615CBCBB-1D77-4BE8-BB36-D0BA32264A89}" dt="2023-02-28T19:37:15.469" v="242"/>
          <ac:graphicFrameMkLst>
            <pc:docMk/>
            <pc:sldMk cId="1748358944" sldId="459"/>
            <ac:graphicFrameMk id="10" creationId="{9FAF8B0C-55D3-1C33-F380-CF252C05A851}"/>
          </ac:graphicFrameMkLst>
        </pc:graphicFrameChg>
      </pc:sldChg>
      <pc:sldChg chg="delSp modSp add replId">
        <pc:chgData name="CHEN, KATHY (PGR)" userId="S::u2267086@live.warwick.ac.uk::33ad319c-faab-44e7-b730-ab3160d18fae" providerId="AD" clId="Web-{615CBCBB-1D77-4BE8-BB36-D0BA32264A89}" dt="2023-02-28T19:38:00.346" v="256" actId="20577"/>
        <pc:sldMkLst>
          <pc:docMk/>
          <pc:sldMk cId="385670262" sldId="460"/>
        </pc:sldMkLst>
        <pc:spChg chg="mod">
          <ac:chgData name="CHEN, KATHY (PGR)" userId="S::u2267086@live.warwick.ac.uk::33ad319c-faab-44e7-b730-ab3160d18fae" providerId="AD" clId="Web-{615CBCBB-1D77-4BE8-BB36-D0BA32264A89}" dt="2023-02-28T19:38:00.346" v="256" actId="20577"/>
          <ac:spMkLst>
            <pc:docMk/>
            <pc:sldMk cId="385670262" sldId="460"/>
            <ac:spMk id="3" creationId="{6BBFEDCC-1B51-5E8D-72D3-3AE797F1178F}"/>
          </ac:spMkLst>
        </pc:spChg>
        <pc:graphicFrameChg chg="del mod modGraphic">
          <ac:chgData name="CHEN, KATHY (PGR)" userId="S::u2267086@live.warwick.ac.uk::33ad319c-faab-44e7-b730-ab3160d18fae" providerId="AD" clId="Web-{615CBCBB-1D77-4BE8-BB36-D0BA32264A89}" dt="2023-02-28T19:37:42.127" v="248"/>
          <ac:graphicFrameMkLst>
            <pc:docMk/>
            <pc:sldMk cId="385670262" sldId="460"/>
            <ac:graphicFrameMk id="10" creationId="{9FAF8B0C-55D3-1C33-F380-CF252C05A851}"/>
          </ac:graphicFrameMkLst>
        </pc:graphicFrameChg>
      </pc:sldChg>
      <pc:sldChg chg="modSp add replId">
        <pc:chgData name="CHEN, KATHY (PGR)" userId="S::u2267086@live.warwick.ac.uk::33ad319c-faab-44e7-b730-ab3160d18fae" providerId="AD" clId="Web-{615CBCBB-1D77-4BE8-BB36-D0BA32264A89}" dt="2023-02-28T19:38:28.128" v="272" actId="20577"/>
        <pc:sldMkLst>
          <pc:docMk/>
          <pc:sldMk cId="1060788308" sldId="461"/>
        </pc:sldMkLst>
        <pc:spChg chg="mod">
          <ac:chgData name="CHEN, KATHY (PGR)" userId="S::u2267086@live.warwick.ac.uk::33ad319c-faab-44e7-b730-ab3160d18fae" providerId="AD" clId="Web-{615CBCBB-1D77-4BE8-BB36-D0BA32264A89}" dt="2023-02-28T19:38:28.128" v="272" actId="20577"/>
          <ac:spMkLst>
            <pc:docMk/>
            <pc:sldMk cId="1060788308" sldId="461"/>
            <ac:spMk id="3" creationId="{6BBFEDCC-1B51-5E8D-72D3-3AE797F1178F}"/>
          </ac:spMkLst>
        </pc:spChg>
      </pc:sldChg>
      <pc:sldChg chg="addSp modSp add replId">
        <pc:chgData name="CHEN, KATHY (PGR)" userId="S::u2267086@live.warwick.ac.uk::33ad319c-faab-44e7-b730-ab3160d18fae" providerId="AD" clId="Web-{615CBCBB-1D77-4BE8-BB36-D0BA32264A89}" dt="2023-02-28T19:38:51.145" v="278" actId="1076"/>
        <pc:sldMkLst>
          <pc:docMk/>
          <pc:sldMk cId="1022434583" sldId="462"/>
        </pc:sldMkLst>
        <pc:spChg chg="mod">
          <ac:chgData name="CHEN, KATHY (PGR)" userId="S::u2267086@live.warwick.ac.uk::33ad319c-faab-44e7-b730-ab3160d18fae" providerId="AD" clId="Web-{615CBCBB-1D77-4BE8-BB36-D0BA32264A89}" dt="2023-02-28T19:38:43.316" v="275" actId="20577"/>
          <ac:spMkLst>
            <pc:docMk/>
            <pc:sldMk cId="1022434583" sldId="462"/>
            <ac:spMk id="3" creationId="{6BBFEDCC-1B51-5E8D-72D3-3AE797F1178F}"/>
          </ac:spMkLst>
        </pc:spChg>
        <pc:graphicFrameChg chg="add mod modGraphic">
          <ac:chgData name="CHEN, KATHY (PGR)" userId="S::u2267086@live.warwick.ac.uk::33ad319c-faab-44e7-b730-ab3160d18fae" providerId="AD" clId="Web-{615CBCBB-1D77-4BE8-BB36-D0BA32264A89}" dt="2023-02-28T19:38:51.145" v="278" actId="1076"/>
          <ac:graphicFrameMkLst>
            <pc:docMk/>
            <pc:sldMk cId="1022434583" sldId="462"/>
            <ac:graphicFrameMk id="8" creationId="{BCF326AE-1905-0846-B21F-61C29939E6AD}"/>
          </ac:graphicFrameMkLst>
        </pc:graphicFrameChg>
      </pc:sldChg>
      <pc:sldChg chg="addSp delSp modSp add replId">
        <pc:chgData name="CHEN, KATHY (PGR)" userId="S::u2267086@live.warwick.ac.uk::33ad319c-faab-44e7-b730-ab3160d18fae" providerId="AD" clId="Web-{615CBCBB-1D77-4BE8-BB36-D0BA32264A89}" dt="2023-02-28T19:39:10.724" v="283" actId="1076"/>
        <pc:sldMkLst>
          <pc:docMk/>
          <pc:sldMk cId="2858655472" sldId="463"/>
        </pc:sldMkLst>
        <pc:graphicFrameChg chg="del">
          <ac:chgData name="CHEN, KATHY (PGR)" userId="S::u2267086@live.warwick.ac.uk::33ad319c-faab-44e7-b730-ab3160d18fae" providerId="AD" clId="Web-{615CBCBB-1D77-4BE8-BB36-D0BA32264A89}" dt="2023-02-28T19:38:56.614" v="280"/>
          <ac:graphicFrameMkLst>
            <pc:docMk/>
            <pc:sldMk cId="2858655472" sldId="463"/>
            <ac:graphicFrameMk id="8" creationId="{BCF326AE-1905-0846-B21F-61C29939E6AD}"/>
          </ac:graphicFrameMkLst>
        </pc:graphicFrameChg>
        <pc:graphicFrameChg chg="add mod modGraphic">
          <ac:chgData name="CHEN, KATHY (PGR)" userId="S::u2267086@live.warwick.ac.uk::33ad319c-faab-44e7-b730-ab3160d18fae" providerId="AD" clId="Web-{615CBCBB-1D77-4BE8-BB36-D0BA32264A89}" dt="2023-02-28T19:39:10.724" v="283" actId="1076"/>
          <ac:graphicFrameMkLst>
            <pc:docMk/>
            <pc:sldMk cId="2858655472" sldId="463"/>
            <ac:graphicFrameMk id="9" creationId="{AD5FBAE2-152A-3D01-3695-FBC9E44DD96E}"/>
          </ac:graphicFrameMkLst>
        </pc:graphicFrameChg>
      </pc:sldChg>
      <pc:sldChg chg="delSp modSp add replId">
        <pc:chgData name="CHEN, KATHY (PGR)" userId="S::u2267086@live.warwick.ac.uk::33ad319c-faab-44e7-b730-ab3160d18fae" providerId="AD" clId="Web-{615CBCBB-1D77-4BE8-BB36-D0BA32264A89}" dt="2023-02-28T19:39:59.897" v="292" actId="20577"/>
        <pc:sldMkLst>
          <pc:docMk/>
          <pc:sldMk cId="850317712" sldId="464"/>
        </pc:sldMkLst>
        <pc:spChg chg="mod">
          <ac:chgData name="CHEN, KATHY (PGR)" userId="S::u2267086@live.warwick.ac.uk::33ad319c-faab-44e7-b730-ab3160d18fae" providerId="AD" clId="Web-{615CBCBB-1D77-4BE8-BB36-D0BA32264A89}" dt="2023-02-28T19:39:59.897" v="292" actId="20577"/>
          <ac:spMkLst>
            <pc:docMk/>
            <pc:sldMk cId="850317712" sldId="464"/>
            <ac:spMk id="3" creationId="{6BBFEDCC-1B51-5E8D-72D3-3AE797F1178F}"/>
          </ac:spMkLst>
        </pc:spChg>
        <pc:graphicFrameChg chg="del">
          <ac:chgData name="CHEN, KATHY (PGR)" userId="S::u2267086@live.warwick.ac.uk::33ad319c-faab-44e7-b730-ab3160d18fae" providerId="AD" clId="Web-{615CBCBB-1D77-4BE8-BB36-D0BA32264A89}" dt="2023-02-28T19:39:15.286" v="285"/>
          <ac:graphicFrameMkLst>
            <pc:docMk/>
            <pc:sldMk cId="850317712" sldId="464"/>
            <ac:graphicFrameMk id="9" creationId="{AD5FBAE2-152A-3D01-3695-FBC9E44DD96E}"/>
          </ac:graphicFrameMkLst>
        </pc:graphicFrameChg>
      </pc:sldChg>
      <pc:sldChg chg="addSp delSp modSp add replId">
        <pc:chgData name="CHEN, KATHY (PGR)" userId="S::u2267086@live.warwick.ac.uk::33ad319c-faab-44e7-b730-ab3160d18fae" providerId="AD" clId="Web-{615CBCBB-1D77-4BE8-BB36-D0BA32264A89}" dt="2023-02-28T19:42:59.701" v="398" actId="20577"/>
        <pc:sldMkLst>
          <pc:docMk/>
          <pc:sldMk cId="586231661" sldId="465"/>
        </pc:sldMkLst>
        <pc:spChg chg="mod">
          <ac:chgData name="CHEN, KATHY (PGR)" userId="S::u2267086@live.warwick.ac.uk::33ad319c-faab-44e7-b730-ab3160d18fae" providerId="AD" clId="Web-{615CBCBB-1D77-4BE8-BB36-D0BA32264A89}" dt="2023-02-28T19:41:33.057" v="357" actId="20577"/>
          <ac:spMkLst>
            <pc:docMk/>
            <pc:sldMk cId="586231661" sldId="465"/>
            <ac:spMk id="2" creationId="{20C34B7D-E70A-2934-8E22-8DFD850923A8}"/>
          </ac:spMkLst>
        </pc:spChg>
        <pc:spChg chg="mod">
          <ac:chgData name="CHEN, KATHY (PGR)" userId="S::u2267086@live.warwick.ac.uk::33ad319c-faab-44e7-b730-ab3160d18fae" providerId="AD" clId="Web-{615CBCBB-1D77-4BE8-BB36-D0BA32264A89}" dt="2023-02-28T19:42:59.701" v="398" actId="20577"/>
          <ac:spMkLst>
            <pc:docMk/>
            <pc:sldMk cId="586231661" sldId="465"/>
            <ac:spMk id="3" creationId="{6BBFEDCC-1B51-5E8D-72D3-3AE797F1178F}"/>
          </ac:spMkLst>
        </pc:spChg>
        <pc:spChg chg="add del mod">
          <ac:chgData name="CHEN, KATHY (PGR)" userId="S::u2267086@live.warwick.ac.uk::33ad319c-faab-44e7-b730-ab3160d18fae" providerId="AD" clId="Web-{615CBCBB-1D77-4BE8-BB36-D0BA32264A89}" dt="2023-02-28T19:40:23.539" v="301"/>
          <ac:spMkLst>
            <pc:docMk/>
            <pc:sldMk cId="586231661" sldId="465"/>
            <ac:spMk id="9" creationId="{1C8280BE-FE62-B45E-C38B-D123299C07FA}"/>
          </ac:spMkLst>
        </pc:spChg>
        <pc:graphicFrameChg chg="add mod modGraphic">
          <ac:chgData name="CHEN, KATHY (PGR)" userId="S::u2267086@live.warwick.ac.uk::33ad319c-faab-44e7-b730-ab3160d18fae" providerId="AD" clId="Web-{615CBCBB-1D77-4BE8-BB36-D0BA32264A89}" dt="2023-02-28T19:41:28.495" v="356" actId="1076"/>
          <ac:graphicFrameMkLst>
            <pc:docMk/>
            <pc:sldMk cId="586231661" sldId="465"/>
            <ac:graphicFrameMk id="8" creationId="{381C20B3-5620-740B-A077-F7430051349E}"/>
          </ac:graphicFrameMkLst>
        </pc:graphicFrameChg>
      </pc:sldChg>
      <pc:sldChg chg="delSp modSp add replId">
        <pc:chgData name="CHEN, KATHY (PGR)" userId="S::u2267086@live.warwick.ac.uk::33ad319c-faab-44e7-b730-ab3160d18fae" providerId="AD" clId="Web-{615CBCBB-1D77-4BE8-BB36-D0BA32264A89}" dt="2023-02-28T19:44:17.923" v="441" actId="20577"/>
        <pc:sldMkLst>
          <pc:docMk/>
          <pc:sldMk cId="3730488837" sldId="466"/>
        </pc:sldMkLst>
        <pc:spChg chg="mod">
          <ac:chgData name="CHEN, KATHY (PGR)" userId="S::u2267086@live.warwick.ac.uk::33ad319c-faab-44e7-b730-ab3160d18fae" providerId="AD" clId="Web-{615CBCBB-1D77-4BE8-BB36-D0BA32264A89}" dt="2023-02-28T19:43:48.500" v="432" actId="20577"/>
          <ac:spMkLst>
            <pc:docMk/>
            <pc:sldMk cId="3730488837" sldId="466"/>
            <ac:spMk id="2" creationId="{20C34B7D-E70A-2934-8E22-8DFD850923A8}"/>
          </ac:spMkLst>
        </pc:spChg>
        <pc:spChg chg="mod">
          <ac:chgData name="CHEN, KATHY (PGR)" userId="S::u2267086@live.warwick.ac.uk::33ad319c-faab-44e7-b730-ab3160d18fae" providerId="AD" clId="Web-{615CBCBB-1D77-4BE8-BB36-D0BA32264A89}" dt="2023-02-28T19:44:17.923" v="441" actId="20577"/>
          <ac:spMkLst>
            <pc:docMk/>
            <pc:sldMk cId="3730488837" sldId="466"/>
            <ac:spMk id="3" creationId="{6BBFEDCC-1B51-5E8D-72D3-3AE797F1178F}"/>
          </ac:spMkLst>
        </pc:spChg>
        <pc:graphicFrameChg chg="del">
          <ac:chgData name="CHEN, KATHY (PGR)" userId="S::u2267086@live.warwick.ac.uk::33ad319c-faab-44e7-b730-ab3160d18fae" providerId="AD" clId="Web-{615CBCBB-1D77-4BE8-BB36-D0BA32264A89}" dt="2023-02-28T19:43:19.343" v="400"/>
          <ac:graphicFrameMkLst>
            <pc:docMk/>
            <pc:sldMk cId="3730488837" sldId="466"/>
            <ac:graphicFrameMk id="8" creationId="{381C20B3-5620-740B-A077-F7430051349E}"/>
          </ac:graphicFrameMkLst>
        </pc:graphicFrameChg>
      </pc:sldChg>
      <pc:sldChg chg="modSp add replId">
        <pc:chgData name="CHEN, KATHY (PGR)" userId="S::u2267086@live.warwick.ac.uk::33ad319c-faab-44e7-b730-ab3160d18fae" providerId="AD" clId="Web-{615CBCBB-1D77-4BE8-BB36-D0BA32264A89}" dt="2023-02-28T19:44:38.017" v="446" actId="20577"/>
        <pc:sldMkLst>
          <pc:docMk/>
          <pc:sldMk cId="1133347326" sldId="467"/>
        </pc:sldMkLst>
        <pc:spChg chg="mod">
          <ac:chgData name="CHEN, KATHY (PGR)" userId="S::u2267086@live.warwick.ac.uk::33ad319c-faab-44e7-b730-ab3160d18fae" providerId="AD" clId="Web-{615CBCBB-1D77-4BE8-BB36-D0BA32264A89}" dt="2023-02-28T19:44:38.017" v="446" actId="20577"/>
          <ac:spMkLst>
            <pc:docMk/>
            <pc:sldMk cId="1133347326" sldId="467"/>
            <ac:spMk id="3" creationId="{6BBFEDCC-1B51-5E8D-72D3-3AE797F1178F}"/>
          </ac:spMkLst>
        </pc:spChg>
      </pc:sldChg>
      <pc:sldChg chg="addSp modSp add replId">
        <pc:chgData name="CHEN, KATHY (PGR)" userId="S::u2267086@live.warwick.ac.uk::33ad319c-faab-44e7-b730-ab3160d18fae" providerId="AD" clId="Web-{615CBCBB-1D77-4BE8-BB36-D0BA32264A89}" dt="2023-02-28T19:47:28.665" v="483"/>
        <pc:sldMkLst>
          <pc:docMk/>
          <pc:sldMk cId="2326726683" sldId="468"/>
        </pc:sldMkLst>
        <pc:spChg chg="mod">
          <ac:chgData name="CHEN, KATHY (PGR)" userId="S::u2267086@live.warwick.ac.uk::33ad319c-faab-44e7-b730-ab3160d18fae" providerId="AD" clId="Web-{615CBCBB-1D77-4BE8-BB36-D0BA32264A89}" dt="2023-02-28T19:45:17.644" v="455" actId="20577"/>
          <ac:spMkLst>
            <pc:docMk/>
            <pc:sldMk cId="2326726683" sldId="468"/>
            <ac:spMk id="3" creationId="{6BBFEDCC-1B51-5E8D-72D3-3AE797F1178F}"/>
          </ac:spMkLst>
        </pc:spChg>
        <pc:spChg chg="add mod">
          <ac:chgData name="CHEN, KATHY (PGR)" userId="S::u2267086@live.warwick.ac.uk::33ad319c-faab-44e7-b730-ab3160d18fae" providerId="AD" clId="Web-{615CBCBB-1D77-4BE8-BB36-D0BA32264A89}" dt="2023-02-28T19:47:20.930" v="482" actId="1076"/>
          <ac:spMkLst>
            <pc:docMk/>
            <pc:sldMk cId="2326726683" sldId="468"/>
            <ac:spMk id="9" creationId="{8ABDE436-33AA-2968-99CC-33B8612284DE}"/>
          </ac:spMkLst>
        </pc:spChg>
        <pc:graphicFrameChg chg="add mod modGraphic">
          <ac:chgData name="CHEN, KATHY (PGR)" userId="S::u2267086@live.warwick.ac.uk::33ad319c-faab-44e7-b730-ab3160d18fae" providerId="AD" clId="Web-{615CBCBB-1D77-4BE8-BB36-D0BA32264A89}" dt="2023-02-28T19:47:28.665" v="483"/>
          <ac:graphicFrameMkLst>
            <pc:docMk/>
            <pc:sldMk cId="2326726683" sldId="468"/>
            <ac:graphicFrameMk id="8" creationId="{616BB52C-9B55-53B4-D8E5-AA053631D00C}"/>
          </ac:graphicFrameMkLst>
        </pc:graphicFrameChg>
      </pc:sldChg>
      <pc:sldChg chg="addSp delSp modSp add replId">
        <pc:chgData name="CHEN, KATHY (PGR)" userId="S::u2267086@live.warwick.ac.uk::33ad319c-faab-44e7-b730-ab3160d18fae" providerId="AD" clId="Web-{615CBCBB-1D77-4BE8-BB36-D0BA32264A89}" dt="2023-02-28T19:49:26.216" v="520" actId="20577"/>
        <pc:sldMkLst>
          <pc:docMk/>
          <pc:sldMk cId="3123405472" sldId="469"/>
        </pc:sldMkLst>
        <pc:spChg chg="mod">
          <ac:chgData name="CHEN, KATHY (PGR)" userId="S::u2267086@live.warwick.ac.uk::33ad319c-faab-44e7-b730-ab3160d18fae" providerId="AD" clId="Web-{615CBCBB-1D77-4BE8-BB36-D0BA32264A89}" dt="2023-02-28T19:49:26.216" v="520" actId="20577"/>
          <ac:spMkLst>
            <pc:docMk/>
            <pc:sldMk cId="3123405472" sldId="469"/>
            <ac:spMk id="3" creationId="{6BBFEDCC-1B51-5E8D-72D3-3AE797F1178F}"/>
          </ac:spMkLst>
        </pc:spChg>
        <pc:graphicFrameChg chg="del">
          <ac:chgData name="CHEN, KATHY (PGR)" userId="S::u2267086@live.warwick.ac.uk::33ad319c-faab-44e7-b730-ab3160d18fae" providerId="AD" clId="Web-{615CBCBB-1D77-4BE8-BB36-D0BA32264A89}" dt="2023-02-28T19:47:33.962" v="484"/>
          <ac:graphicFrameMkLst>
            <pc:docMk/>
            <pc:sldMk cId="3123405472" sldId="469"/>
            <ac:graphicFrameMk id="8" creationId="{616BB52C-9B55-53B4-D8E5-AA053631D00C}"/>
          </ac:graphicFrameMkLst>
        </pc:graphicFrameChg>
        <pc:picChg chg="add mod">
          <ac:chgData name="CHEN, KATHY (PGR)" userId="S::u2267086@live.warwick.ac.uk::33ad319c-faab-44e7-b730-ab3160d18fae" providerId="AD" clId="Web-{615CBCBB-1D77-4BE8-BB36-D0BA32264A89}" dt="2023-02-28T19:48:34.480" v="498" actId="1076"/>
          <ac:picMkLst>
            <pc:docMk/>
            <pc:sldMk cId="3123405472" sldId="469"/>
            <ac:picMk id="6" creationId="{756C188F-C54E-C76C-903D-034AE70B5DF2}"/>
          </ac:picMkLst>
        </pc:picChg>
      </pc:sldChg>
      <pc:sldChg chg="addSp delSp modSp add replId">
        <pc:chgData name="CHEN, KATHY (PGR)" userId="S::u2267086@live.warwick.ac.uk::33ad319c-faab-44e7-b730-ab3160d18fae" providerId="AD" clId="Web-{615CBCBB-1D77-4BE8-BB36-D0BA32264A89}" dt="2023-02-28T19:51:22.814" v="563" actId="1076"/>
        <pc:sldMkLst>
          <pc:docMk/>
          <pc:sldMk cId="3226199609" sldId="470"/>
        </pc:sldMkLst>
        <pc:spChg chg="mod">
          <ac:chgData name="CHEN, KATHY (PGR)" userId="S::u2267086@live.warwick.ac.uk::33ad319c-faab-44e7-b730-ab3160d18fae" providerId="AD" clId="Web-{615CBCBB-1D77-4BE8-BB36-D0BA32264A89}" dt="2023-02-28T19:51:21.689" v="562" actId="20577"/>
          <ac:spMkLst>
            <pc:docMk/>
            <pc:sldMk cId="3226199609" sldId="470"/>
            <ac:spMk id="3" creationId="{6BBFEDCC-1B51-5E8D-72D3-3AE797F1178F}"/>
          </ac:spMkLst>
        </pc:spChg>
        <pc:picChg chg="del">
          <ac:chgData name="CHEN, KATHY (PGR)" userId="S::u2267086@live.warwick.ac.uk::33ad319c-faab-44e7-b730-ab3160d18fae" providerId="AD" clId="Web-{615CBCBB-1D77-4BE8-BB36-D0BA32264A89}" dt="2023-02-28T19:49:29.419" v="522"/>
          <ac:picMkLst>
            <pc:docMk/>
            <pc:sldMk cId="3226199609" sldId="470"/>
            <ac:picMk id="6" creationId="{756C188F-C54E-C76C-903D-034AE70B5DF2}"/>
          </ac:picMkLst>
        </pc:picChg>
        <pc:picChg chg="add mod">
          <ac:chgData name="CHEN, KATHY (PGR)" userId="S::u2267086@live.warwick.ac.uk::33ad319c-faab-44e7-b730-ab3160d18fae" providerId="AD" clId="Web-{615CBCBB-1D77-4BE8-BB36-D0BA32264A89}" dt="2023-02-28T19:50:11.452" v="536" actId="1076"/>
          <ac:picMkLst>
            <pc:docMk/>
            <pc:sldMk cId="3226199609" sldId="470"/>
            <ac:picMk id="8" creationId="{351C36CF-1930-F10B-F2B7-B29709417F44}"/>
          </ac:picMkLst>
        </pc:picChg>
        <pc:picChg chg="add mod">
          <ac:chgData name="CHEN, KATHY (PGR)" userId="S::u2267086@live.warwick.ac.uk::33ad319c-faab-44e7-b730-ab3160d18fae" providerId="AD" clId="Web-{615CBCBB-1D77-4BE8-BB36-D0BA32264A89}" dt="2023-02-28T19:51:22.814" v="563" actId="1076"/>
          <ac:picMkLst>
            <pc:docMk/>
            <pc:sldMk cId="3226199609" sldId="470"/>
            <ac:picMk id="9" creationId="{EFE8189D-C8A5-3CE9-AEE1-AB632152A319}"/>
          </ac:picMkLst>
        </pc:picChg>
      </pc:sldChg>
      <pc:sldChg chg="addSp delSp modSp add replId">
        <pc:chgData name="CHEN, KATHY (PGR)" userId="S::u2267086@live.warwick.ac.uk::33ad319c-faab-44e7-b730-ab3160d18fae" providerId="AD" clId="Web-{615CBCBB-1D77-4BE8-BB36-D0BA32264A89}" dt="2023-02-28T19:55:29.417" v="654" actId="20577"/>
        <pc:sldMkLst>
          <pc:docMk/>
          <pc:sldMk cId="3331686501" sldId="471"/>
        </pc:sldMkLst>
        <pc:spChg chg="del">
          <ac:chgData name="CHEN, KATHY (PGR)" userId="S::u2267086@live.warwick.ac.uk::33ad319c-faab-44e7-b730-ab3160d18fae" providerId="AD" clId="Web-{615CBCBB-1D77-4BE8-BB36-D0BA32264A89}" dt="2023-02-28T19:53:47.757" v="622"/>
          <ac:spMkLst>
            <pc:docMk/>
            <pc:sldMk cId="3331686501" sldId="471"/>
            <ac:spMk id="2" creationId="{20C34B7D-E70A-2934-8E22-8DFD850923A8}"/>
          </ac:spMkLst>
        </pc:spChg>
        <pc:spChg chg="mod">
          <ac:chgData name="CHEN, KATHY (PGR)" userId="S::u2267086@live.warwick.ac.uk::33ad319c-faab-44e7-b730-ab3160d18fae" providerId="AD" clId="Web-{615CBCBB-1D77-4BE8-BB36-D0BA32264A89}" dt="2023-02-28T19:55:29.417" v="654" actId="20577"/>
          <ac:spMkLst>
            <pc:docMk/>
            <pc:sldMk cId="3331686501" sldId="471"/>
            <ac:spMk id="3" creationId="{6BBFEDCC-1B51-5E8D-72D3-3AE797F1178F}"/>
          </ac:spMkLst>
        </pc:spChg>
        <pc:picChg chg="add mod">
          <ac:chgData name="CHEN, KATHY (PGR)" userId="S::u2267086@live.warwick.ac.uk::33ad319c-faab-44e7-b730-ab3160d18fae" providerId="AD" clId="Web-{615CBCBB-1D77-4BE8-BB36-D0BA32264A89}" dt="2023-02-28T19:54:35.165" v="636" actId="1076"/>
          <ac:picMkLst>
            <pc:docMk/>
            <pc:sldMk cId="3331686501" sldId="471"/>
            <ac:picMk id="6" creationId="{C9BE5F21-ADFB-8941-4E85-EAF5C222B32B}"/>
          </ac:picMkLst>
        </pc:picChg>
        <pc:picChg chg="del">
          <ac:chgData name="CHEN, KATHY (PGR)" userId="S::u2267086@live.warwick.ac.uk::33ad319c-faab-44e7-b730-ab3160d18fae" providerId="AD" clId="Web-{615CBCBB-1D77-4BE8-BB36-D0BA32264A89}" dt="2023-02-28T19:51:26.814" v="565"/>
          <ac:picMkLst>
            <pc:docMk/>
            <pc:sldMk cId="3331686501" sldId="471"/>
            <ac:picMk id="8" creationId="{351C36CF-1930-F10B-F2B7-B29709417F44}"/>
          </ac:picMkLst>
        </pc:picChg>
        <pc:picChg chg="del">
          <ac:chgData name="CHEN, KATHY (PGR)" userId="S::u2267086@live.warwick.ac.uk::33ad319c-faab-44e7-b730-ab3160d18fae" providerId="AD" clId="Web-{615CBCBB-1D77-4BE8-BB36-D0BA32264A89}" dt="2023-02-28T19:51:28.111" v="566"/>
          <ac:picMkLst>
            <pc:docMk/>
            <pc:sldMk cId="3331686501" sldId="471"/>
            <ac:picMk id="9" creationId="{EFE8189D-C8A5-3CE9-AEE1-AB632152A319}"/>
          </ac:picMkLst>
        </pc:picChg>
        <pc:picChg chg="add mod">
          <ac:chgData name="CHEN, KATHY (PGR)" userId="S::u2267086@live.warwick.ac.uk::33ad319c-faab-44e7-b730-ab3160d18fae" providerId="AD" clId="Web-{615CBCBB-1D77-4BE8-BB36-D0BA32264A89}" dt="2023-02-28T19:55:08.120" v="647" actId="1076"/>
          <ac:picMkLst>
            <pc:docMk/>
            <pc:sldMk cId="3331686501" sldId="471"/>
            <ac:picMk id="10" creationId="{4BF35FBB-4481-6F42-FECC-C7392B14D7BA}"/>
          </ac:picMkLst>
        </pc:picChg>
      </pc:sldChg>
      <pc:sldChg chg="delSp modSp add replId">
        <pc:chgData name="CHEN, KATHY (PGR)" userId="S::u2267086@live.warwick.ac.uk::33ad319c-faab-44e7-b730-ab3160d18fae" providerId="AD" clId="Web-{615CBCBB-1D77-4BE8-BB36-D0BA32264A89}" dt="2023-02-28T19:56:18.622" v="663" actId="20577"/>
        <pc:sldMkLst>
          <pc:docMk/>
          <pc:sldMk cId="4032059802" sldId="472"/>
        </pc:sldMkLst>
        <pc:spChg chg="mod">
          <ac:chgData name="CHEN, KATHY (PGR)" userId="S::u2267086@live.warwick.ac.uk::33ad319c-faab-44e7-b730-ab3160d18fae" providerId="AD" clId="Web-{615CBCBB-1D77-4BE8-BB36-D0BA32264A89}" dt="2023-02-28T19:56:18.622" v="663" actId="20577"/>
          <ac:spMkLst>
            <pc:docMk/>
            <pc:sldMk cId="4032059802" sldId="472"/>
            <ac:spMk id="3" creationId="{6BBFEDCC-1B51-5E8D-72D3-3AE797F1178F}"/>
          </ac:spMkLst>
        </pc:spChg>
        <pc:picChg chg="del">
          <ac:chgData name="CHEN, KATHY (PGR)" userId="S::u2267086@live.warwick.ac.uk::33ad319c-faab-44e7-b730-ab3160d18fae" providerId="AD" clId="Web-{615CBCBB-1D77-4BE8-BB36-D0BA32264A89}" dt="2023-02-28T19:53:04.287" v="600"/>
          <ac:picMkLst>
            <pc:docMk/>
            <pc:sldMk cId="4032059802" sldId="472"/>
            <ac:picMk id="6" creationId="{C9BE5F21-ADFB-8941-4E85-EAF5C222B32B}"/>
          </ac:picMkLst>
        </pc:picChg>
        <pc:picChg chg="del">
          <ac:chgData name="CHEN, KATHY (PGR)" userId="S::u2267086@live.warwick.ac.uk::33ad319c-faab-44e7-b730-ab3160d18fae" providerId="AD" clId="Web-{615CBCBB-1D77-4BE8-BB36-D0BA32264A89}" dt="2023-02-28T19:53:05.599" v="601"/>
          <ac:picMkLst>
            <pc:docMk/>
            <pc:sldMk cId="4032059802" sldId="472"/>
            <ac:picMk id="10" creationId="{4BF35FBB-4481-6F42-FECC-C7392B14D7BA}"/>
          </ac:picMkLst>
        </pc:picChg>
      </pc:sldChg>
      <pc:sldChg chg="modSp add replId">
        <pc:chgData name="CHEN, KATHY (PGR)" userId="S::u2267086@live.warwick.ac.uk::33ad319c-faab-44e7-b730-ab3160d18fae" providerId="AD" clId="Web-{615CBCBB-1D77-4BE8-BB36-D0BA32264A89}" dt="2023-02-28T19:56:54.124" v="680" actId="20577"/>
        <pc:sldMkLst>
          <pc:docMk/>
          <pc:sldMk cId="2463161979" sldId="473"/>
        </pc:sldMkLst>
        <pc:spChg chg="mod">
          <ac:chgData name="CHEN, KATHY (PGR)" userId="S::u2267086@live.warwick.ac.uk::33ad319c-faab-44e7-b730-ab3160d18fae" providerId="AD" clId="Web-{615CBCBB-1D77-4BE8-BB36-D0BA32264A89}" dt="2023-02-28T19:56:54.124" v="680" actId="20577"/>
          <ac:spMkLst>
            <pc:docMk/>
            <pc:sldMk cId="2463161979" sldId="473"/>
            <ac:spMk id="3" creationId="{6BBFEDCC-1B51-5E8D-72D3-3AE797F1178F}"/>
          </ac:spMkLst>
        </pc:spChg>
      </pc:sldChg>
      <pc:sldChg chg="modSp add replId">
        <pc:chgData name="CHEN, KATHY (PGR)" userId="S::u2267086@live.warwick.ac.uk::33ad319c-faab-44e7-b730-ab3160d18fae" providerId="AD" clId="Web-{615CBCBB-1D77-4BE8-BB36-D0BA32264A89}" dt="2023-02-28T19:59:04.176" v="730" actId="20577"/>
        <pc:sldMkLst>
          <pc:docMk/>
          <pc:sldMk cId="3227864136" sldId="474"/>
        </pc:sldMkLst>
        <pc:spChg chg="mod">
          <ac:chgData name="CHEN, KATHY (PGR)" userId="S::u2267086@live.warwick.ac.uk::33ad319c-faab-44e7-b730-ab3160d18fae" providerId="AD" clId="Web-{615CBCBB-1D77-4BE8-BB36-D0BA32264A89}" dt="2023-02-28T19:59:04.176" v="730" actId="20577"/>
          <ac:spMkLst>
            <pc:docMk/>
            <pc:sldMk cId="3227864136" sldId="474"/>
            <ac:spMk id="3" creationId="{6BBFEDCC-1B51-5E8D-72D3-3AE797F1178F}"/>
          </ac:spMkLst>
        </pc:spChg>
      </pc:sldChg>
      <pc:sldChg chg="delSp modSp add ord replId">
        <pc:chgData name="CHEN, KATHY (PGR)" userId="S::u2267086@live.warwick.ac.uk::33ad319c-faab-44e7-b730-ab3160d18fae" providerId="AD" clId="Web-{615CBCBB-1D77-4BE8-BB36-D0BA32264A89}" dt="2023-02-28T19:58:09.861" v="709"/>
        <pc:sldMkLst>
          <pc:docMk/>
          <pc:sldMk cId="982364583" sldId="475"/>
        </pc:sldMkLst>
        <pc:spChg chg="del">
          <ac:chgData name="CHEN, KATHY (PGR)" userId="S::u2267086@live.warwick.ac.uk::33ad319c-faab-44e7-b730-ab3160d18fae" providerId="AD" clId="Web-{615CBCBB-1D77-4BE8-BB36-D0BA32264A89}" dt="2023-02-28T19:57:27.828" v="689"/>
          <ac:spMkLst>
            <pc:docMk/>
            <pc:sldMk cId="982364583" sldId="475"/>
            <ac:spMk id="2" creationId="{20C34B7D-E70A-2934-8E22-8DFD850923A8}"/>
          </ac:spMkLst>
        </pc:spChg>
        <pc:spChg chg="mod">
          <ac:chgData name="CHEN, KATHY (PGR)" userId="S::u2267086@live.warwick.ac.uk::33ad319c-faab-44e7-b730-ab3160d18fae" providerId="AD" clId="Web-{615CBCBB-1D77-4BE8-BB36-D0BA32264A89}" dt="2023-02-28T19:58:09.345" v="708" actId="20577"/>
          <ac:spMkLst>
            <pc:docMk/>
            <pc:sldMk cId="982364583" sldId="475"/>
            <ac:spMk id="3" creationId="{6BBFEDCC-1B51-5E8D-72D3-3AE797F1178F}"/>
          </ac:spMkLst>
        </pc:spChg>
      </pc:sldChg>
      <pc:sldChg chg="modSp add replId">
        <pc:chgData name="CHEN, KATHY (PGR)" userId="S::u2267086@live.warwick.ac.uk::33ad319c-faab-44e7-b730-ab3160d18fae" providerId="AD" clId="Web-{615CBCBB-1D77-4BE8-BB36-D0BA32264A89}" dt="2023-02-28T19:59:52.740" v="751" actId="20577"/>
        <pc:sldMkLst>
          <pc:docMk/>
          <pc:sldMk cId="1561221133" sldId="476"/>
        </pc:sldMkLst>
        <pc:spChg chg="mod">
          <ac:chgData name="CHEN, KATHY (PGR)" userId="S::u2267086@live.warwick.ac.uk::33ad319c-faab-44e7-b730-ab3160d18fae" providerId="AD" clId="Web-{615CBCBB-1D77-4BE8-BB36-D0BA32264A89}" dt="2023-02-28T19:59:52.740" v="751" actId="20577"/>
          <ac:spMkLst>
            <pc:docMk/>
            <pc:sldMk cId="1561221133" sldId="476"/>
            <ac:spMk id="3" creationId="{6BBFEDCC-1B51-5E8D-72D3-3AE797F1178F}"/>
          </ac:spMkLst>
        </pc:spChg>
      </pc:sldChg>
      <pc:sldChg chg="modSp add replId">
        <pc:chgData name="CHEN, KATHY (PGR)" userId="S::u2267086@live.warwick.ac.uk::33ad319c-faab-44e7-b730-ab3160d18fae" providerId="AD" clId="Web-{615CBCBB-1D77-4BE8-BB36-D0BA32264A89}" dt="2023-02-28T20:00:16.772" v="760" actId="20577"/>
        <pc:sldMkLst>
          <pc:docMk/>
          <pc:sldMk cId="2615794455" sldId="477"/>
        </pc:sldMkLst>
        <pc:spChg chg="mod">
          <ac:chgData name="CHEN, KATHY (PGR)" userId="S::u2267086@live.warwick.ac.uk::33ad319c-faab-44e7-b730-ab3160d18fae" providerId="AD" clId="Web-{615CBCBB-1D77-4BE8-BB36-D0BA32264A89}" dt="2023-02-28T20:00:16.772" v="760" actId="20577"/>
          <ac:spMkLst>
            <pc:docMk/>
            <pc:sldMk cId="2615794455" sldId="477"/>
            <ac:spMk id="3" creationId="{6BBFEDCC-1B51-5E8D-72D3-3AE797F1178F}"/>
          </ac:spMkLst>
        </pc:spChg>
      </pc:sldChg>
      <pc:sldChg chg="modSp add replId">
        <pc:chgData name="CHEN, KATHY (PGR)" userId="S::u2267086@live.warwick.ac.uk::33ad319c-faab-44e7-b730-ab3160d18fae" providerId="AD" clId="Web-{615CBCBB-1D77-4BE8-BB36-D0BA32264A89}" dt="2023-02-28T20:00:34.445" v="766" actId="20577"/>
        <pc:sldMkLst>
          <pc:docMk/>
          <pc:sldMk cId="3356013891" sldId="478"/>
        </pc:sldMkLst>
        <pc:spChg chg="mod">
          <ac:chgData name="CHEN, KATHY (PGR)" userId="S::u2267086@live.warwick.ac.uk::33ad319c-faab-44e7-b730-ab3160d18fae" providerId="AD" clId="Web-{615CBCBB-1D77-4BE8-BB36-D0BA32264A89}" dt="2023-02-28T20:00:34.445" v="766" actId="20577"/>
          <ac:spMkLst>
            <pc:docMk/>
            <pc:sldMk cId="3356013891" sldId="478"/>
            <ac:spMk id="3" creationId="{6BBFEDCC-1B51-5E8D-72D3-3AE797F1178F}"/>
          </ac:spMkLst>
        </pc:spChg>
      </pc:sldChg>
      <pc:sldChg chg="modSp add replId">
        <pc:chgData name="CHEN, KATHY (PGR)" userId="S::u2267086@live.warwick.ac.uk::33ad319c-faab-44e7-b730-ab3160d18fae" providerId="AD" clId="Web-{615CBCBB-1D77-4BE8-BB36-D0BA32264A89}" dt="2023-02-28T20:01:18.274" v="779" actId="20577"/>
        <pc:sldMkLst>
          <pc:docMk/>
          <pc:sldMk cId="2625119962" sldId="479"/>
        </pc:sldMkLst>
        <pc:spChg chg="mod">
          <ac:chgData name="CHEN, KATHY (PGR)" userId="S::u2267086@live.warwick.ac.uk::33ad319c-faab-44e7-b730-ab3160d18fae" providerId="AD" clId="Web-{615CBCBB-1D77-4BE8-BB36-D0BA32264A89}" dt="2023-02-28T20:01:18.274" v="779" actId="20577"/>
          <ac:spMkLst>
            <pc:docMk/>
            <pc:sldMk cId="2625119962" sldId="479"/>
            <ac:spMk id="3" creationId="{6BBFEDCC-1B51-5E8D-72D3-3AE797F1178F}"/>
          </ac:spMkLst>
        </pc:spChg>
      </pc:sldChg>
      <pc:sldChg chg="modSp add replId">
        <pc:chgData name="CHEN, KATHY (PGR)" userId="S::u2267086@live.warwick.ac.uk::33ad319c-faab-44e7-b730-ab3160d18fae" providerId="AD" clId="Web-{615CBCBB-1D77-4BE8-BB36-D0BA32264A89}" dt="2023-02-28T20:01:43.025" v="785" actId="20577"/>
        <pc:sldMkLst>
          <pc:docMk/>
          <pc:sldMk cId="1177251665" sldId="480"/>
        </pc:sldMkLst>
        <pc:spChg chg="mod">
          <ac:chgData name="CHEN, KATHY (PGR)" userId="S::u2267086@live.warwick.ac.uk::33ad319c-faab-44e7-b730-ab3160d18fae" providerId="AD" clId="Web-{615CBCBB-1D77-4BE8-BB36-D0BA32264A89}" dt="2023-02-28T20:01:43.025" v="785" actId="20577"/>
          <ac:spMkLst>
            <pc:docMk/>
            <pc:sldMk cId="1177251665" sldId="480"/>
            <ac:spMk id="3" creationId="{6BBFEDCC-1B51-5E8D-72D3-3AE797F1178F}"/>
          </ac:spMkLst>
        </pc:spChg>
      </pc:sldChg>
      <pc:sldChg chg="modSp add replId">
        <pc:chgData name="CHEN, KATHY (PGR)" userId="S::u2267086@live.warwick.ac.uk::33ad319c-faab-44e7-b730-ab3160d18fae" providerId="AD" clId="Web-{615CBCBB-1D77-4BE8-BB36-D0BA32264A89}" dt="2023-02-28T20:02:05.401" v="799" actId="20577"/>
        <pc:sldMkLst>
          <pc:docMk/>
          <pc:sldMk cId="1001308874" sldId="481"/>
        </pc:sldMkLst>
        <pc:spChg chg="mod">
          <ac:chgData name="CHEN, KATHY (PGR)" userId="S::u2267086@live.warwick.ac.uk::33ad319c-faab-44e7-b730-ab3160d18fae" providerId="AD" clId="Web-{615CBCBB-1D77-4BE8-BB36-D0BA32264A89}" dt="2023-02-28T20:02:05.401" v="799" actId="20577"/>
          <ac:spMkLst>
            <pc:docMk/>
            <pc:sldMk cId="1001308874" sldId="481"/>
            <ac:spMk id="3" creationId="{6BBFEDCC-1B51-5E8D-72D3-3AE797F1178F}"/>
          </ac:spMkLst>
        </pc:spChg>
      </pc:sldChg>
      <pc:sldChg chg="modSp add replId">
        <pc:chgData name="CHEN, KATHY (PGR)" userId="S::u2267086@live.warwick.ac.uk::33ad319c-faab-44e7-b730-ab3160d18fae" providerId="AD" clId="Web-{615CBCBB-1D77-4BE8-BB36-D0BA32264A89}" dt="2023-02-28T20:02:24.527" v="804" actId="20577"/>
        <pc:sldMkLst>
          <pc:docMk/>
          <pc:sldMk cId="3951941910" sldId="482"/>
        </pc:sldMkLst>
        <pc:spChg chg="mod">
          <ac:chgData name="CHEN, KATHY (PGR)" userId="S::u2267086@live.warwick.ac.uk::33ad319c-faab-44e7-b730-ab3160d18fae" providerId="AD" clId="Web-{615CBCBB-1D77-4BE8-BB36-D0BA32264A89}" dt="2023-02-28T20:02:24.527" v="804" actId="20577"/>
          <ac:spMkLst>
            <pc:docMk/>
            <pc:sldMk cId="3951941910" sldId="482"/>
            <ac:spMk id="3" creationId="{6BBFEDCC-1B51-5E8D-72D3-3AE797F1178F}"/>
          </ac:spMkLst>
        </pc:spChg>
      </pc:sldChg>
      <pc:sldChg chg="addSp delSp modSp add replId">
        <pc:chgData name="CHEN, KATHY (PGR)" userId="S::u2267086@live.warwick.ac.uk::33ad319c-faab-44e7-b730-ab3160d18fae" providerId="AD" clId="Web-{615CBCBB-1D77-4BE8-BB36-D0BA32264A89}" dt="2023-02-28T20:03:26.202" v="837" actId="20577"/>
        <pc:sldMkLst>
          <pc:docMk/>
          <pc:sldMk cId="411678525" sldId="483"/>
        </pc:sldMkLst>
        <pc:spChg chg="mod">
          <ac:chgData name="CHEN, KATHY (PGR)" userId="S::u2267086@live.warwick.ac.uk::33ad319c-faab-44e7-b730-ab3160d18fae" providerId="AD" clId="Web-{615CBCBB-1D77-4BE8-BB36-D0BA32264A89}" dt="2023-02-28T20:03:26.202" v="837" actId="20577"/>
          <ac:spMkLst>
            <pc:docMk/>
            <pc:sldMk cId="411678525" sldId="483"/>
            <ac:spMk id="3" creationId="{6BBFEDCC-1B51-5E8D-72D3-3AE797F1178F}"/>
          </ac:spMkLst>
        </pc:spChg>
        <pc:picChg chg="add del mod">
          <ac:chgData name="CHEN, KATHY (PGR)" userId="S::u2267086@live.warwick.ac.uk::33ad319c-faab-44e7-b730-ab3160d18fae" providerId="AD" clId="Web-{615CBCBB-1D77-4BE8-BB36-D0BA32264A89}" dt="2023-02-28T20:03:16.310" v="823"/>
          <ac:picMkLst>
            <pc:docMk/>
            <pc:sldMk cId="411678525" sldId="483"/>
            <ac:picMk id="6" creationId="{B714BF9C-DAD9-BC35-A4E8-31BE2BD5F702}"/>
          </ac:picMkLst>
        </pc:picChg>
      </pc:sldChg>
    </pc:docChg>
  </pc:docChgLst>
  <pc:docChgLst>
    <pc:chgData clId="Web-{4412BEE1-D83E-C628-3E2A-A45F3F151D6B}"/>
    <pc:docChg chg="modSld">
      <pc:chgData name="" userId="" providerId="" clId="Web-{4412BEE1-D83E-C628-3E2A-A45F3F151D6B}" dt="2023-02-24T19:49:32.577" v="1" actId="20577"/>
      <pc:docMkLst>
        <pc:docMk/>
      </pc:docMkLst>
      <pc:sldChg chg="modSp">
        <pc:chgData name="" userId="" providerId="" clId="Web-{4412BEE1-D83E-C628-3E2A-A45F3F151D6B}" dt="2023-02-24T19:49:32.577" v="1" actId="20577"/>
        <pc:sldMkLst>
          <pc:docMk/>
          <pc:sldMk cId="419606111" sldId="449"/>
        </pc:sldMkLst>
        <pc:spChg chg="mod">
          <ac:chgData name="" userId="" providerId="" clId="Web-{4412BEE1-D83E-C628-3E2A-A45F3F151D6B}" dt="2023-02-24T19:49:32.577" v="1"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BB043CB4-9CEA-4A04-8B46-847B2E4E95AB}"/>
    <pc:docChg chg="addSld delSld modSld sldOrd">
      <pc:chgData name="CHEN, KATHY (PGR)" userId="S::u2267086@live.warwick.ac.uk::33ad319c-faab-44e7-b730-ab3160d18fae" providerId="AD" clId="Web-{BB043CB4-9CEA-4A04-8B46-847B2E4E95AB}" dt="2023-02-28T21:56:36.908" v="841" actId="20577"/>
      <pc:docMkLst>
        <pc:docMk/>
      </pc:docMkLst>
      <pc:sldChg chg="modSp">
        <pc:chgData name="CHEN, KATHY (PGR)" userId="S::u2267086@live.warwick.ac.uk::33ad319c-faab-44e7-b730-ab3160d18fae" providerId="AD" clId="Web-{BB043CB4-9CEA-4A04-8B46-847B2E4E95AB}" dt="2023-02-28T21:36:50.327" v="489" actId="20577"/>
        <pc:sldMkLst>
          <pc:docMk/>
          <pc:sldMk cId="419606111" sldId="449"/>
        </pc:sldMkLst>
        <pc:spChg chg="mod">
          <ac:chgData name="CHEN, KATHY (PGR)" userId="S::u2267086@live.warwick.ac.uk::33ad319c-faab-44e7-b730-ab3160d18fae" providerId="AD" clId="Web-{BB043CB4-9CEA-4A04-8B46-847B2E4E95AB}" dt="2023-02-28T21:36:50.327" v="489" actId="20577"/>
          <ac:spMkLst>
            <pc:docMk/>
            <pc:sldMk cId="419606111" sldId="449"/>
            <ac:spMk id="3" creationId="{6BBFEDCC-1B51-5E8D-72D3-3AE797F1178F}"/>
          </ac:spMkLst>
        </pc:spChg>
        <pc:spChg chg="mod">
          <ac:chgData name="CHEN, KATHY (PGR)" userId="S::u2267086@live.warwick.ac.uk::33ad319c-faab-44e7-b730-ab3160d18fae" providerId="AD" clId="Web-{BB043CB4-9CEA-4A04-8B46-847B2E4E95AB}" dt="2023-02-28T20:04:54.283" v="6" actId="20577"/>
          <ac:spMkLst>
            <pc:docMk/>
            <pc:sldMk cId="419606111" sldId="449"/>
            <ac:spMk id="7" creationId="{7EBA17EC-68BE-5A68-472A-4B0E6C21DA87}"/>
          </ac:spMkLst>
        </pc:spChg>
      </pc:sldChg>
      <pc:sldChg chg="modSp">
        <pc:chgData name="CHEN, KATHY (PGR)" userId="S::u2267086@live.warwick.ac.uk::33ad319c-faab-44e7-b730-ab3160d18fae" providerId="AD" clId="Web-{BB043CB4-9CEA-4A04-8B46-847B2E4E95AB}" dt="2023-02-28T20:08:31.850" v="150" actId="20577"/>
        <pc:sldMkLst>
          <pc:docMk/>
          <pc:sldMk cId="2868258527" sldId="450"/>
        </pc:sldMkLst>
        <pc:spChg chg="mod">
          <ac:chgData name="CHEN, KATHY (PGR)" userId="S::u2267086@live.warwick.ac.uk::33ad319c-faab-44e7-b730-ab3160d18fae" providerId="AD" clId="Web-{BB043CB4-9CEA-4A04-8B46-847B2E4E95AB}" dt="2023-02-28T20:08:20.178" v="147" actId="20577"/>
          <ac:spMkLst>
            <pc:docMk/>
            <pc:sldMk cId="2868258527" sldId="450"/>
            <ac:spMk id="2" creationId="{20C34B7D-E70A-2934-8E22-8DFD850923A8}"/>
          </ac:spMkLst>
        </pc:spChg>
        <pc:spChg chg="mod">
          <ac:chgData name="CHEN, KATHY (PGR)" userId="S::u2267086@live.warwick.ac.uk::33ad319c-faab-44e7-b730-ab3160d18fae" providerId="AD" clId="Web-{BB043CB4-9CEA-4A04-8B46-847B2E4E95AB}" dt="2023-02-28T20:08:31.850" v="150" actId="20577"/>
          <ac:spMkLst>
            <pc:docMk/>
            <pc:sldMk cId="2868258527" sldId="450"/>
            <ac:spMk id="3" creationId="{6BBFEDCC-1B51-5E8D-72D3-3AE797F1178F}"/>
          </ac:spMkLst>
        </pc:spChg>
        <pc:spChg chg="mod">
          <ac:chgData name="CHEN, KATHY (PGR)" userId="S::u2267086@live.warwick.ac.uk::33ad319c-faab-44e7-b730-ab3160d18fae" providerId="AD" clId="Web-{BB043CB4-9CEA-4A04-8B46-847B2E4E95AB}" dt="2023-02-28T20:06:56.692" v="96" actId="20577"/>
          <ac:spMkLst>
            <pc:docMk/>
            <pc:sldMk cId="2868258527" sldId="450"/>
            <ac:spMk id="7" creationId="{7EBA17EC-68BE-5A68-472A-4B0E6C21DA87}"/>
          </ac:spMkLst>
        </pc:spChg>
      </pc:sldChg>
      <pc:sldChg chg="addSp modSp add replId">
        <pc:chgData name="CHEN, KATHY (PGR)" userId="S::u2267086@live.warwick.ac.uk::33ad319c-faab-44e7-b730-ab3160d18fae" providerId="AD" clId="Web-{BB043CB4-9CEA-4A04-8B46-847B2E4E95AB}" dt="2023-02-28T20:09:08.897" v="159" actId="1076"/>
        <pc:sldMkLst>
          <pc:docMk/>
          <pc:sldMk cId="2624368214" sldId="451"/>
        </pc:sldMkLst>
        <pc:spChg chg="mod">
          <ac:chgData name="CHEN, KATHY (PGR)" userId="S::u2267086@live.warwick.ac.uk::33ad319c-faab-44e7-b730-ab3160d18fae" providerId="AD" clId="Web-{BB043CB4-9CEA-4A04-8B46-847B2E4E95AB}" dt="2023-02-28T20:09:00.319" v="155" actId="20577"/>
          <ac:spMkLst>
            <pc:docMk/>
            <pc:sldMk cId="2624368214" sldId="451"/>
            <ac:spMk id="3" creationId="{6BBFEDCC-1B51-5E8D-72D3-3AE797F1178F}"/>
          </ac:spMkLst>
        </pc:spChg>
        <pc:picChg chg="add mod">
          <ac:chgData name="CHEN, KATHY (PGR)" userId="S::u2267086@live.warwick.ac.uk::33ad319c-faab-44e7-b730-ab3160d18fae" providerId="AD" clId="Web-{BB043CB4-9CEA-4A04-8B46-847B2E4E95AB}" dt="2023-02-28T20:09:08.897" v="159" actId="1076"/>
          <ac:picMkLst>
            <pc:docMk/>
            <pc:sldMk cId="2624368214" sldId="451"/>
            <ac:picMk id="6" creationId="{E6507F4A-5859-8EB4-55A8-FD629E4E3008}"/>
          </ac:picMkLst>
        </pc:picChg>
      </pc:sldChg>
      <pc:sldChg chg="del">
        <pc:chgData name="CHEN, KATHY (PGR)" userId="S::u2267086@live.warwick.ac.uk::33ad319c-faab-44e7-b730-ab3160d18fae" providerId="AD" clId="Web-{BB043CB4-9CEA-4A04-8B46-847B2E4E95AB}" dt="2023-02-28T20:07:00.239" v="97"/>
        <pc:sldMkLst>
          <pc:docMk/>
          <pc:sldMk cId="4275807398" sldId="451"/>
        </pc:sldMkLst>
      </pc:sldChg>
      <pc:sldChg chg="del">
        <pc:chgData name="CHEN, KATHY (PGR)" userId="S::u2267086@live.warwick.ac.uk::33ad319c-faab-44e7-b730-ab3160d18fae" providerId="AD" clId="Web-{BB043CB4-9CEA-4A04-8B46-847B2E4E95AB}" dt="2023-02-28T20:07:02.458" v="98"/>
        <pc:sldMkLst>
          <pc:docMk/>
          <pc:sldMk cId="1700685518" sldId="452"/>
        </pc:sldMkLst>
      </pc:sldChg>
      <pc:sldChg chg="delSp modSp add replId">
        <pc:chgData name="CHEN, KATHY (PGR)" userId="S::u2267086@live.warwick.ac.uk::33ad319c-faab-44e7-b730-ab3160d18fae" providerId="AD" clId="Web-{BB043CB4-9CEA-4A04-8B46-847B2E4E95AB}" dt="2023-02-28T20:09:29.085" v="164" actId="20577"/>
        <pc:sldMkLst>
          <pc:docMk/>
          <pc:sldMk cId="2540745953" sldId="452"/>
        </pc:sldMkLst>
        <pc:spChg chg="mod">
          <ac:chgData name="CHEN, KATHY (PGR)" userId="S::u2267086@live.warwick.ac.uk::33ad319c-faab-44e7-b730-ab3160d18fae" providerId="AD" clId="Web-{BB043CB4-9CEA-4A04-8B46-847B2E4E95AB}" dt="2023-02-28T20:09:29.085" v="164" actId="20577"/>
          <ac:spMkLst>
            <pc:docMk/>
            <pc:sldMk cId="2540745953" sldId="452"/>
            <ac:spMk id="3" creationId="{6BBFEDCC-1B51-5E8D-72D3-3AE797F1178F}"/>
          </ac:spMkLst>
        </pc:spChg>
        <pc:picChg chg="del">
          <ac:chgData name="CHEN, KATHY (PGR)" userId="S::u2267086@live.warwick.ac.uk::33ad319c-faab-44e7-b730-ab3160d18fae" providerId="AD" clId="Web-{BB043CB4-9CEA-4A04-8B46-847B2E4E95AB}" dt="2023-02-28T20:09:15.241" v="161"/>
          <ac:picMkLst>
            <pc:docMk/>
            <pc:sldMk cId="2540745953" sldId="452"/>
            <ac:picMk id="6" creationId="{E6507F4A-5859-8EB4-55A8-FD629E4E3008}"/>
          </ac:picMkLst>
        </pc:picChg>
      </pc:sldChg>
      <pc:sldChg chg="addSp modSp add replId">
        <pc:chgData name="CHEN, KATHY (PGR)" userId="S::u2267086@live.warwick.ac.uk::33ad319c-faab-44e7-b730-ab3160d18fae" providerId="AD" clId="Web-{BB043CB4-9CEA-4A04-8B46-847B2E4E95AB}" dt="2023-02-28T20:11:13.540" v="174" actId="14100"/>
        <pc:sldMkLst>
          <pc:docMk/>
          <pc:sldMk cId="1102009844" sldId="453"/>
        </pc:sldMkLst>
        <pc:spChg chg="mod">
          <ac:chgData name="CHEN, KATHY (PGR)" userId="S::u2267086@live.warwick.ac.uk::33ad319c-faab-44e7-b730-ab3160d18fae" providerId="AD" clId="Web-{BB043CB4-9CEA-4A04-8B46-847B2E4E95AB}" dt="2023-02-28T20:10:58.446" v="172" actId="1076"/>
          <ac:spMkLst>
            <pc:docMk/>
            <pc:sldMk cId="1102009844" sldId="453"/>
            <ac:spMk id="3" creationId="{6BBFEDCC-1B51-5E8D-72D3-3AE797F1178F}"/>
          </ac:spMkLst>
        </pc:spChg>
        <pc:picChg chg="add mod">
          <ac:chgData name="CHEN, KATHY (PGR)" userId="S::u2267086@live.warwick.ac.uk::33ad319c-faab-44e7-b730-ab3160d18fae" providerId="AD" clId="Web-{BB043CB4-9CEA-4A04-8B46-847B2E4E95AB}" dt="2023-02-28T20:11:13.540" v="174" actId="14100"/>
          <ac:picMkLst>
            <pc:docMk/>
            <pc:sldMk cId="1102009844" sldId="453"/>
            <ac:picMk id="6" creationId="{409F28B2-3A7E-724F-72CC-1FE759CA570C}"/>
          </ac:picMkLst>
        </pc:picChg>
      </pc:sldChg>
      <pc:sldChg chg="del">
        <pc:chgData name="CHEN, KATHY (PGR)" userId="S::u2267086@live.warwick.ac.uk::33ad319c-faab-44e7-b730-ab3160d18fae" providerId="AD" clId="Web-{BB043CB4-9CEA-4A04-8B46-847B2E4E95AB}" dt="2023-02-28T20:07:04.051" v="99"/>
        <pc:sldMkLst>
          <pc:docMk/>
          <pc:sldMk cId="1718755269" sldId="453"/>
        </pc:sldMkLst>
      </pc:sldChg>
      <pc:sldChg chg="del">
        <pc:chgData name="CHEN, KATHY (PGR)" userId="S::u2267086@live.warwick.ac.uk::33ad319c-faab-44e7-b730-ab3160d18fae" providerId="AD" clId="Web-{BB043CB4-9CEA-4A04-8B46-847B2E4E95AB}" dt="2023-02-28T20:07:04.614" v="100"/>
        <pc:sldMkLst>
          <pc:docMk/>
          <pc:sldMk cId="1018211188" sldId="454"/>
        </pc:sldMkLst>
      </pc:sldChg>
      <pc:sldChg chg="delSp modSp add replId">
        <pc:chgData name="CHEN, KATHY (PGR)" userId="S::u2267086@live.warwick.ac.uk::33ad319c-faab-44e7-b730-ab3160d18fae" providerId="AD" clId="Web-{BB043CB4-9CEA-4A04-8B46-847B2E4E95AB}" dt="2023-02-28T21:05:59.946" v="203" actId="20577"/>
        <pc:sldMkLst>
          <pc:docMk/>
          <pc:sldMk cId="3957899237" sldId="454"/>
        </pc:sldMkLst>
        <pc:spChg chg="mod">
          <ac:chgData name="CHEN, KATHY (PGR)" userId="S::u2267086@live.warwick.ac.uk::33ad319c-faab-44e7-b730-ab3160d18fae" providerId="AD" clId="Web-{BB043CB4-9CEA-4A04-8B46-847B2E4E95AB}" dt="2023-02-28T21:05:59.946" v="203" actId="20577"/>
          <ac:spMkLst>
            <pc:docMk/>
            <pc:sldMk cId="3957899237" sldId="454"/>
            <ac:spMk id="3" creationId="{6BBFEDCC-1B51-5E8D-72D3-3AE797F1178F}"/>
          </ac:spMkLst>
        </pc:spChg>
        <pc:picChg chg="del">
          <ac:chgData name="CHEN, KATHY (PGR)" userId="S::u2267086@live.warwick.ac.uk::33ad319c-faab-44e7-b730-ab3160d18fae" providerId="AD" clId="Web-{BB043CB4-9CEA-4A04-8B46-847B2E4E95AB}" dt="2023-02-28T20:11:20.306" v="176"/>
          <ac:picMkLst>
            <pc:docMk/>
            <pc:sldMk cId="3957899237" sldId="454"/>
            <ac:picMk id="6" creationId="{409F28B2-3A7E-724F-72CC-1FE759CA570C}"/>
          </ac:picMkLst>
        </pc:picChg>
      </pc:sldChg>
      <pc:sldChg chg="modSp add replId">
        <pc:chgData name="CHEN, KATHY (PGR)" userId="S::u2267086@live.warwick.ac.uk::33ad319c-faab-44e7-b730-ab3160d18fae" providerId="AD" clId="Web-{BB043CB4-9CEA-4A04-8B46-847B2E4E95AB}" dt="2023-02-28T21:06:42.900" v="215" actId="20577"/>
        <pc:sldMkLst>
          <pc:docMk/>
          <pc:sldMk cId="1286038812" sldId="455"/>
        </pc:sldMkLst>
        <pc:spChg chg="mod">
          <ac:chgData name="CHEN, KATHY (PGR)" userId="S::u2267086@live.warwick.ac.uk::33ad319c-faab-44e7-b730-ab3160d18fae" providerId="AD" clId="Web-{BB043CB4-9CEA-4A04-8B46-847B2E4E95AB}" dt="2023-02-28T21:06:42.900" v="215" actId="20577"/>
          <ac:spMkLst>
            <pc:docMk/>
            <pc:sldMk cId="1286038812" sldId="455"/>
            <ac:spMk id="3" creationId="{6BBFEDCC-1B51-5E8D-72D3-3AE797F1178F}"/>
          </ac:spMkLst>
        </pc:spChg>
      </pc:sldChg>
      <pc:sldChg chg="del">
        <pc:chgData name="CHEN, KATHY (PGR)" userId="S::u2267086@live.warwick.ac.uk::33ad319c-faab-44e7-b730-ab3160d18fae" providerId="AD" clId="Web-{BB043CB4-9CEA-4A04-8B46-847B2E4E95AB}" dt="2023-02-28T20:07:05.504" v="101"/>
        <pc:sldMkLst>
          <pc:docMk/>
          <pc:sldMk cId="1632513714" sldId="455"/>
        </pc:sldMkLst>
      </pc:sldChg>
      <pc:sldChg chg="modSp add replId">
        <pc:chgData name="CHEN, KATHY (PGR)" userId="S::u2267086@live.warwick.ac.uk::33ad319c-faab-44e7-b730-ab3160d18fae" providerId="AD" clId="Web-{BB043CB4-9CEA-4A04-8B46-847B2E4E95AB}" dt="2023-02-28T21:08:00.528" v="231" actId="20577"/>
        <pc:sldMkLst>
          <pc:docMk/>
          <pc:sldMk cId="1039525856" sldId="456"/>
        </pc:sldMkLst>
        <pc:spChg chg="mod">
          <ac:chgData name="CHEN, KATHY (PGR)" userId="S::u2267086@live.warwick.ac.uk::33ad319c-faab-44e7-b730-ab3160d18fae" providerId="AD" clId="Web-{BB043CB4-9CEA-4A04-8B46-847B2E4E95AB}" dt="2023-02-28T21:08:00.528" v="231" actId="20577"/>
          <ac:spMkLst>
            <pc:docMk/>
            <pc:sldMk cId="1039525856" sldId="456"/>
            <ac:spMk id="3" creationId="{6BBFEDCC-1B51-5E8D-72D3-3AE797F1178F}"/>
          </ac:spMkLst>
        </pc:spChg>
      </pc:sldChg>
      <pc:sldChg chg="del">
        <pc:chgData name="CHEN, KATHY (PGR)" userId="S::u2267086@live.warwick.ac.uk::33ad319c-faab-44e7-b730-ab3160d18fae" providerId="AD" clId="Web-{BB043CB4-9CEA-4A04-8B46-847B2E4E95AB}" dt="2023-02-28T20:07:05.723" v="102"/>
        <pc:sldMkLst>
          <pc:docMk/>
          <pc:sldMk cId="1877561081" sldId="456"/>
        </pc:sldMkLst>
      </pc:sldChg>
      <pc:sldChg chg="del">
        <pc:chgData name="CHEN, KATHY (PGR)" userId="S::u2267086@live.warwick.ac.uk::33ad319c-faab-44e7-b730-ab3160d18fae" providerId="AD" clId="Web-{BB043CB4-9CEA-4A04-8B46-847B2E4E95AB}" dt="2023-02-28T20:07:08.176" v="103"/>
        <pc:sldMkLst>
          <pc:docMk/>
          <pc:sldMk cId="1539859030" sldId="457"/>
        </pc:sldMkLst>
      </pc:sldChg>
      <pc:sldChg chg="delSp modSp add replId">
        <pc:chgData name="CHEN, KATHY (PGR)" userId="S::u2267086@live.warwick.ac.uk::33ad319c-faab-44e7-b730-ab3160d18fae" providerId="AD" clId="Web-{BB043CB4-9CEA-4A04-8B46-847B2E4E95AB}" dt="2023-02-28T21:08:44.310" v="243" actId="14100"/>
        <pc:sldMkLst>
          <pc:docMk/>
          <pc:sldMk cId="4069224444" sldId="457"/>
        </pc:sldMkLst>
        <pc:spChg chg="del">
          <ac:chgData name="CHEN, KATHY (PGR)" userId="S::u2267086@live.warwick.ac.uk::33ad319c-faab-44e7-b730-ab3160d18fae" providerId="AD" clId="Web-{BB043CB4-9CEA-4A04-8B46-847B2E4E95AB}" dt="2023-02-28T21:08:22.903" v="236"/>
          <ac:spMkLst>
            <pc:docMk/>
            <pc:sldMk cId="4069224444" sldId="457"/>
            <ac:spMk id="2" creationId="{20C34B7D-E70A-2934-8E22-8DFD850923A8}"/>
          </ac:spMkLst>
        </pc:spChg>
        <pc:spChg chg="mod">
          <ac:chgData name="CHEN, KATHY (PGR)" userId="S::u2267086@live.warwick.ac.uk::33ad319c-faab-44e7-b730-ab3160d18fae" providerId="AD" clId="Web-{BB043CB4-9CEA-4A04-8B46-847B2E4E95AB}" dt="2023-02-28T21:08:44.310" v="243" actId="14100"/>
          <ac:spMkLst>
            <pc:docMk/>
            <pc:sldMk cId="4069224444" sldId="457"/>
            <ac:spMk id="3" creationId="{6BBFEDCC-1B51-5E8D-72D3-3AE797F1178F}"/>
          </ac:spMkLst>
        </pc:spChg>
      </pc:sldChg>
      <pc:sldChg chg="modSp add ord replId">
        <pc:chgData name="CHEN, KATHY (PGR)" userId="S::u2267086@live.warwick.ac.uk::33ad319c-faab-44e7-b730-ab3160d18fae" providerId="AD" clId="Web-{BB043CB4-9CEA-4A04-8B46-847B2E4E95AB}" dt="2023-02-28T21:09:49.624" v="260" actId="20577"/>
        <pc:sldMkLst>
          <pc:docMk/>
          <pc:sldMk cId="2701899332" sldId="458"/>
        </pc:sldMkLst>
        <pc:spChg chg="mod">
          <ac:chgData name="CHEN, KATHY (PGR)" userId="S::u2267086@live.warwick.ac.uk::33ad319c-faab-44e7-b730-ab3160d18fae" providerId="AD" clId="Web-{BB043CB4-9CEA-4A04-8B46-847B2E4E95AB}" dt="2023-02-28T21:09:49.624" v="260" actId="20577"/>
          <ac:spMkLst>
            <pc:docMk/>
            <pc:sldMk cId="2701899332" sldId="458"/>
            <ac:spMk id="3" creationId="{6BBFEDCC-1B51-5E8D-72D3-3AE797F1178F}"/>
          </ac:spMkLst>
        </pc:spChg>
      </pc:sldChg>
      <pc:sldChg chg="del">
        <pc:chgData name="CHEN, KATHY (PGR)" userId="S::u2267086@live.warwick.ac.uk::33ad319c-faab-44e7-b730-ab3160d18fae" providerId="AD" clId="Web-{BB043CB4-9CEA-4A04-8B46-847B2E4E95AB}" dt="2023-02-28T20:07:09.895" v="104"/>
        <pc:sldMkLst>
          <pc:docMk/>
          <pc:sldMk cId="4001921841" sldId="458"/>
        </pc:sldMkLst>
      </pc:sldChg>
      <pc:sldChg chg="del">
        <pc:chgData name="CHEN, KATHY (PGR)" userId="S::u2267086@live.warwick.ac.uk::33ad319c-faab-44e7-b730-ab3160d18fae" providerId="AD" clId="Web-{BB043CB4-9CEA-4A04-8B46-847B2E4E95AB}" dt="2023-02-28T20:07:11.208" v="105"/>
        <pc:sldMkLst>
          <pc:docMk/>
          <pc:sldMk cId="1748358944" sldId="459"/>
        </pc:sldMkLst>
      </pc:sldChg>
      <pc:sldChg chg="modSp add replId">
        <pc:chgData name="CHEN, KATHY (PGR)" userId="S::u2267086@live.warwick.ac.uk::33ad319c-faab-44e7-b730-ab3160d18fae" providerId="AD" clId="Web-{BB043CB4-9CEA-4A04-8B46-847B2E4E95AB}" dt="2023-02-28T21:10:29.313" v="272" actId="20577"/>
        <pc:sldMkLst>
          <pc:docMk/>
          <pc:sldMk cId="3931385344" sldId="459"/>
        </pc:sldMkLst>
        <pc:spChg chg="mod">
          <ac:chgData name="CHEN, KATHY (PGR)" userId="S::u2267086@live.warwick.ac.uk::33ad319c-faab-44e7-b730-ab3160d18fae" providerId="AD" clId="Web-{BB043CB4-9CEA-4A04-8B46-847B2E4E95AB}" dt="2023-02-28T21:10:29.313" v="272" actId="20577"/>
          <ac:spMkLst>
            <pc:docMk/>
            <pc:sldMk cId="3931385344" sldId="459"/>
            <ac:spMk id="3" creationId="{6BBFEDCC-1B51-5E8D-72D3-3AE797F1178F}"/>
          </ac:spMkLst>
        </pc:spChg>
      </pc:sldChg>
      <pc:sldChg chg="del">
        <pc:chgData name="CHEN, KATHY (PGR)" userId="S::u2267086@live.warwick.ac.uk::33ad319c-faab-44e7-b730-ab3160d18fae" providerId="AD" clId="Web-{BB043CB4-9CEA-4A04-8B46-847B2E4E95AB}" dt="2023-02-28T20:07:12.270" v="106"/>
        <pc:sldMkLst>
          <pc:docMk/>
          <pc:sldMk cId="385670262" sldId="460"/>
        </pc:sldMkLst>
      </pc:sldChg>
      <pc:sldChg chg="delSp modSp add replId">
        <pc:chgData name="CHEN, KATHY (PGR)" userId="S::u2267086@live.warwick.ac.uk::33ad319c-faab-44e7-b730-ab3160d18fae" providerId="AD" clId="Web-{BB043CB4-9CEA-4A04-8B46-847B2E4E95AB}" dt="2023-02-28T21:12:40.660" v="308" actId="20577"/>
        <pc:sldMkLst>
          <pc:docMk/>
          <pc:sldMk cId="1125881708" sldId="460"/>
        </pc:sldMkLst>
        <pc:spChg chg="del">
          <ac:chgData name="CHEN, KATHY (PGR)" userId="S::u2267086@live.warwick.ac.uk::33ad319c-faab-44e7-b730-ab3160d18fae" providerId="AD" clId="Web-{BB043CB4-9CEA-4A04-8B46-847B2E4E95AB}" dt="2023-02-28T21:11:00.533" v="279"/>
          <ac:spMkLst>
            <pc:docMk/>
            <pc:sldMk cId="1125881708" sldId="460"/>
            <ac:spMk id="2" creationId="{20C34B7D-E70A-2934-8E22-8DFD850923A8}"/>
          </ac:spMkLst>
        </pc:spChg>
        <pc:spChg chg="mod">
          <ac:chgData name="CHEN, KATHY (PGR)" userId="S::u2267086@live.warwick.ac.uk::33ad319c-faab-44e7-b730-ab3160d18fae" providerId="AD" clId="Web-{BB043CB4-9CEA-4A04-8B46-847B2E4E95AB}" dt="2023-02-28T21:12:40.660" v="308" actId="20577"/>
          <ac:spMkLst>
            <pc:docMk/>
            <pc:sldMk cId="1125881708" sldId="460"/>
            <ac:spMk id="3" creationId="{6BBFEDCC-1B51-5E8D-72D3-3AE797F1178F}"/>
          </ac:spMkLst>
        </pc:spChg>
      </pc:sldChg>
      <pc:sldChg chg="del">
        <pc:chgData name="CHEN, KATHY (PGR)" userId="S::u2267086@live.warwick.ac.uk::33ad319c-faab-44e7-b730-ab3160d18fae" providerId="AD" clId="Web-{BB043CB4-9CEA-4A04-8B46-847B2E4E95AB}" dt="2023-02-28T20:07:13.301" v="107"/>
        <pc:sldMkLst>
          <pc:docMk/>
          <pc:sldMk cId="1060788308" sldId="461"/>
        </pc:sldMkLst>
      </pc:sldChg>
      <pc:sldChg chg="modSp add replId">
        <pc:chgData name="CHEN, KATHY (PGR)" userId="S::u2267086@live.warwick.ac.uk::33ad319c-faab-44e7-b730-ab3160d18fae" providerId="AD" clId="Web-{BB043CB4-9CEA-4A04-8B46-847B2E4E95AB}" dt="2023-02-28T21:13:04.005" v="313" actId="20577"/>
        <pc:sldMkLst>
          <pc:docMk/>
          <pc:sldMk cId="3910071527" sldId="461"/>
        </pc:sldMkLst>
        <pc:spChg chg="mod">
          <ac:chgData name="CHEN, KATHY (PGR)" userId="S::u2267086@live.warwick.ac.uk::33ad319c-faab-44e7-b730-ab3160d18fae" providerId="AD" clId="Web-{BB043CB4-9CEA-4A04-8B46-847B2E4E95AB}" dt="2023-02-28T21:13:04.005" v="313" actId="20577"/>
          <ac:spMkLst>
            <pc:docMk/>
            <pc:sldMk cId="3910071527" sldId="461"/>
            <ac:spMk id="3" creationId="{6BBFEDCC-1B51-5E8D-72D3-3AE797F1178F}"/>
          </ac:spMkLst>
        </pc:spChg>
      </pc:sldChg>
      <pc:sldChg chg="del">
        <pc:chgData name="CHEN, KATHY (PGR)" userId="S::u2267086@live.warwick.ac.uk::33ad319c-faab-44e7-b730-ab3160d18fae" providerId="AD" clId="Web-{BB043CB4-9CEA-4A04-8B46-847B2E4E95AB}" dt="2023-02-28T20:07:13.911" v="108"/>
        <pc:sldMkLst>
          <pc:docMk/>
          <pc:sldMk cId="1022434583" sldId="462"/>
        </pc:sldMkLst>
      </pc:sldChg>
      <pc:sldChg chg="modSp add replId">
        <pc:chgData name="CHEN, KATHY (PGR)" userId="S::u2267086@live.warwick.ac.uk::33ad319c-faab-44e7-b730-ab3160d18fae" providerId="AD" clId="Web-{BB043CB4-9CEA-4A04-8B46-847B2E4E95AB}" dt="2023-02-28T21:13:23.302" v="317" actId="20577"/>
        <pc:sldMkLst>
          <pc:docMk/>
          <pc:sldMk cId="3080447537" sldId="462"/>
        </pc:sldMkLst>
        <pc:spChg chg="mod">
          <ac:chgData name="CHEN, KATHY (PGR)" userId="S::u2267086@live.warwick.ac.uk::33ad319c-faab-44e7-b730-ab3160d18fae" providerId="AD" clId="Web-{BB043CB4-9CEA-4A04-8B46-847B2E4E95AB}" dt="2023-02-28T21:13:23.302" v="317" actId="20577"/>
          <ac:spMkLst>
            <pc:docMk/>
            <pc:sldMk cId="3080447537" sldId="462"/>
            <ac:spMk id="3" creationId="{6BBFEDCC-1B51-5E8D-72D3-3AE797F1178F}"/>
          </ac:spMkLst>
        </pc:spChg>
      </pc:sldChg>
      <pc:sldChg chg="modSp add ord replId">
        <pc:chgData name="CHEN, KATHY (PGR)" userId="S::u2267086@live.warwick.ac.uk::33ad319c-faab-44e7-b730-ab3160d18fae" providerId="AD" clId="Web-{BB043CB4-9CEA-4A04-8B46-847B2E4E95AB}" dt="2023-02-28T21:15:27.603" v="368" actId="20577"/>
        <pc:sldMkLst>
          <pc:docMk/>
          <pc:sldMk cId="1639220294" sldId="463"/>
        </pc:sldMkLst>
        <pc:spChg chg="mod">
          <ac:chgData name="CHEN, KATHY (PGR)" userId="S::u2267086@live.warwick.ac.uk::33ad319c-faab-44e7-b730-ab3160d18fae" providerId="AD" clId="Web-{BB043CB4-9CEA-4A04-8B46-847B2E4E95AB}" dt="2023-02-28T21:14:37.976" v="348" actId="1076"/>
          <ac:spMkLst>
            <pc:docMk/>
            <pc:sldMk cId="1639220294" sldId="463"/>
            <ac:spMk id="2" creationId="{20C34B7D-E70A-2934-8E22-8DFD850923A8}"/>
          </ac:spMkLst>
        </pc:spChg>
        <pc:spChg chg="mod">
          <ac:chgData name="CHEN, KATHY (PGR)" userId="S::u2267086@live.warwick.ac.uk::33ad319c-faab-44e7-b730-ab3160d18fae" providerId="AD" clId="Web-{BB043CB4-9CEA-4A04-8B46-847B2E4E95AB}" dt="2023-02-28T21:15:27.603" v="368" actId="20577"/>
          <ac:spMkLst>
            <pc:docMk/>
            <pc:sldMk cId="1639220294" sldId="463"/>
            <ac:spMk id="3" creationId="{6BBFEDCC-1B51-5E8D-72D3-3AE797F1178F}"/>
          </ac:spMkLst>
        </pc:spChg>
      </pc:sldChg>
      <pc:sldChg chg="del">
        <pc:chgData name="CHEN, KATHY (PGR)" userId="S::u2267086@live.warwick.ac.uk::33ad319c-faab-44e7-b730-ab3160d18fae" providerId="AD" clId="Web-{BB043CB4-9CEA-4A04-8B46-847B2E4E95AB}" dt="2023-02-28T20:07:14.114" v="109"/>
        <pc:sldMkLst>
          <pc:docMk/>
          <pc:sldMk cId="2858655472" sldId="463"/>
        </pc:sldMkLst>
      </pc:sldChg>
      <pc:sldChg chg="del">
        <pc:chgData name="CHEN, KATHY (PGR)" userId="S::u2267086@live.warwick.ac.uk::33ad319c-faab-44e7-b730-ab3160d18fae" providerId="AD" clId="Web-{BB043CB4-9CEA-4A04-8B46-847B2E4E95AB}" dt="2023-02-28T20:07:14.598" v="110"/>
        <pc:sldMkLst>
          <pc:docMk/>
          <pc:sldMk cId="850317712" sldId="464"/>
        </pc:sldMkLst>
      </pc:sldChg>
      <pc:sldChg chg="modSp add replId">
        <pc:chgData name="CHEN, KATHY (PGR)" userId="S::u2267086@live.warwick.ac.uk::33ad319c-faab-44e7-b730-ab3160d18fae" providerId="AD" clId="Web-{BB043CB4-9CEA-4A04-8B46-847B2E4E95AB}" dt="2023-02-28T21:16:58.558" v="400" actId="14100"/>
        <pc:sldMkLst>
          <pc:docMk/>
          <pc:sldMk cId="3658441875" sldId="464"/>
        </pc:sldMkLst>
        <pc:spChg chg="mod">
          <ac:chgData name="CHEN, KATHY (PGR)" userId="S::u2267086@live.warwick.ac.uk::33ad319c-faab-44e7-b730-ab3160d18fae" providerId="AD" clId="Web-{BB043CB4-9CEA-4A04-8B46-847B2E4E95AB}" dt="2023-02-28T21:16:58.558" v="400" actId="14100"/>
          <ac:spMkLst>
            <pc:docMk/>
            <pc:sldMk cId="3658441875" sldId="464"/>
            <ac:spMk id="3" creationId="{6BBFEDCC-1B51-5E8D-72D3-3AE797F1178F}"/>
          </ac:spMkLst>
        </pc:spChg>
      </pc:sldChg>
      <pc:sldChg chg="del">
        <pc:chgData name="CHEN, KATHY (PGR)" userId="S::u2267086@live.warwick.ac.uk::33ad319c-faab-44e7-b730-ab3160d18fae" providerId="AD" clId="Web-{BB043CB4-9CEA-4A04-8B46-847B2E4E95AB}" dt="2023-02-28T20:07:15.208" v="111"/>
        <pc:sldMkLst>
          <pc:docMk/>
          <pc:sldMk cId="586231661" sldId="465"/>
        </pc:sldMkLst>
      </pc:sldChg>
      <pc:sldChg chg="addSp delSp modSp add replId modMedia addAnim delAnim">
        <pc:chgData name="CHEN, KATHY (PGR)" userId="S::u2267086@live.warwick.ac.uk::33ad319c-faab-44e7-b730-ab3160d18fae" providerId="AD" clId="Web-{BB043CB4-9CEA-4A04-8B46-847B2E4E95AB}" dt="2023-02-28T21:33:24.711" v="450" actId="1076"/>
        <pc:sldMkLst>
          <pc:docMk/>
          <pc:sldMk cId="2796902365" sldId="465"/>
        </pc:sldMkLst>
        <pc:spChg chg="mod">
          <ac:chgData name="CHEN, KATHY (PGR)" userId="S::u2267086@live.warwick.ac.uk::33ad319c-faab-44e7-b730-ab3160d18fae" providerId="AD" clId="Web-{BB043CB4-9CEA-4A04-8B46-847B2E4E95AB}" dt="2023-02-28T21:32:40.866" v="443" actId="20577"/>
          <ac:spMkLst>
            <pc:docMk/>
            <pc:sldMk cId="2796902365" sldId="465"/>
            <ac:spMk id="3" creationId="{6BBFEDCC-1B51-5E8D-72D3-3AE797F1178F}"/>
          </ac:spMkLst>
        </pc:spChg>
        <pc:spChg chg="add mod">
          <ac:chgData name="CHEN, KATHY (PGR)" userId="S::u2267086@live.warwick.ac.uk::33ad319c-faab-44e7-b730-ab3160d18fae" providerId="AD" clId="Web-{BB043CB4-9CEA-4A04-8B46-847B2E4E95AB}" dt="2023-02-28T21:18:49.483" v="419" actId="1076"/>
          <ac:spMkLst>
            <pc:docMk/>
            <pc:sldMk cId="2796902365" sldId="465"/>
            <ac:spMk id="9" creationId="{87401520-27C2-DE85-B5ED-A8BFAF147603}"/>
          </ac:spMkLst>
        </pc:spChg>
        <pc:graphicFrameChg chg="add mod modGraphic">
          <ac:chgData name="CHEN, KATHY (PGR)" userId="S::u2267086@live.warwick.ac.uk::33ad319c-faab-44e7-b730-ab3160d18fae" providerId="AD" clId="Web-{BB043CB4-9CEA-4A04-8B46-847B2E4E95AB}" dt="2023-02-28T21:18:42.421" v="418" actId="1076"/>
          <ac:graphicFrameMkLst>
            <pc:docMk/>
            <pc:sldMk cId="2796902365" sldId="465"/>
            <ac:graphicFrameMk id="8" creationId="{D436FEEF-0E1A-889D-D01B-5C3DD376FD52}"/>
          </ac:graphicFrameMkLst>
        </pc:graphicFrameChg>
        <pc:picChg chg="add del mod">
          <ac:chgData name="CHEN, KATHY (PGR)" userId="S::u2267086@live.warwick.ac.uk::33ad319c-faab-44e7-b730-ab3160d18fae" providerId="AD" clId="Web-{BB043CB4-9CEA-4A04-8B46-847B2E4E95AB}" dt="2023-02-28T21:33:11.524" v="448"/>
          <ac:picMkLst>
            <pc:docMk/>
            <pc:sldMk cId="2796902365" sldId="465"/>
            <ac:picMk id="11" creationId="{27D99963-9949-3AD7-3B58-86FB64C70C4E}"/>
          </ac:picMkLst>
        </pc:picChg>
        <pc:picChg chg="add mod">
          <ac:chgData name="CHEN, KATHY (PGR)" userId="S::u2267086@live.warwick.ac.uk::33ad319c-faab-44e7-b730-ab3160d18fae" providerId="AD" clId="Web-{BB043CB4-9CEA-4A04-8B46-847B2E4E95AB}" dt="2023-02-28T21:33:24.711" v="450" actId="1076"/>
          <ac:picMkLst>
            <pc:docMk/>
            <pc:sldMk cId="2796902365" sldId="465"/>
            <ac:picMk id="12" creationId="{ABC4D3D8-73A9-E00D-FCB3-84D244696505}"/>
          </ac:picMkLst>
        </pc:picChg>
      </pc:sldChg>
      <pc:sldChg chg="addSp delSp modSp add replId modMedia addAnim delAnim">
        <pc:chgData name="CHEN, KATHY (PGR)" userId="S::u2267086@live.warwick.ac.uk::33ad319c-faab-44e7-b730-ab3160d18fae" providerId="AD" clId="Web-{BB043CB4-9CEA-4A04-8B46-847B2E4E95AB}" dt="2023-02-28T21:34:46.698" v="457" actId="20577"/>
        <pc:sldMkLst>
          <pc:docMk/>
          <pc:sldMk cId="2524118327" sldId="466"/>
        </pc:sldMkLst>
        <pc:spChg chg="mod">
          <ac:chgData name="CHEN, KATHY (PGR)" userId="S::u2267086@live.warwick.ac.uk::33ad319c-faab-44e7-b730-ab3160d18fae" providerId="AD" clId="Web-{BB043CB4-9CEA-4A04-8B46-847B2E4E95AB}" dt="2023-02-28T21:34:46.698" v="457" actId="20577"/>
          <ac:spMkLst>
            <pc:docMk/>
            <pc:sldMk cId="2524118327" sldId="466"/>
            <ac:spMk id="3" creationId="{6BBFEDCC-1B51-5E8D-72D3-3AE797F1178F}"/>
          </ac:spMkLst>
        </pc:spChg>
        <pc:spChg chg="del">
          <ac:chgData name="CHEN, KATHY (PGR)" userId="S::u2267086@live.warwick.ac.uk::33ad319c-faab-44e7-b730-ab3160d18fae" providerId="AD" clId="Web-{BB043CB4-9CEA-4A04-8B46-847B2E4E95AB}" dt="2023-02-28T21:19:48.704" v="422"/>
          <ac:spMkLst>
            <pc:docMk/>
            <pc:sldMk cId="2524118327" sldId="466"/>
            <ac:spMk id="9" creationId="{87401520-27C2-DE85-B5ED-A8BFAF147603}"/>
          </ac:spMkLst>
        </pc:spChg>
        <pc:graphicFrameChg chg="del">
          <ac:chgData name="CHEN, KATHY (PGR)" userId="S::u2267086@live.warwick.ac.uk::33ad319c-faab-44e7-b730-ab3160d18fae" providerId="AD" clId="Web-{BB043CB4-9CEA-4A04-8B46-847B2E4E95AB}" dt="2023-02-28T21:19:44.485" v="421"/>
          <ac:graphicFrameMkLst>
            <pc:docMk/>
            <pc:sldMk cId="2524118327" sldId="466"/>
            <ac:graphicFrameMk id="8" creationId="{D436FEEF-0E1A-889D-D01B-5C3DD376FD52}"/>
          </ac:graphicFrameMkLst>
        </pc:graphicFrameChg>
        <pc:picChg chg="add del mod">
          <ac:chgData name="CHEN, KATHY (PGR)" userId="S::u2267086@live.warwick.ac.uk::33ad319c-faab-44e7-b730-ab3160d18fae" providerId="AD" clId="Web-{BB043CB4-9CEA-4A04-8B46-847B2E4E95AB}" dt="2023-02-28T21:33:42.665" v="451"/>
          <ac:picMkLst>
            <pc:docMk/>
            <pc:sldMk cId="2524118327" sldId="466"/>
            <ac:picMk id="6" creationId="{F6AD850F-25BD-CF32-327F-1249E1E9DA93}"/>
          </ac:picMkLst>
        </pc:picChg>
      </pc:sldChg>
      <pc:sldChg chg="del">
        <pc:chgData name="CHEN, KATHY (PGR)" userId="S::u2267086@live.warwick.ac.uk::33ad319c-faab-44e7-b730-ab3160d18fae" providerId="AD" clId="Web-{BB043CB4-9CEA-4A04-8B46-847B2E4E95AB}" dt="2023-02-28T20:07:16.083" v="112"/>
        <pc:sldMkLst>
          <pc:docMk/>
          <pc:sldMk cId="3730488837" sldId="466"/>
        </pc:sldMkLst>
      </pc:sldChg>
      <pc:sldChg chg="del">
        <pc:chgData name="CHEN, KATHY (PGR)" userId="S::u2267086@live.warwick.ac.uk::33ad319c-faab-44e7-b730-ab3160d18fae" providerId="AD" clId="Web-{BB043CB4-9CEA-4A04-8B46-847B2E4E95AB}" dt="2023-02-28T20:07:16.770" v="113"/>
        <pc:sldMkLst>
          <pc:docMk/>
          <pc:sldMk cId="1133347326" sldId="467"/>
        </pc:sldMkLst>
      </pc:sldChg>
      <pc:sldChg chg="modSp add replId">
        <pc:chgData name="CHEN, KATHY (PGR)" userId="S::u2267086@live.warwick.ac.uk::33ad319c-faab-44e7-b730-ab3160d18fae" providerId="AD" clId="Web-{BB043CB4-9CEA-4A04-8B46-847B2E4E95AB}" dt="2023-02-28T21:35:13.761" v="466" actId="20577"/>
        <pc:sldMkLst>
          <pc:docMk/>
          <pc:sldMk cId="4150234544" sldId="467"/>
        </pc:sldMkLst>
        <pc:spChg chg="mod">
          <ac:chgData name="CHEN, KATHY (PGR)" userId="S::u2267086@live.warwick.ac.uk::33ad319c-faab-44e7-b730-ab3160d18fae" providerId="AD" clId="Web-{BB043CB4-9CEA-4A04-8B46-847B2E4E95AB}" dt="2023-02-28T21:35:13.761" v="466" actId="20577"/>
          <ac:spMkLst>
            <pc:docMk/>
            <pc:sldMk cId="4150234544" sldId="467"/>
            <ac:spMk id="3" creationId="{6BBFEDCC-1B51-5E8D-72D3-3AE797F1178F}"/>
          </ac:spMkLst>
        </pc:spChg>
      </pc:sldChg>
      <pc:sldChg chg="del">
        <pc:chgData name="CHEN, KATHY (PGR)" userId="S::u2267086@live.warwick.ac.uk::33ad319c-faab-44e7-b730-ab3160d18fae" providerId="AD" clId="Web-{BB043CB4-9CEA-4A04-8B46-847B2E4E95AB}" dt="2023-02-28T20:07:17.833" v="114"/>
        <pc:sldMkLst>
          <pc:docMk/>
          <pc:sldMk cId="2326726683" sldId="468"/>
        </pc:sldMkLst>
      </pc:sldChg>
      <pc:sldChg chg="modSp add replId">
        <pc:chgData name="CHEN, KATHY (PGR)" userId="S::u2267086@live.warwick.ac.uk::33ad319c-faab-44e7-b730-ab3160d18fae" providerId="AD" clId="Web-{BB043CB4-9CEA-4A04-8B46-847B2E4E95AB}" dt="2023-02-28T21:36:03.278" v="476" actId="20577"/>
        <pc:sldMkLst>
          <pc:docMk/>
          <pc:sldMk cId="4150866154" sldId="468"/>
        </pc:sldMkLst>
        <pc:spChg chg="mod">
          <ac:chgData name="CHEN, KATHY (PGR)" userId="S::u2267086@live.warwick.ac.uk::33ad319c-faab-44e7-b730-ab3160d18fae" providerId="AD" clId="Web-{BB043CB4-9CEA-4A04-8B46-847B2E4E95AB}" dt="2023-02-28T21:36:03.278" v="476" actId="20577"/>
          <ac:spMkLst>
            <pc:docMk/>
            <pc:sldMk cId="4150866154" sldId="468"/>
            <ac:spMk id="3" creationId="{6BBFEDCC-1B51-5E8D-72D3-3AE797F1178F}"/>
          </ac:spMkLst>
        </pc:spChg>
      </pc:sldChg>
      <pc:sldChg chg="del">
        <pc:chgData name="CHEN, KATHY (PGR)" userId="S::u2267086@live.warwick.ac.uk::33ad319c-faab-44e7-b730-ab3160d18fae" providerId="AD" clId="Web-{BB043CB4-9CEA-4A04-8B46-847B2E4E95AB}" dt="2023-02-28T20:07:18.802" v="115"/>
        <pc:sldMkLst>
          <pc:docMk/>
          <pc:sldMk cId="3123405472" sldId="469"/>
        </pc:sldMkLst>
      </pc:sldChg>
      <pc:sldChg chg="modSp add replId">
        <pc:chgData name="CHEN, KATHY (PGR)" userId="S::u2267086@live.warwick.ac.uk::33ad319c-faab-44e7-b730-ab3160d18fae" providerId="AD" clId="Web-{BB043CB4-9CEA-4A04-8B46-847B2E4E95AB}" dt="2023-02-28T21:36:17.404" v="480" actId="20577"/>
        <pc:sldMkLst>
          <pc:docMk/>
          <pc:sldMk cId="4017315853" sldId="469"/>
        </pc:sldMkLst>
        <pc:spChg chg="mod">
          <ac:chgData name="CHEN, KATHY (PGR)" userId="S::u2267086@live.warwick.ac.uk::33ad319c-faab-44e7-b730-ab3160d18fae" providerId="AD" clId="Web-{BB043CB4-9CEA-4A04-8B46-847B2E4E95AB}" dt="2023-02-28T21:36:17.404" v="480" actId="20577"/>
          <ac:spMkLst>
            <pc:docMk/>
            <pc:sldMk cId="4017315853" sldId="469"/>
            <ac:spMk id="3" creationId="{6BBFEDCC-1B51-5E8D-72D3-3AE797F1178F}"/>
          </ac:spMkLst>
        </pc:spChg>
      </pc:sldChg>
      <pc:sldChg chg="modSp add replId">
        <pc:chgData name="CHEN, KATHY (PGR)" userId="S::u2267086@live.warwick.ac.uk::33ad319c-faab-44e7-b730-ab3160d18fae" providerId="AD" clId="Web-{BB043CB4-9CEA-4A04-8B46-847B2E4E95AB}" dt="2023-02-28T21:37:42.485" v="527" actId="20577"/>
        <pc:sldMkLst>
          <pc:docMk/>
          <pc:sldMk cId="1861726689" sldId="470"/>
        </pc:sldMkLst>
        <pc:spChg chg="mod">
          <ac:chgData name="CHEN, KATHY (PGR)" userId="S::u2267086@live.warwick.ac.uk::33ad319c-faab-44e7-b730-ab3160d18fae" providerId="AD" clId="Web-{BB043CB4-9CEA-4A04-8B46-847B2E4E95AB}" dt="2023-02-28T21:37:20.891" v="504" actId="20577"/>
          <ac:spMkLst>
            <pc:docMk/>
            <pc:sldMk cId="1861726689" sldId="470"/>
            <ac:spMk id="2" creationId="{20C34B7D-E70A-2934-8E22-8DFD850923A8}"/>
          </ac:spMkLst>
        </pc:spChg>
        <pc:spChg chg="mod">
          <ac:chgData name="CHEN, KATHY (PGR)" userId="S::u2267086@live.warwick.ac.uk::33ad319c-faab-44e7-b730-ab3160d18fae" providerId="AD" clId="Web-{BB043CB4-9CEA-4A04-8B46-847B2E4E95AB}" dt="2023-02-28T21:37:42.485" v="527" actId="20577"/>
          <ac:spMkLst>
            <pc:docMk/>
            <pc:sldMk cId="1861726689" sldId="470"/>
            <ac:spMk id="3" creationId="{6BBFEDCC-1B51-5E8D-72D3-3AE797F1178F}"/>
          </ac:spMkLst>
        </pc:spChg>
      </pc:sldChg>
      <pc:sldChg chg="del">
        <pc:chgData name="CHEN, KATHY (PGR)" userId="S::u2267086@live.warwick.ac.uk::33ad319c-faab-44e7-b730-ab3160d18fae" providerId="AD" clId="Web-{BB043CB4-9CEA-4A04-8B46-847B2E4E95AB}" dt="2023-02-28T20:07:20.989" v="116"/>
        <pc:sldMkLst>
          <pc:docMk/>
          <pc:sldMk cId="3226199609" sldId="470"/>
        </pc:sldMkLst>
      </pc:sldChg>
      <pc:sldChg chg="addSp modSp add replId">
        <pc:chgData name="CHEN, KATHY (PGR)" userId="S::u2267086@live.warwick.ac.uk::33ad319c-faab-44e7-b730-ab3160d18fae" providerId="AD" clId="Web-{BB043CB4-9CEA-4A04-8B46-847B2E4E95AB}" dt="2023-02-28T21:38:08.892" v="535" actId="14100"/>
        <pc:sldMkLst>
          <pc:docMk/>
          <pc:sldMk cId="81909584" sldId="471"/>
        </pc:sldMkLst>
        <pc:spChg chg="mod">
          <ac:chgData name="CHEN, KATHY (PGR)" userId="S::u2267086@live.warwick.ac.uk::33ad319c-faab-44e7-b730-ab3160d18fae" providerId="AD" clId="Web-{BB043CB4-9CEA-4A04-8B46-847B2E4E95AB}" dt="2023-02-28T21:37:58.423" v="531" actId="20577"/>
          <ac:spMkLst>
            <pc:docMk/>
            <pc:sldMk cId="81909584" sldId="471"/>
            <ac:spMk id="3" creationId="{6BBFEDCC-1B51-5E8D-72D3-3AE797F1178F}"/>
          </ac:spMkLst>
        </pc:spChg>
        <pc:picChg chg="add mod">
          <ac:chgData name="CHEN, KATHY (PGR)" userId="S::u2267086@live.warwick.ac.uk::33ad319c-faab-44e7-b730-ab3160d18fae" providerId="AD" clId="Web-{BB043CB4-9CEA-4A04-8B46-847B2E4E95AB}" dt="2023-02-28T21:38:08.892" v="535" actId="14100"/>
          <ac:picMkLst>
            <pc:docMk/>
            <pc:sldMk cId="81909584" sldId="471"/>
            <ac:picMk id="6" creationId="{2F3C6818-C831-B577-EAB9-DE19FBC715AF}"/>
          </ac:picMkLst>
        </pc:picChg>
      </pc:sldChg>
      <pc:sldChg chg="del">
        <pc:chgData name="CHEN, KATHY (PGR)" userId="S::u2267086@live.warwick.ac.uk::33ad319c-faab-44e7-b730-ab3160d18fae" providerId="AD" clId="Web-{BB043CB4-9CEA-4A04-8B46-847B2E4E95AB}" dt="2023-02-28T20:07:21.489" v="117"/>
        <pc:sldMkLst>
          <pc:docMk/>
          <pc:sldMk cId="3331686501" sldId="471"/>
        </pc:sldMkLst>
      </pc:sldChg>
      <pc:sldChg chg="delSp modSp add replId">
        <pc:chgData name="CHEN, KATHY (PGR)" userId="S::u2267086@live.warwick.ac.uk::33ad319c-faab-44e7-b730-ab3160d18fae" providerId="AD" clId="Web-{BB043CB4-9CEA-4A04-8B46-847B2E4E95AB}" dt="2023-02-28T21:38:56.690" v="547" actId="20577"/>
        <pc:sldMkLst>
          <pc:docMk/>
          <pc:sldMk cId="1606976608" sldId="472"/>
        </pc:sldMkLst>
        <pc:spChg chg="mod">
          <ac:chgData name="CHEN, KATHY (PGR)" userId="S::u2267086@live.warwick.ac.uk::33ad319c-faab-44e7-b730-ab3160d18fae" providerId="AD" clId="Web-{BB043CB4-9CEA-4A04-8B46-847B2E4E95AB}" dt="2023-02-28T21:38:56.690" v="547" actId="20577"/>
          <ac:spMkLst>
            <pc:docMk/>
            <pc:sldMk cId="1606976608" sldId="472"/>
            <ac:spMk id="3" creationId="{6BBFEDCC-1B51-5E8D-72D3-3AE797F1178F}"/>
          </ac:spMkLst>
        </pc:spChg>
        <pc:picChg chg="del">
          <ac:chgData name="CHEN, KATHY (PGR)" userId="S::u2267086@live.warwick.ac.uk::33ad319c-faab-44e7-b730-ab3160d18fae" providerId="AD" clId="Web-{BB043CB4-9CEA-4A04-8B46-847B2E4E95AB}" dt="2023-02-28T21:38:14.424" v="537"/>
          <ac:picMkLst>
            <pc:docMk/>
            <pc:sldMk cId="1606976608" sldId="472"/>
            <ac:picMk id="6" creationId="{2F3C6818-C831-B577-EAB9-DE19FBC715AF}"/>
          </ac:picMkLst>
        </pc:picChg>
      </pc:sldChg>
      <pc:sldChg chg="del">
        <pc:chgData name="CHEN, KATHY (PGR)" userId="S::u2267086@live.warwick.ac.uk::33ad319c-faab-44e7-b730-ab3160d18fae" providerId="AD" clId="Web-{BB043CB4-9CEA-4A04-8B46-847B2E4E95AB}" dt="2023-02-28T20:07:22.739" v="118"/>
        <pc:sldMkLst>
          <pc:docMk/>
          <pc:sldMk cId="4032059802" sldId="472"/>
        </pc:sldMkLst>
      </pc:sldChg>
      <pc:sldChg chg="modSp add replId">
        <pc:chgData name="CHEN, KATHY (PGR)" userId="S::u2267086@live.warwick.ac.uk::33ad319c-faab-44e7-b730-ab3160d18fae" providerId="AD" clId="Web-{BB043CB4-9CEA-4A04-8B46-847B2E4E95AB}" dt="2023-02-28T21:39:11.019" v="552" actId="20577"/>
        <pc:sldMkLst>
          <pc:docMk/>
          <pc:sldMk cId="247869993" sldId="473"/>
        </pc:sldMkLst>
        <pc:spChg chg="mod">
          <ac:chgData name="CHEN, KATHY (PGR)" userId="S::u2267086@live.warwick.ac.uk::33ad319c-faab-44e7-b730-ab3160d18fae" providerId="AD" clId="Web-{BB043CB4-9CEA-4A04-8B46-847B2E4E95AB}" dt="2023-02-28T21:39:11.019" v="552" actId="20577"/>
          <ac:spMkLst>
            <pc:docMk/>
            <pc:sldMk cId="247869993" sldId="473"/>
            <ac:spMk id="3" creationId="{6BBFEDCC-1B51-5E8D-72D3-3AE797F1178F}"/>
          </ac:spMkLst>
        </pc:spChg>
      </pc:sldChg>
      <pc:sldChg chg="del">
        <pc:chgData name="CHEN, KATHY (PGR)" userId="S::u2267086@live.warwick.ac.uk::33ad319c-faab-44e7-b730-ab3160d18fae" providerId="AD" clId="Web-{BB043CB4-9CEA-4A04-8B46-847B2E4E95AB}" dt="2023-02-28T20:07:23.583" v="119"/>
        <pc:sldMkLst>
          <pc:docMk/>
          <pc:sldMk cId="2463161979" sldId="473"/>
        </pc:sldMkLst>
      </pc:sldChg>
      <pc:sldChg chg="del">
        <pc:chgData name="CHEN, KATHY (PGR)" userId="S::u2267086@live.warwick.ac.uk::33ad319c-faab-44e7-b730-ab3160d18fae" providerId="AD" clId="Web-{BB043CB4-9CEA-4A04-8B46-847B2E4E95AB}" dt="2023-02-28T20:07:24.489" v="121"/>
        <pc:sldMkLst>
          <pc:docMk/>
          <pc:sldMk cId="3227864136" sldId="474"/>
        </pc:sldMkLst>
      </pc:sldChg>
      <pc:sldChg chg="modSp add replId">
        <pc:chgData name="CHEN, KATHY (PGR)" userId="S::u2267086@live.warwick.ac.uk::33ad319c-faab-44e7-b730-ab3160d18fae" providerId="AD" clId="Web-{BB043CB4-9CEA-4A04-8B46-847B2E4E95AB}" dt="2023-02-28T21:40:25.896" v="588" actId="20577"/>
        <pc:sldMkLst>
          <pc:docMk/>
          <pc:sldMk cId="3283136489" sldId="474"/>
        </pc:sldMkLst>
        <pc:spChg chg="mod">
          <ac:chgData name="CHEN, KATHY (PGR)" userId="S::u2267086@live.warwick.ac.uk::33ad319c-faab-44e7-b730-ab3160d18fae" providerId="AD" clId="Web-{BB043CB4-9CEA-4A04-8B46-847B2E4E95AB}" dt="2023-02-28T21:40:25.896" v="588" actId="20577"/>
          <ac:spMkLst>
            <pc:docMk/>
            <pc:sldMk cId="3283136489" sldId="474"/>
            <ac:spMk id="3" creationId="{6BBFEDCC-1B51-5E8D-72D3-3AE797F1178F}"/>
          </ac:spMkLst>
        </pc:spChg>
      </pc:sldChg>
      <pc:sldChg chg="del">
        <pc:chgData name="CHEN, KATHY (PGR)" userId="S::u2267086@live.warwick.ac.uk::33ad319c-faab-44e7-b730-ab3160d18fae" providerId="AD" clId="Web-{BB043CB4-9CEA-4A04-8B46-847B2E4E95AB}" dt="2023-02-28T20:07:23.739" v="120"/>
        <pc:sldMkLst>
          <pc:docMk/>
          <pc:sldMk cId="982364583" sldId="475"/>
        </pc:sldMkLst>
      </pc:sldChg>
      <pc:sldChg chg="modSp add replId">
        <pc:chgData name="CHEN, KATHY (PGR)" userId="S::u2267086@live.warwick.ac.uk::33ad319c-faab-44e7-b730-ab3160d18fae" providerId="AD" clId="Web-{BB043CB4-9CEA-4A04-8B46-847B2E4E95AB}" dt="2023-02-28T21:41:02.131" v="601" actId="20577"/>
        <pc:sldMkLst>
          <pc:docMk/>
          <pc:sldMk cId="2038782226" sldId="475"/>
        </pc:sldMkLst>
        <pc:spChg chg="mod">
          <ac:chgData name="CHEN, KATHY (PGR)" userId="S::u2267086@live.warwick.ac.uk::33ad319c-faab-44e7-b730-ab3160d18fae" providerId="AD" clId="Web-{BB043CB4-9CEA-4A04-8B46-847B2E4E95AB}" dt="2023-02-28T21:41:02.131" v="601" actId="20577"/>
          <ac:spMkLst>
            <pc:docMk/>
            <pc:sldMk cId="2038782226" sldId="475"/>
            <ac:spMk id="3" creationId="{6BBFEDCC-1B51-5E8D-72D3-3AE797F1178F}"/>
          </ac:spMkLst>
        </pc:spChg>
      </pc:sldChg>
      <pc:sldChg chg="del">
        <pc:chgData name="CHEN, KATHY (PGR)" userId="S::u2267086@live.warwick.ac.uk::33ad319c-faab-44e7-b730-ab3160d18fae" providerId="AD" clId="Web-{BB043CB4-9CEA-4A04-8B46-847B2E4E95AB}" dt="2023-02-28T20:07:24.833" v="122"/>
        <pc:sldMkLst>
          <pc:docMk/>
          <pc:sldMk cId="1561221133" sldId="476"/>
        </pc:sldMkLst>
      </pc:sldChg>
      <pc:sldChg chg="delSp modSp add replId">
        <pc:chgData name="CHEN, KATHY (PGR)" userId="S::u2267086@live.warwick.ac.uk::33ad319c-faab-44e7-b730-ab3160d18fae" providerId="AD" clId="Web-{BB043CB4-9CEA-4A04-8B46-847B2E4E95AB}" dt="2023-02-28T21:44:33.653" v="642" actId="20577"/>
        <pc:sldMkLst>
          <pc:docMk/>
          <pc:sldMk cId="2348149180" sldId="476"/>
        </pc:sldMkLst>
        <pc:spChg chg="del">
          <ac:chgData name="CHEN, KATHY (PGR)" userId="S::u2267086@live.warwick.ac.uk::33ad319c-faab-44e7-b730-ab3160d18fae" providerId="AD" clId="Web-{BB043CB4-9CEA-4A04-8B46-847B2E4E95AB}" dt="2023-02-28T21:41:28.476" v="608"/>
          <ac:spMkLst>
            <pc:docMk/>
            <pc:sldMk cId="2348149180" sldId="476"/>
            <ac:spMk id="2" creationId="{20C34B7D-E70A-2934-8E22-8DFD850923A8}"/>
          </ac:spMkLst>
        </pc:spChg>
        <pc:spChg chg="mod">
          <ac:chgData name="CHEN, KATHY (PGR)" userId="S::u2267086@live.warwick.ac.uk::33ad319c-faab-44e7-b730-ab3160d18fae" providerId="AD" clId="Web-{BB043CB4-9CEA-4A04-8B46-847B2E4E95AB}" dt="2023-02-28T21:44:33.653" v="642" actId="20577"/>
          <ac:spMkLst>
            <pc:docMk/>
            <pc:sldMk cId="2348149180" sldId="476"/>
            <ac:spMk id="3" creationId="{6BBFEDCC-1B51-5E8D-72D3-3AE797F1178F}"/>
          </ac:spMkLst>
        </pc:spChg>
      </pc:sldChg>
      <pc:sldChg chg="del">
        <pc:chgData name="CHEN, KATHY (PGR)" userId="S::u2267086@live.warwick.ac.uk::33ad319c-faab-44e7-b730-ab3160d18fae" providerId="AD" clId="Web-{BB043CB4-9CEA-4A04-8B46-847B2E4E95AB}" dt="2023-02-28T20:07:25.708" v="123"/>
        <pc:sldMkLst>
          <pc:docMk/>
          <pc:sldMk cId="2615794455" sldId="477"/>
        </pc:sldMkLst>
      </pc:sldChg>
      <pc:sldChg chg="add del replId">
        <pc:chgData name="CHEN, KATHY (PGR)" userId="S::u2267086@live.warwick.ac.uk::33ad319c-faab-44e7-b730-ab3160d18fae" providerId="AD" clId="Web-{BB043CB4-9CEA-4A04-8B46-847B2E4E95AB}" dt="2023-02-28T21:45:08.342" v="646"/>
        <pc:sldMkLst>
          <pc:docMk/>
          <pc:sldMk cId="2952960127" sldId="477"/>
        </pc:sldMkLst>
      </pc:sldChg>
      <pc:sldChg chg="modSp add ord replId">
        <pc:chgData name="CHEN, KATHY (PGR)" userId="S::u2267086@live.warwick.ac.uk::33ad319c-faab-44e7-b730-ab3160d18fae" providerId="AD" clId="Web-{BB043CB4-9CEA-4A04-8B46-847B2E4E95AB}" dt="2023-02-28T21:45:52.515" v="667" actId="20577"/>
        <pc:sldMkLst>
          <pc:docMk/>
          <pc:sldMk cId="379617631" sldId="478"/>
        </pc:sldMkLst>
        <pc:spChg chg="mod">
          <ac:chgData name="CHEN, KATHY (PGR)" userId="S::u2267086@live.warwick.ac.uk::33ad319c-faab-44e7-b730-ab3160d18fae" providerId="AD" clId="Web-{BB043CB4-9CEA-4A04-8B46-847B2E4E95AB}" dt="2023-02-28T21:45:31.920" v="658" actId="20577"/>
          <ac:spMkLst>
            <pc:docMk/>
            <pc:sldMk cId="379617631" sldId="478"/>
            <ac:spMk id="2" creationId="{20C34B7D-E70A-2934-8E22-8DFD850923A8}"/>
          </ac:spMkLst>
        </pc:spChg>
        <pc:spChg chg="mod">
          <ac:chgData name="CHEN, KATHY (PGR)" userId="S::u2267086@live.warwick.ac.uk::33ad319c-faab-44e7-b730-ab3160d18fae" providerId="AD" clId="Web-{BB043CB4-9CEA-4A04-8B46-847B2E4E95AB}" dt="2023-02-28T21:45:52.515" v="667" actId="20577"/>
          <ac:spMkLst>
            <pc:docMk/>
            <pc:sldMk cId="379617631" sldId="478"/>
            <ac:spMk id="3" creationId="{6BBFEDCC-1B51-5E8D-72D3-3AE797F1178F}"/>
          </ac:spMkLst>
        </pc:spChg>
      </pc:sldChg>
      <pc:sldChg chg="del">
        <pc:chgData name="CHEN, KATHY (PGR)" userId="S::u2267086@live.warwick.ac.uk::33ad319c-faab-44e7-b730-ab3160d18fae" providerId="AD" clId="Web-{BB043CB4-9CEA-4A04-8B46-847B2E4E95AB}" dt="2023-02-28T20:07:26.317" v="124"/>
        <pc:sldMkLst>
          <pc:docMk/>
          <pc:sldMk cId="3356013891" sldId="478"/>
        </pc:sldMkLst>
      </pc:sldChg>
      <pc:sldChg chg="modSp add replId">
        <pc:chgData name="CHEN, KATHY (PGR)" userId="S::u2267086@live.warwick.ac.uk::33ad319c-faab-44e7-b730-ab3160d18fae" providerId="AD" clId="Web-{BB043CB4-9CEA-4A04-8B46-847B2E4E95AB}" dt="2023-02-28T21:46:21.359" v="674" actId="20577"/>
        <pc:sldMkLst>
          <pc:docMk/>
          <pc:sldMk cId="916202890" sldId="479"/>
        </pc:sldMkLst>
        <pc:spChg chg="mod">
          <ac:chgData name="CHEN, KATHY (PGR)" userId="S::u2267086@live.warwick.ac.uk::33ad319c-faab-44e7-b730-ab3160d18fae" providerId="AD" clId="Web-{BB043CB4-9CEA-4A04-8B46-847B2E4E95AB}" dt="2023-02-28T21:46:21.359" v="674" actId="20577"/>
          <ac:spMkLst>
            <pc:docMk/>
            <pc:sldMk cId="916202890" sldId="479"/>
            <ac:spMk id="3" creationId="{6BBFEDCC-1B51-5E8D-72D3-3AE797F1178F}"/>
          </ac:spMkLst>
        </pc:spChg>
      </pc:sldChg>
      <pc:sldChg chg="del">
        <pc:chgData name="CHEN, KATHY (PGR)" userId="S::u2267086@live.warwick.ac.uk::33ad319c-faab-44e7-b730-ab3160d18fae" providerId="AD" clId="Web-{BB043CB4-9CEA-4A04-8B46-847B2E4E95AB}" dt="2023-02-28T20:07:26.942" v="125"/>
        <pc:sldMkLst>
          <pc:docMk/>
          <pc:sldMk cId="2625119962" sldId="479"/>
        </pc:sldMkLst>
      </pc:sldChg>
      <pc:sldChg chg="del">
        <pc:chgData name="CHEN, KATHY (PGR)" userId="S::u2267086@live.warwick.ac.uk::33ad319c-faab-44e7-b730-ab3160d18fae" providerId="AD" clId="Web-{BB043CB4-9CEA-4A04-8B46-847B2E4E95AB}" dt="2023-02-28T20:07:27.458" v="126"/>
        <pc:sldMkLst>
          <pc:docMk/>
          <pc:sldMk cId="1177251665" sldId="480"/>
        </pc:sldMkLst>
      </pc:sldChg>
      <pc:sldChg chg="modSp add replId">
        <pc:chgData name="CHEN, KATHY (PGR)" userId="S::u2267086@live.warwick.ac.uk::33ad319c-faab-44e7-b730-ab3160d18fae" providerId="AD" clId="Web-{BB043CB4-9CEA-4A04-8B46-847B2E4E95AB}" dt="2023-02-28T21:47:36.768" v="683" actId="20577"/>
        <pc:sldMkLst>
          <pc:docMk/>
          <pc:sldMk cId="1970903661" sldId="480"/>
        </pc:sldMkLst>
        <pc:spChg chg="mod">
          <ac:chgData name="CHEN, KATHY (PGR)" userId="S::u2267086@live.warwick.ac.uk::33ad319c-faab-44e7-b730-ab3160d18fae" providerId="AD" clId="Web-{BB043CB4-9CEA-4A04-8B46-847B2E4E95AB}" dt="2023-02-28T21:47:36.768" v="683" actId="20577"/>
          <ac:spMkLst>
            <pc:docMk/>
            <pc:sldMk cId="1970903661" sldId="480"/>
            <ac:spMk id="3" creationId="{6BBFEDCC-1B51-5E8D-72D3-3AE797F1178F}"/>
          </ac:spMkLst>
        </pc:spChg>
      </pc:sldChg>
      <pc:sldChg chg="del">
        <pc:chgData name="CHEN, KATHY (PGR)" userId="S::u2267086@live.warwick.ac.uk::33ad319c-faab-44e7-b730-ab3160d18fae" providerId="AD" clId="Web-{BB043CB4-9CEA-4A04-8B46-847B2E4E95AB}" dt="2023-02-28T20:07:28.349" v="127"/>
        <pc:sldMkLst>
          <pc:docMk/>
          <pc:sldMk cId="1001308874" sldId="481"/>
        </pc:sldMkLst>
      </pc:sldChg>
      <pc:sldChg chg="addSp modSp add replId">
        <pc:chgData name="CHEN, KATHY (PGR)" userId="S::u2267086@live.warwick.ac.uk::33ad319c-faab-44e7-b730-ab3160d18fae" providerId="AD" clId="Web-{BB043CB4-9CEA-4A04-8B46-847B2E4E95AB}" dt="2023-02-28T21:48:15.066" v="691" actId="20577"/>
        <pc:sldMkLst>
          <pc:docMk/>
          <pc:sldMk cId="3702825659" sldId="481"/>
        </pc:sldMkLst>
        <pc:spChg chg="mod">
          <ac:chgData name="CHEN, KATHY (PGR)" userId="S::u2267086@live.warwick.ac.uk::33ad319c-faab-44e7-b730-ab3160d18fae" providerId="AD" clId="Web-{BB043CB4-9CEA-4A04-8B46-847B2E4E95AB}" dt="2023-02-28T21:48:15.066" v="691" actId="20577"/>
          <ac:spMkLst>
            <pc:docMk/>
            <pc:sldMk cId="3702825659" sldId="481"/>
            <ac:spMk id="3" creationId="{6BBFEDCC-1B51-5E8D-72D3-3AE797F1178F}"/>
          </ac:spMkLst>
        </pc:spChg>
        <pc:picChg chg="add mod">
          <ac:chgData name="CHEN, KATHY (PGR)" userId="S::u2267086@live.warwick.ac.uk::33ad319c-faab-44e7-b730-ab3160d18fae" providerId="AD" clId="Web-{BB043CB4-9CEA-4A04-8B46-847B2E4E95AB}" dt="2023-02-28T21:48:07.597" v="689" actId="1076"/>
          <ac:picMkLst>
            <pc:docMk/>
            <pc:sldMk cId="3702825659" sldId="481"/>
            <ac:picMk id="6" creationId="{590B5A55-1500-8316-6229-5151CCC1E4A1}"/>
          </ac:picMkLst>
        </pc:picChg>
      </pc:sldChg>
      <pc:sldChg chg="delSp modSp add replId">
        <pc:chgData name="CHEN, KATHY (PGR)" userId="S::u2267086@live.warwick.ac.uk::33ad319c-faab-44e7-b730-ab3160d18fae" providerId="AD" clId="Web-{BB043CB4-9CEA-4A04-8B46-847B2E4E95AB}" dt="2023-02-28T21:48:37.301" v="698" actId="20577"/>
        <pc:sldMkLst>
          <pc:docMk/>
          <pc:sldMk cId="1406111792" sldId="482"/>
        </pc:sldMkLst>
        <pc:spChg chg="mod">
          <ac:chgData name="CHEN, KATHY (PGR)" userId="S::u2267086@live.warwick.ac.uk::33ad319c-faab-44e7-b730-ab3160d18fae" providerId="AD" clId="Web-{BB043CB4-9CEA-4A04-8B46-847B2E4E95AB}" dt="2023-02-28T21:48:37.301" v="698" actId="20577"/>
          <ac:spMkLst>
            <pc:docMk/>
            <pc:sldMk cId="1406111792" sldId="482"/>
            <ac:spMk id="3" creationId="{6BBFEDCC-1B51-5E8D-72D3-3AE797F1178F}"/>
          </ac:spMkLst>
        </pc:spChg>
        <pc:picChg chg="del">
          <ac:chgData name="CHEN, KATHY (PGR)" userId="S::u2267086@live.warwick.ac.uk::33ad319c-faab-44e7-b730-ab3160d18fae" providerId="AD" clId="Web-{BB043CB4-9CEA-4A04-8B46-847B2E4E95AB}" dt="2023-02-28T21:48:26.519" v="693"/>
          <ac:picMkLst>
            <pc:docMk/>
            <pc:sldMk cId="1406111792" sldId="482"/>
            <ac:picMk id="6" creationId="{590B5A55-1500-8316-6229-5151CCC1E4A1}"/>
          </ac:picMkLst>
        </pc:picChg>
      </pc:sldChg>
      <pc:sldChg chg="del">
        <pc:chgData name="CHEN, KATHY (PGR)" userId="S::u2267086@live.warwick.ac.uk::33ad319c-faab-44e7-b730-ab3160d18fae" providerId="AD" clId="Web-{BB043CB4-9CEA-4A04-8B46-847B2E4E95AB}" dt="2023-02-28T20:07:29.583" v="128"/>
        <pc:sldMkLst>
          <pc:docMk/>
          <pc:sldMk cId="3951941910" sldId="482"/>
        </pc:sldMkLst>
      </pc:sldChg>
      <pc:sldChg chg="del">
        <pc:chgData name="CHEN, KATHY (PGR)" userId="S::u2267086@live.warwick.ac.uk::33ad319c-faab-44e7-b730-ab3160d18fae" providerId="AD" clId="Web-{BB043CB4-9CEA-4A04-8B46-847B2E4E95AB}" dt="2023-02-28T20:07:30.349" v="129"/>
        <pc:sldMkLst>
          <pc:docMk/>
          <pc:sldMk cId="411678525" sldId="483"/>
        </pc:sldMkLst>
      </pc:sldChg>
      <pc:sldChg chg="modSp add replId">
        <pc:chgData name="CHEN, KATHY (PGR)" userId="S::u2267086@live.warwick.ac.uk::33ad319c-faab-44e7-b730-ab3160d18fae" providerId="AD" clId="Web-{BB043CB4-9CEA-4A04-8B46-847B2E4E95AB}" dt="2023-02-28T21:49:11.895" v="713" actId="20577"/>
        <pc:sldMkLst>
          <pc:docMk/>
          <pc:sldMk cId="1132540561" sldId="483"/>
        </pc:sldMkLst>
        <pc:spChg chg="mod">
          <ac:chgData name="CHEN, KATHY (PGR)" userId="S::u2267086@live.warwick.ac.uk::33ad319c-faab-44e7-b730-ab3160d18fae" providerId="AD" clId="Web-{BB043CB4-9CEA-4A04-8B46-847B2E4E95AB}" dt="2023-02-28T21:49:11.895" v="713" actId="20577"/>
          <ac:spMkLst>
            <pc:docMk/>
            <pc:sldMk cId="1132540561" sldId="483"/>
            <ac:spMk id="3" creationId="{6BBFEDCC-1B51-5E8D-72D3-3AE797F1178F}"/>
          </ac:spMkLst>
        </pc:spChg>
      </pc:sldChg>
      <pc:sldChg chg="modSp add replId">
        <pc:chgData name="CHEN, KATHY (PGR)" userId="S::u2267086@live.warwick.ac.uk::33ad319c-faab-44e7-b730-ab3160d18fae" providerId="AD" clId="Web-{BB043CB4-9CEA-4A04-8B46-847B2E4E95AB}" dt="2023-02-28T21:50:33.320" v="735" actId="20577"/>
        <pc:sldMkLst>
          <pc:docMk/>
          <pc:sldMk cId="3353731480" sldId="484"/>
        </pc:sldMkLst>
        <pc:spChg chg="mod">
          <ac:chgData name="CHEN, KATHY (PGR)" userId="S::u2267086@live.warwick.ac.uk::33ad319c-faab-44e7-b730-ab3160d18fae" providerId="AD" clId="Web-{BB043CB4-9CEA-4A04-8B46-847B2E4E95AB}" dt="2023-02-28T21:50:33.320" v="735" actId="20577"/>
          <ac:spMkLst>
            <pc:docMk/>
            <pc:sldMk cId="3353731480" sldId="484"/>
            <ac:spMk id="3" creationId="{6BBFEDCC-1B51-5E8D-72D3-3AE797F1178F}"/>
          </ac:spMkLst>
        </pc:spChg>
      </pc:sldChg>
      <pc:sldChg chg="modSp add replId">
        <pc:chgData name="CHEN, KATHY (PGR)" userId="S::u2267086@live.warwick.ac.uk::33ad319c-faab-44e7-b730-ab3160d18fae" providerId="AD" clId="Web-{BB043CB4-9CEA-4A04-8B46-847B2E4E95AB}" dt="2023-02-28T21:50:55.305" v="743" actId="20577"/>
        <pc:sldMkLst>
          <pc:docMk/>
          <pc:sldMk cId="1982535833" sldId="485"/>
        </pc:sldMkLst>
        <pc:spChg chg="mod">
          <ac:chgData name="CHEN, KATHY (PGR)" userId="S::u2267086@live.warwick.ac.uk::33ad319c-faab-44e7-b730-ab3160d18fae" providerId="AD" clId="Web-{BB043CB4-9CEA-4A04-8B46-847B2E4E95AB}" dt="2023-02-28T21:50:55.305" v="743" actId="20577"/>
          <ac:spMkLst>
            <pc:docMk/>
            <pc:sldMk cId="1982535833" sldId="485"/>
            <ac:spMk id="3" creationId="{6BBFEDCC-1B51-5E8D-72D3-3AE797F1178F}"/>
          </ac:spMkLst>
        </pc:spChg>
      </pc:sldChg>
      <pc:sldChg chg="delSp modSp add replId">
        <pc:chgData name="CHEN, KATHY (PGR)" userId="S::u2267086@live.warwick.ac.uk::33ad319c-faab-44e7-b730-ab3160d18fae" providerId="AD" clId="Web-{BB043CB4-9CEA-4A04-8B46-847B2E4E95AB}" dt="2023-02-28T21:52:35.807" v="767" actId="1076"/>
        <pc:sldMkLst>
          <pc:docMk/>
          <pc:sldMk cId="3610742476" sldId="486"/>
        </pc:sldMkLst>
        <pc:spChg chg="del">
          <ac:chgData name="CHEN, KATHY (PGR)" userId="S::u2267086@live.warwick.ac.uk::33ad319c-faab-44e7-b730-ab3160d18fae" providerId="AD" clId="Web-{BB043CB4-9CEA-4A04-8B46-847B2E4E95AB}" dt="2023-02-28T21:52:31.307" v="766"/>
          <ac:spMkLst>
            <pc:docMk/>
            <pc:sldMk cId="3610742476" sldId="486"/>
            <ac:spMk id="2" creationId="{20C34B7D-E70A-2934-8E22-8DFD850923A8}"/>
          </ac:spMkLst>
        </pc:spChg>
        <pc:spChg chg="mod">
          <ac:chgData name="CHEN, KATHY (PGR)" userId="S::u2267086@live.warwick.ac.uk::33ad319c-faab-44e7-b730-ab3160d18fae" providerId="AD" clId="Web-{BB043CB4-9CEA-4A04-8B46-847B2E4E95AB}" dt="2023-02-28T21:52:35.807" v="767" actId="1076"/>
          <ac:spMkLst>
            <pc:docMk/>
            <pc:sldMk cId="3610742476" sldId="486"/>
            <ac:spMk id="3" creationId="{6BBFEDCC-1B51-5E8D-72D3-3AE797F1178F}"/>
          </ac:spMkLst>
        </pc:spChg>
      </pc:sldChg>
      <pc:sldChg chg="delSp modSp add replId">
        <pc:chgData name="CHEN, KATHY (PGR)" userId="S::u2267086@live.warwick.ac.uk::33ad319c-faab-44e7-b730-ab3160d18fae" providerId="AD" clId="Web-{BB043CB4-9CEA-4A04-8B46-847B2E4E95AB}" dt="2023-02-28T21:53:32.090" v="782" actId="1076"/>
        <pc:sldMkLst>
          <pc:docMk/>
          <pc:sldMk cId="670445789" sldId="487"/>
        </pc:sldMkLst>
        <pc:spChg chg="del mod">
          <ac:chgData name="CHEN, KATHY (PGR)" userId="S::u2267086@live.warwick.ac.uk::33ad319c-faab-44e7-b730-ab3160d18fae" providerId="AD" clId="Web-{BB043CB4-9CEA-4A04-8B46-847B2E4E95AB}" dt="2023-02-28T21:52:49.511" v="769"/>
          <ac:spMkLst>
            <pc:docMk/>
            <pc:sldMk cId="670445789" sldId="487"/>
            <ac:spMk id="2" creationId="{20C34B7D-E70A-2934-8E22-8DFD850923A8}"/>
          </ac:spMkLst>
        </pc:spChg>
        <pc:spChg chg="mod">
          <ac:chgData name="CHEN, KATHY (PGR)" userId="S::u2267086@live.warwick.ac.uk::33ad319c-faab-44e7-b730-ab3160d18fae" providerId="AD" clId="Web-{BB043CB4-9CEA-4A04-8B46-847B2E4E95AB}" dt="2023-02-28T21:53:32.090" v="782" actId="1076"/>
          <ac:spMkLst>
            <pc:docMk/>
            <pc:sldMk cId="670445789" sldId="487"/>
            <ac:spMk id="3" creationId="{6BBFEDCC-1B51-5E8D-72D3-3AE797F1178F}"/>
          </ac:spMkLst>
        </pc:spChg>
      </pc:sldChg>
      <pc:sldChg chg="modSp add replId">
        <pc:chgData name="CHEN, KATHY (PGR)" userId="S::u2267086@live.warwick.ac.uk::33ad319c-faab-44e7-b730-ab3160d18fae" providerId="AD" clId="Web-{BB043CB4-9CEA-4A04-8B46-847B2E4E95AB}" dt="2023-02-28T21:53:42.934" v="786" actId="20577"/>
        <pc:sldMkLst>
          <pc:docMk/>
          <pc:sldMk cId="736235316" sldId="488"/>
        </pc:sldMkLst>
        <pc:spChg chg="mod">
          <ac:chgData name="CHEN, KATHY (PGR)" userId="S::u2267086@live.warwick.ac.uk::33ad319c-faab-44e7-b730-ab3160d18fae" providerId="AD" clId="Web-{BB043CB4-9CEA-4A04-8B46-847B2E4E95AB}" dt="2023-02-28T21:53:42.934" v="786" actId="20577"/>
          <ac:spMkLst>
            <pc:docMk/>
            <pc:sldMk cId="736235316" sldId="488"/>
            <ac:spMk id="3" creationId="{6BBFEDCC-1B51-5E8D-72D3-3AE797F1178F}"/>
          </ac:spMkLst>
        </pc:spChg>
      </pc:sldChg>
      <pc:sldChg chg="modSp add replId">
        <pc:chgData name="CHEN, KATHY (PGR)" userId="S::u2267086@live.warwick.ac.uk::33ad319c-faab-44e7-b730-ab3160d18fae" providerId="AD" clId="Web-{BB043CB4-9CEA-4A04-8B46-847B2E4E95AB}" dt="2023-02-28T21:54:07.029" v="792" actId="20577"/>
        <pc:sldMkLst>
          <pc:docMk/>
          <pc:sldMk cId="452201428" sldId="489"/>
        </pc:sldMkLst>
        <pc:spChg chg="mod">
          <ac:chgData name="CHEN, KATHY (PGR)" userId="S::u2267086@live.warwick.ac.uk::33ad319c-faab-44e7-b730-ab3160d18fae" providerId="AD" clId="Web-{BB043CB4-9CEA-4A04-8B46-847B2E4E95AB}" dt="2023-02-28T21:54:07.029" v="792" actId="20577"/>
          <ac:spMkLst>
            <pc:docMk/>
            <pc:sldMk cId="452201428" sldId="489"/>
            <ac:spMk id="3" creationId="{6BBFEDCC-1B51-5E8D-72D3-3AE797F1178F}"/>
          </ac:spMkLst>
        </pc:spChg>
      </pc:sldChg>
      <pc:sldChg chg="addSp modSp add replId">
        <pc:chgData name="CHEN, KATHY (PGR)" userId="S::u2267086@live.warwick.ac.uk::33ad319c-faab-44e7-b730-ab3160d18fae" providerId="AD" clId="Web-{BB043CB4-9CEA-4A04-8B46-847B2E4E95AB}" dt="2023-02-28T21:55:59.298" v="836" actId="14100"/>
        <pc:sldMkLst>
          <pc:docMk/>
          <pc:sldMk cId="1423579838" sldId="490"/>
        </pc:sldMkLst>
        <pc:spChg chg="mod">
          <ac:chgData name="CHEN, KATHY (PGR)" userId="S::u2267086@live.warwick.ac.uk::33ad319c-faab-44e7-b730-ab3160d18fae" providerId="AD" clId="Web-{BB043CB4-9CEA-4A04-8B46-847B2E4E95AB}" dt="2023-02-28T21:55:47.360" v="834" actId="20577"/>
          <ac:spMkLst>
            <pc:docMk/>
            <pc:sldMk cId="1423579838" sldId="490"/>
            <ac:spMk id="3" creationId="{6BBFEDCC-1B51-5E8D-72D3-3AE797F1178F}"/>
          </ac:spMkLst>
        </pc:spChg>
        <pc:picChg chg="add mod">
          <ac:chgData name="CHEN, KATHY (PGR)" userId="S::u2267086@live.warwick.ac.uk::33ad319c-faab-44e7-b730-ab3160d18fae" providerId="AD" clId="Web-{BB043CB4-9CEA-4A04-8B46-847B2E4E95AB}" dt="2023-02-28T21:55:59.298" v="836" actId="14100"/>
          <ac:picMkLst>
            <pc:docMk/>
            <pc:sldMk cId="1423579838" sldId="490"/>
            <ac:picMk id="6" creationId="{A15EC686-A921-44D9-6932-ADF4AB6FB293}"/>
          </ac:picMkLst>
        </pc:picChg>
      </pc:sldChg>
      <pc:sldChg chg="delSp modSp add replId">
        <pc:chgData name="CHEN, KATHY (PGR)" userId="S::u2267086@live.warwick.ac.uk::33ad319c-faab-44e7-b730-ab3160d18fae" providerId="AD" clId="Web-{BB043CB4-9CEA-4A04-8B46-847B2E4E95AB}" dt="2023-02-28T21:56:36.908" v="841" actId="20577"/>
        <pc:sldMkLst>
          <pc:docMk/>
          <pc:sldMk cId="351312245" sldId="491"/>
        </pc:sldMkLst>
        <pc:spChg chg="mod">
          <ac:chgData name="CHEN, KATHY (PGR)" userId="S::u2267086@live.warwick.ac.uk::33ad319c-faab-44e7-b730-ab3160d18fae" providerId="AD" clId="Web-{BB043CB4-9CEA-4A04-8B46-847B2E4E95AB}" dt="2023-02-28T21:56:36.908" v="841" actId="20577"/>
          <ac:spMkLst>
            <pc:docMk/>
            <pc:sldMk cId="351312245" sldId="491"/>
            <ac:spMk id="3" creationId="{6BBFEDCC-1B51-5E8D-72D3-3AE797F1178F}"/>
          </ac:spMkLst>
        </pc:spChg>
        <pc:picChg chg="del">
          <ac:chgData name="CHEN, KATHY (PGR)" userId="S::u2267086@live.warwick.ac.uk::33ad319c-faab-44e7-b730-ab3160d18fae" providerId="AD" clId="Web-{BB043CB4-9CEA-4A04-8B46-847B2E4E95AB}" dt="2023-02-28T21:56:27.033" v="838"/>
          <ac:picMkLst>
            <pc:docMk/>
            <pc:sldMk cId="351312245" sldId="491"/>
            <ac:picMk id="6" creationId="{A15EC686-A921-44D9-6932-ADF4AB6FB293}"/>
          </ac:picMkLst>
        </pc:picChg>
      </pc:sldChg>
    </pc:docChg>
  </pc:docChgLst>
  <pc:docChgLst>
    <pc:chgData name="CHEN, KATHY (PGR)" userId="S::u2267086@live.warwick.ac.uk::33ad319c-faab-44e7-b730-ab3160d18fae" providerId="AD" clId="Web-{534393D9-1DB3-4104-88F3-6C6C0B6C6BBD}"/>
    <pc:docChg chg="addSld delSld modSld">
      <pc:chgData name="CHEN, KATHY (PGR)" userId="S::u2267086@live.warwick.ac.uk::33ad319c-faab-44e7-b730-ab3160d18fae" providerId="AD" clId="Web-{534393D9-1DB3-4104-88F3-6C6C0B6C6BBD}" dt="2023-02-24T21:51:51.395" v="471" actId="20577"/>
      <pc:docMkLst>
        <pc:docMk/>
      </pc:docMkLst>
      <pc:sldChg chg="modSp">
        <pc:chgData name="CHEN, KATHY (PGR)" userId="S::u2267086@live.warwick.ac.uk::33ad319c-faab-44e7-b730-ab3160d18fae" providerId="AD" clId="Web-{534393D9-1DB3-4104-88F3-6C6C0B6C6BBD}" dt="2023-02-24T21:34:39.070" v="127" actId="20577"/>
        <pc:sldMkLst>
          <pc:docMk/>
          <pc:sldMk cId="419606111" sldId="449"/>
        </pc:sldMkLst>
        <pc:spChg chg="mod">
          <ac:chgData name="CHEN, KATHY (PGR)" userId="S::u2267086@live.warwick.ac.uk::33ad319c-faab-44e7-b730-ab3160d18fae" providerId="AD" clId="Web-{534393D9-1DB3-4104-88F3-6C6C0B6C6BBD}" dt="2023-02-24T21:34:39.070" v="127" actId="20577"/>
          <ac:spMkLst>
            <pc:docMk/>
            <pc:sldMk cId="419606111" sldId="449"/>
            <ac:spMk id="3" creationId="{6BBFEDCC-1B51-5E8D-72D3-3AE797F1178F}"/>
          </ac:spMkLst>
        </pc:spChg>
        <pc:spChg chg="mod">
          <ac:chgData name="CHEN, KATHY (PGR)" userId="S::u2267086@live.warwick.ac.uk::33ad319c-faab-44e7-b730-ab3160d18fae" providerId="AD" clId="Web-{534393D9-1DB3-4104-88F3-6C6C0B6C6BBD}" dt="2023-02-24T21:30:59.174" v="1" actId="20577"/>
          <ac:spMkLst>
            <pc:docMk/>
            <pc:sldMk cId="419606111" sldId="449"/>
            <ac:spMk id="7" creationId="{7EBA17EC-68BE-5A68-472A-4B0E6C21DA87}"/>
          </ac:spMkLst>
        </pc:spChg>
      </pc:sldChg>
      <pc:sldChg chg="delSp modSp">
        <pc:chgData name="CHEN, KATHY (PGR)" userId="S::u2267086@live.warwick.ac.uk::33ad319c-faab-44e7-b730-ab3160d18fae" providerId="AD" clId="Web-{534393D9-1DB3-4104-88F3-6C6C0B6C6BBD}" dt="2023-02-24T21:36:46.605" v="183" actId="20577"/>
        <pc:sldMkLst>
          <pc:docMk/>
          <pc:sldMk cId="2868258527" sldId="450"/>
        </pc:sldMkLst>
        <pc:spChg chg="mod">
          <ac:chgData name="CHEN, KATHY (PGR)" userId="S::u2267086@live.warwick.ac.uk::33ad319c-faab-44e7-b730-ab3160d18fae" providerId="AD" clId="Web-{534393D9-1DB3-4104-88F3-6C6C0B6C6BBD}" dt="2023-02-24T21:35:57.276" v="162" actId="20577"/>
          <ac:spMkLst>
            <pc:docMk/>
            <pc:sldMk cId="2868258527" sldId="450"/>
            <ac:spMk id="2" creationId="{20C34B7D-E70A-2934-8E22-8DFD850923A8}"/>
          </ac:spMkLst>
        </pc:spChg>
        <pc:spChg chg="mod">
          <ac:chgData name="CHEN, KATHY (PGR)" userId="S::u2267086@live.warwick.ac.uk::33ad319c-faab-44e7-b730-ab3160d18fae" providerId="AD" clId="Web-{534393D9-1DB3-4104-88F3-6C6C0B6C6BBD}" dt="2023-02-24T21:36:46.605" v="183" actId="20577"/>
          <ac:spMkLst>
            <pc:docMk/>
            <pc:sldMk cId="2868258527" sldId="450"/>
            <ac:spMk id="3" creationId="{6BBFEDCC-1B51-5E8D-72D3-3AE797F1178F}"/>
          </ac:spMkLst>
        </pc:spChg>
        <pc:spChg chg="mod">
          <ac:chgData name="CHEN, KATHY (PGR)" userId="S::u2267086@live.warwick.ac.uk::33ad319c-faab-44e7-b730-ab3160d18fae" providerId="AD" clId="Web-{534393D9-1DB3-4104-88F3-6C6C0B6C6BBD}" dt="2023-02-24T21:35:36.322" v="151" actId="20577"/>
          <ac:spMkLst>
            <pc:docMk/>
            <pc:sldMk cId="2868258527" sldId="450"/>
            <ac:spMk id="7" creationId="{7EBA17EC-68BE-5A68-472A-4B0E6C21DA87}"/>
          </ac:spMkLst>
        </pc:spChg>
        <pc:picChg chg="del">
          <ac:chgData name="CHEN, KATHY (PGR)" userId="S::u2267086@live.warwick.ac.uk::33ad319c-faab-44e7-b730-ab3160d18fae" providerId="AD" clId="Web-{534393D9-1DB3-4104-88F3-6C6C0B6C6BBD}" dt="2023-02-24T21:34:41.461" v="128"/>
          <ac:picMkLst>
            <pc:docMk/>
            <pc:sldMk cId="2868258527" sldId="450"/>
            <ac:picMk id="6" creationId="{7470E2A2-A3FB-2F29-89DB-0A9EEFFF4EA8}"/>
          </ac:picMkLst>
        </pc:picChg>
      </pc:sldChg>
      <pc:sldChg chg="modSp add replId">
        <pc:chgData name="CHEN, KATHY (PGR)" userId="S::u2267086@live.warwick.ac.uk::33ad319c-faab-44e7-b730-ab3160d18fae" providerId="AD" clId="Web-{534393D9-1DB3-4104-88F3-6C6C0B6C6BBD}" dt="2023-02-24T21:37:12.871" v="191" actId="1076"/>
        <pc:sldMkLst>
          <pc:docMk/>
          <pc:sldMk cId="1461407706" sldId="451"/>
        </pc:sldMkLst>
        <pc:spChg chg="mod">
          <ac:chgData name="CHEN, KATHY (PGR)" userId="S::u2267086@live.warwick.ac.uk::33ad319c-faab-44e7-b730-ab3160d18fae" providerId="AD" clId="Web-{534393D9-1DB3-4104-88F3-6C6C0B6C6BBD}" dt="2023-02-24T21:37:02.918" v="185" actId="1076"/>
          <ac:spMkLst>
            <pc:docMk/>
            <pc:sldMk cId="1461407706" sldId="451"/>
            <ac:spMk id="2" creationId="{20C34B7D-E70A-2934-8E22-8DFD850923A8}"/>
          </ac:spMkLst>
        </pc:spChg>
        <pc:spChg chg="mod">
          <ac:chgData name="CHEN, KATHY (PGR)" userId="S::u2267086@live.warwick.ac.uk::33ad319c-faab-44e7-b730-ab3160d18fae" providerId="AD" clId="Web-{534393D9-1DB3-4104-88F3-6C6C0B6C6BBD}" dt="2023-02-24T21:37:12.871" v="191" actId="1076"/>
          <ac:spMkLst>
            <pc:docMk/>
            <pc:sldMk cId="1461407706" sldId="451"/>
            <ac:spMk id="3" creationId="{6BBFEDCC-1B51-5E8D-72D3-3AE797F1178F}"/>
          </ac:spMkLst>
        </pc:spChg>
      </pc:sldChg>
      <pc:sldChg chg="del">
        <pc:chgData name="CHEN, KATHY (PGR)" userId="S::u2267086@live.warwick.ac.uk::33ad319c-faab-44e7-b730-ab3160d18fae" providerId="AD" clId="Web-{534393D9-1DB3-4104-88F3-6C6C0B6C6BBD}" dt="2023-02-24T21:34:43.055" v="129"/>
        <pc:sldMkLst>
          <pc:docMk/>
          <pc:sldMk cId="3511023268" sldId="451"/>
        </pc:sldMkLst>
      </pc:sldChg>
      <pc:sldChg chg="del">
        <pc:chgData name="CHEN, KATHY (PGR)" userId="S::u2267086@live.warwick.ac.uk::33ad319c-faab-44e7-b730-ab3160d18fae" providerId="AD" clId="Web-{534393D9-1DB3-4104-88F3-6C6C0B6C6BBD}" dt="2023-02-24T21:34:43.961" v="130"/>
        <pc:sldMkLst>
          <pc:docMk/>
          <pc:sldMk cId="1129979355" sldId="452"/>
        </pc:sldMkLst>
      </pc:sldChg>
      <pc:sldChg chg="modSp add replId">
        <pc:chgData name="CHEN, KATHY (PGR)" userId="S::u2267086@live.warwick.ac.uk::33ad319c-faab-44e7-b730-ab3160d18fae" providerId="AD" clId="Web-{534393D9-1DB3-4104-88F3-6C6C0B6C6BBD}" dt="2023-02-24T21:37:55.451" v="203" actId="20577"/>
        <pc:sldMkLst>
          <pc:docMk/>
          <pc:sldMk cId="1349630324" sldId="452"/>
        </pc:sldMkLst>
        <pc:spChg chg="mod">
          <ac:chgData name="CHEN, KATHY (PGR)" userId="S::u2267086@live.warwick.ac.uk::33ad319c-faab-44e7-b730-ab3160d18fae" providerId="AD" clId="Web-{534393D9-1DB3-4104-88F3-6C6C0B6C6BBD}" dt="2023-02-24T21:37:55.451" v="203" actId="20577"/>
          <ac:spMkLst>
            <pc:docMk/>
            <pc:sldMk cId="1349630324" sldId="452"/>
            <ac:spMk id="3" creationId="{6BBFEDCC-1B51-5E8D-72D3-3AE797F1178F}"/>
          </ac:spMkLst>
        </pc:spChg>
      </pc:sldChg>
      <pc:sldChg chg="del">
        <pc:chgData name="CHEN, KATHY (PGR)" userId="S::u2267086@live.warwick.ac.uk::33ad319c-faab-44e7-b730-ab3160d18fae" providerId="AD" clId="Web-{534393D9-1DB3-4104-88F3-6C6C0B6C6BBD}" dt="2023-02-24T21:34:44.805" v="131"/>
        <pc:sldMkLst>
          <pc:docMk/>
          <pc:sldMk cId="2720021639" sldId="453"/>
        </pc:sldMkLst>
      </pc:sldChg>
      <pc:sldChg chg="modSp add replId">
        <pc:chgData name="CHEN, KATHY (PGR)" userId="S::u2267086@live.warwick.ac.uk::33ad319c-faab-44e7-b730-ab3160d18fae" providerId="AD" clId="Web-{534393D9-1DB3-4104-88F3-6C6C0B6C6BBD}" dt="2023-02-24T21:38:58.124" v="221" actId="20577"/>
        <pc:sldMkLst>
          <pc:docMk/>
          <pc:sldMk cId="3378661532" sldId="453"/>
        </pc:sldMkLst>
        <pc:spChg chg="mod">
          <ac:chgData name="CHEN, KATHY (PGR)" userId="S::u2267086@live.warwick.ac.uk::33ad319c-faab-44e7-b730-ab3160d18fae" providerId="AD" clId="Web-{534393D9-1DB3-4104-88F3-6C6C0B6C6BBD}" dt="2023-02-24T21:38:58.124" v="221" actId="20577"/>
          <ac:spMkLst>
            <pc:docMk/>
            <pc:sldMk cId="3378661532" sldId="453"/>
            <ac:spMk id="3" creationId="{6BBFEDCC-1B51-5E8D-72D3-3AE797F1178F}"/>
          </ac:spMkLst>
        </pc:spChg>
      </pc:sldChg>
      <pc:sldChg chg="modSp add replId">
        <pc:chgData name="CHEN, KATHY (PGR)" userId="S::u2267086@live.warwick.ac.uk::33ad319c-faab-44e7-b730-ab3160d18fae" providerId="AD" clId="Web-{534393D9-1DB3-4104-88F3-6C6C0B6C6BBD}" dt="2023-02-24T21:39:21.906" v="232" actId="20577"/>
        <pc:sldMkLst>
          <pc:docMk/>
          <pc:sldMk cId="2628051933" sldId="454"/>
        </pc:sldMkLst>
        <pc:spChg chg="mod">
          <ac:chgData name="CHEN, KATHY (PGR)" userId="S::u2267086@live.warwick.ac.uk::33ad319c-faab-44e7-b730-ab3160d18fae" providerId="AD" clId="Web-{534393D9-1DB3-4104-88F3-6C6C0B6C6BBD}" dt="2023-02-24T21:39:21.906" v="232" actId="20577"/>
          <ac:spMkLst>
            <pc:docMk/>
            <pc:sldMk cId="2628051933" sldId="454"/>
            <ac:spMk id="3" creationId="{6BBFEDCC-1B51-5E8D-72D3-3AE797F1178F}"/>
          </ac:spMkLst>
        </pc:spChg>
      </pc:sldChg>
      <pc:sldChg chg="del">
        <pc:chgData name="CHEN, KATHY (PGR)" userId="S::u2267086@live.warwick.ac.uk::33ad319c-faab-44e7-b730-ab3160d18fae" providerId="AD" clId="Web-{534393D9-1DB3-4104-88F3-6C6C0B6C6BBD}" dt="2023-02-24T21:34:46.461" v="132"/>
        <pc:sldMkLst>
          <pc:docMk/>
          <pc:sldMk cId="3763362116" sldId="454"/>
        </pc:sldMkLst>
      </pc:sldChg>
      <pc:sldChg chg="modSp add replId">
        <pc:chgData name="CHEN, KATHY (PGR)" userId="S::u2267086@live.warwick.ac.uk::33ad319c-faab-44e7-b730-ab3160d18fae" providerId="AD" clId="Web-{534393D9-1DB3-4104-88F3-6C6C0B6C6BBD}" dt="2023-02-24T21:41:46.066" v="269" actId="20577"/>
        <pc:sldMkLst>
          <pc:docMk/>
          <pc:sldMk cId="3212571133" sldId="455"/>
        </pc:sldMkLst>
        <pc:spChg chg="mod">
          <ac:chgData name="CHEN, KATHY (PGR)" userId="S::u2267086@live.warwick.ac.uk::33ad319c-faab-44e7-b730-ab3160d18fae" providerId="AD" clId="Web-{534393D9-1DB3-4104-88F3-6C6C0B6C6BBD}" dt="2023-02-24T21:41:29.363" v="257" actId="20577"/>
          <ac:spMkLst>
            <pc:docMk/>
            <pc:sldMk cId="3212571133" sldId="455"/>
            <ac:spMk id="2" creationId="{20C34B7D-E70A-2934-8E22-8DFD850923A8}"/>
          </ac:spMkLst>
        </pc:spChg>
        <pc:spChg chg="mod">
          <ac:chgData name="CHEN, KATHY (PGR)" userId="S::u2267086@live.warwick.ac.uk::33ad319c-faab-44e7-b730-ab3160d18fae" providerId="AD" clId="Web-{534393D9-1DB3-4104-88F3-6C6C0B6C6BBD}" dt="2023-02-24T21:41:46.066" v="269" actId="20577"/>
          <ac:spMkLst>
            <pc:docMk/>
            <pc:sldMk cId="3212571133" sldId="455"/>
            <ac:spMk id="3" creationId="{6BBFEDCC-1B51-5E8D-72D3-3AE797F1178F}"/>
          </ac:spMkLst>
        </pc:spChg>
      </pc:sldChg>
      <pc:sldChg chg="del">
        <pc:chgData name="CHEN, KATHY (PGR)" userId="S::u2267086@live.warwick.ac.uk::33ad319c-faab-44e7-b730-ab3160d18fae" providerId="AD" clId="Web-{534393D9-1DB3-4104-88F3-6C6C0B6C6BBD}" dt="2023-02-24T21:34:48.633" v="133"/>
        <pc:sldMkLst>
          <pc:docMk/>
          <pc:sldMk cId="3925039813" sldId="455"/>
        </pc:sldMkLst>
      </pc:sldChg>
      <pc:sldChg chg="del">
        <pc:chgData name="CHEN, KATHY (PGR)" userId="S::u2267086@live.warwick.ac.uk::33ad319c-faab-44e7-b730-ab3160d18fae" providerId="AD" clId="Web-{534393D9-1DB3-4104-88F3-6C6C0B6C6BBD}" dt="2023-02-24T21:34:50.493" v="134"/>
        <pc:sldMkLst>
          <pc:docMk/>
          <pc:sldMk cId="3412708224" sldId="456"/>
        </pc:sldMkLst>
      </pc:sldChg>
      <pc:sldChg chg="modSp add replId">
        <pc:chgData name="CHEN, KATHY (PGR)" userId="S::u2267086@live.warwick.ac.uk::33ad319c-faab-44e7-b730-ab3160d18fae" providerId="AD" clId="Web-{534393D9-1DB3-4104-88F3-6C6C0B6C6BBD}" dt="2023-02-24T21:42:56.615" v="284" actId="20577"/>
        <pc:sldMkLst>
          <pc:docMk/>
          <pc:sldMk cId="4289794523" sldId="456"/>
        </pc:sldMkLst>
        <pc:spChg chg="mod">
          <ac:chgData name="CHEN, KATHY (PGR)" userId="S::u2267086@live.warwick.ac.uk::33ad319c-faab-44e7-b730-ab3160d18fae" providerId="AD" clId="Web-{534393D9-1DB3-4104-88F3-6C6C0B6C6BBD}" dt="2023-02-24T21:42:13.989" v="273" actId="20577"/>
          <ac:spMkLst>
            <pc:docMk/>
            <pc:sldMk cId="4289794523" sldId="456"/>
            <ac:spMk id="2" creationId="{20C34B7D-E70A-2934-8E22-8DFD850923A8}"/>
          </ac:spMkLst>
        </pc:spChg>
        <pc:spChg chg="mod">
          <ac:chgData name="CHEN, KATHY (PGR)" userId="S::u2267086@live.warwick.ac.uk::33ad319c-faab-44e7-b730-ab3160d18fae" providerId="AD" clId="Web-{534393D9-1DB3-4104-88F3-6C6C0B6C6BBD}" dt="2023-02-24T21:42:56.615" v="284" actId="20577"/>
          <ac:spMkLst>
            <pc:docMk/>
            <pc:sldMk cId="4289794523" sldId="456"/>
            <ac:spMk id="3" creationId="{6BBFEDCC-1B51-5E8D-72D3-3AE797F1178F}"/>
          </ac:spMkLst>
        </pc:spChg>
      </pc:sldChg>
      <pc:sldChg chg="del">
        <pc:chgData name="CHEN, KATHY (PGR)" userId="S::u2267086@live.warwick.ac.uk::33ad319c-faab-44e7-b730-ab3160d18fae" providerId="AD" clId="Web-{534393D9-1DB3-4104-88F3-6C6C0B6C6BBD}" dt="2023-02-24T21:34:51.586" v="135"/>
        <pc:sldMkLst>
          <pc:docMk/>
          <pc:sldMk cId="148011653" sldId="457"/>
        </pc:sldMkLst>
      </pc:sldChg>
      <pc:sldChg chg="modSp add replId">
        <pc:chgData name="CHEN, KATHY (PGR)" userId="S::u2267086@live.warwick.ac.uk::33ad319c-faab-44e7-b730-ab3160d18fae" providerId="AD" clId="Web-{534393D9-1DB3-4104-88F3-6C6C0B6C6BBD}" dt="2023-02-24T21:43:30.006" v="302" actId="20577"/>
        <pc:sldMkLst>
          <pc:docMk/>
          <pc:sldMk cId="2530550390" sldId="457"/>
        </pc:sldMkLst>
        <pc:spChg chg="mod">
          <ac:chgData name="CHEN, KATHY (PGR)" userId="S::u2267086@live.warwick.ac.uk::33ad319c-faab-44e7-b730-ab3160d18fae" providerId="AD" clId="Web-{534393D9-1DB3-4104-88F3-6C6C0B6C6BBD}" dt="2023-02-24T21:43:30.006" v="302" actId="20577"/>
          <ac:spMkLst>
            <pc:docMk/>
            <pc:sldMk cId="2530550390" sldId="457"/>
            <ac:spMk id="3" creationId="{6BBFEDCC-1B51-5E8D-72D3-3AE797F1178F}"/>
          </ac:spMkLst>
        </pc:spChg>
      </pc:sldChg>
      <pc:sldChg chg="addSp delSp modSp add replId">
        <pc:chgData name="CHEN, KATHY (PGR)" userId="S::u2267086@live.warwick.ac.uk::33ad319c-faab-44e7-b730-ab3160d18fae" providerId="AD" clId="Web-{534393D9-1DB3-4104-88F3-6C6C0B6C6BBD}" dt="2023-02-24T21:44:43.149" v="325" actId="20577"/>
        <pc:sldMkLst>
          <pc:docMk/>
          <pc:sldMk cId="2072905348" sldId="458"/>
        </pc:sldMkLst>
        <pc:spChg chg="mod">
          <ac:chgData name="CHEN, KATHY (PGR)" userId="S::u2267086@live.warwick.ac.uk::33ad319c-faab-44e7-b730-ab3160d18fae" providerId="AD" clId="Web-{534393D9-1DB3-4104-88F3-6C6C0B6C6BBD}" dt="2023-02-24T21:43:48.069" v="310" actId="20577"/>
          <ac:spMkLst>
            <pc:docMk/>
            <pc:sldMk cId="2072905348" sldId="458"/>
            <ac:spMk id="2" creationId="{20C34B7D-E70A-2934-8E22-8DFD850923A8}"/>
          </ac:spMkLst>
        </pc:spChg>
        <pc:spChg chg="mod">
          <ac:chgData name="CHEN, KATHY (PGR)" userId="S::u2267086@live.warwick.ac.uk::33ad319c-faab-44e7-b730-ab3160d18fae" providerId="AD" clId="Web-{534393D9-1DB3-4104-88F3-6C6C0B6C6BBD}" dt="2023-02-24T21:44:43.149" v="325" actId="20577"/>
          <ac:spMkLst>
            <pc:docMk/>
            <pc:sldMk cId="2072905348" sldId="458"/>
            <ac:spMk id="3" creationId="{6BBFEDCC-1B51-5E8D-72D3-3AE797F1178F}"/>
          </ac:spMkLst>
        </pc:spChg>
        <pc:picChg chg="add del mod">
          <ac:chgData name="CHEN, KATHY (PGR)" userId="S::u2267086@live.warwick.ac.uk::33ad319c-faab-44e7-b730-ab3160d18fae" providerId="AD" clId="Web-{534393D9-1DB3-4104-88F3-6C6C0B6C6BBD}" dt="2023-02-24T21:44:38.821" v="321"/>
          <ac:picMkLst>
            <pc:docMk/>
            <pc:sldMk cId="2072905348" sldId="458"/>
            <ac:picMk id="6" creationId="{B7AFA4EA-57DA-E299-4CD5-46A4D23ABDC4}"/>
          </ac:picMkLst>
        </pc:picChg>
      </pc:sldChg>
      <pc:sldChg chg="del">
        <pc:chgData name="CHEN, KATHY (PGR)" userId="S::u2267086@live.warwick.ac.uk::33ad319c-faab-44e7-b730-ab3160d18fae" providerId="AD" clId="Web-{534393D9-1DB3-4104-88F3-6C6C0B6C6BBD}" dt="2023-02-24T21:34:52.118" v="136"/>
        <pc:sldMkLst>
          <pc:docMk/>
          <pc:sldMk cId="4235667412" sldId="458"/>
        </pc:sldMkLst>
      </pc:sldChg>
      <pc:sldChg chg="del">
        <pc:chgData name="CHEN, KATHY (PGR)" userId="S::u2267086@live.warwick.ac.uk::33ad319c-faab-44e7-b730-ab3160d18fae" providerId="AD" clId="Web-{534393D9-1DB3-4104-88F3-6C6C0B6C6BBD}" dt="2023-02-24T21:34:53.102" v="137"/>
        <pc:sldMkLst>
          <pc:docMk/>
          <pc:sldMk cId="2492611409" sldId="459"/>
        </pc:sldMkLst>
      </pc:sldChg>
      <pc:sldChg chg="modSp add replId">
        <pc:chgData name="CHEN, KATHY (PGR)" userId="S::u2267086@live.warwick.ac.uk::33ad319c-faab-44e7-b730-ab3160d18fae" providerId="AD" clId="Web-{534393D9-1DB3-4104-88F3-6C6C0B6C6BBD}" dt="2023-02-24T21:44:52.962" v="328" actId="1076"/>
        <pc:sldMkLst>
          <pc:docMk/>
          <pc:sldMk cId="3530456612" sldId="459"/>
        </pc:sldMkLst>
        <pc:spChg chg="mod">
          <ac:chgData name="CHEN, KATHY (PGR)" userId="S::u2267086@live.warwick.ac.uk::33ad319c-faab-44e7-b730-ab3160d18fae" providerId="AD" clId="Web-{534393D9-1DB3-4104-88F3-6C6C0B6C6BBD}" dt="2023-02-24T21:44:49.087" v="327" actId="20577"/>
          <ac:spMkLst>
            <pc:docMk/>
            <pc:sldMk cId="3530456612" sldId="459"/>
            <ac:spMk id="3" creationId="{6BBFEDCC-1B51-5E8D-72D3-3AE797F1178F}"/>
          </ac:spMkLst>
        </pc:spChg>
        <pc:picChg chg="mod">
          <ac:chgData name="CHEN, KATHY (PGR)" userId="S::u2267086@live.warwick.ac.uk::33ad319c-faab-44e7-b730-ab3160d18fae" providerId="AD" clId="Web-{534393D9-1DB3-4104-88F3-6C6C0B6C6BBD}" dt="2023-02-24T21:44:52.962" v="328" actId="1076"/>
          <ac:picMkLst>
            <pc:docMk/>
            <pc:sldMk cId="3530456612" sldId="459"/>
            <ac:picMk id="6" creationId="{B7AFA4EA-57DA-E299-4CD5-46A4D23ABDC4}"/>
          </ac:picMkLst>
        </pc:picChg>
      </pc:sldChg>
      <pc:sldChg chg="del">
        <pc:chgData name="CHEN, KATHY (PGR)" userId="S::u2267086@live.warwick.ac.uk::33ad319c-faab-44e7-b730-ab3160d18fae" providerId="AD" clId="Web-{534393D9-1DB3-4104-88F3-6C6C0B6C6BBD}" dt="2023-02-24T21:34:54.040" v="138"/>
        <pc:sldMkLst>
          <pc:docMk/>
          <pc:sldMk cId="1936629647" sldId="460"/>
        </pc:sldMkLst>
      </pc:sldChg>
      <pc:sldChg chg="delSp modSp add replId">
        <pc:chgData name="CHEN, KATHY (PGR)" userId="S::u2267086@live.warwick.ac.uk::33ad319c-faab-44e7-b730-ab3160d18fae" providerId="AD" clId="Web-{534393D9-1DB3-4104-88F3-6C6C0B6C6BBD}" dt="2023-02-24T21:45:23.681" v="339" actId="20577"/>
        <pc:sldMkLst>
          <pc:docMk/>
          <pc:sldMk cId="2748875057" sldId="460"/>
        </pc:sldMkLst>
        <pc:spChg chg="mod">
          <ac:chgData name="CHEN, KATHY (PGR)" userId="S::u2267086@live.warwick.ac.uk::33ad319c-faab-44e7-b730-ab3160d18fae" providerId="AD" clId="Web-{534393D9-1DB3-4104-88F3-6C6C0B6C6BBD}" dt="2023-02-24T21:45:23.681" v="339" actId="20577"/>
          <ac:spMkLst>
            <pc:docMk/>
            <pc:sldMk cId="2748875057" sldId="460"/>
            <ac:spMk id="3" creationId="{6BBFEDCC-1B51-5E8D-72D3-3AE797F1178F}"/>
          </ac:spMkLst>
        </pc:spChg>
        <pc:picChg chg="del">
          <ac:chgData name="CHEN, KATHY (PGR)" userId="S::u2267086@live.warwick.ac.uk::33ad319c-faab-44e7-b730-ab3160d18fae" providerId="AD" clId="Web-{534393D9-1DB3-4104-88F3-6C6C0B6C6BBD}" dt="2023-02-24T21:44:57.462" v="330"/>
          <ac:picMkLst>
            <pc:docMk/>
            <pc:sldMk cId="2748875057" sldId="460"/>
            <ac:picMk id="6" creationId="{B7AFA4EA-57DA-E299-4CD5-46A4D23ABDC4}"/>
          </ac:picMkLst>
        </pc:picChg>
      </pc:sldChg>
      <pc:sldChg chg="modSp add replId">
        <pc:chgData name="CHEN, KATHY (PGR)" userId="S::u2267086@live.warwick.ac.uk::33ad319c-faab-44e7-b730-ab3160d18fae" providerId="AD" clId="Web-{534393D9-1DB3-4104-88F3-6C6C0B6C6BBD}" dt="2023-02-24T21:46:26.855" v="359" actId="20577"/>
        <pc:sldMkLst>
          <pc:docMk/>
          <pc:sldMk cId="602467106" sldId="461"/>
        </pc:sldMkLst>
        <pc:spChg chg="mod">
          <ac:chgData name="CHEN, KATHY (PGR)" userId="S::u2267086@live.warwick.ac.uk::33ad319c-faab-44e7-b730-ab3160d18fae" providerId="AD" clId="Web-{534393D9-1DB3-4104-88F3-6C6C0B6C6BBD}" dt="2023-02-24T21:45:49.604" v="346" actId="20577"/>
          <ac:spMkLst>
            <pc:docMk/>
            <pc:sldMk cId="602467106" sldId="461"/>
            <ac:spMk id="2" creationId="{20C34B7D-E70A-2934-8E22-8DFD850923A8}"/>
          </ac:spMkLst>
        </pc:spChg>
        <pc:spChg chg="mod">
          <ac:chgData name="CHEN, KATHY (PGR)" userId="S::u2267086@live.warwick.ac.uk::33ad319c-faab-44e7-b730-ab3160d18fae" providerId="AD" clId="Web-{534393D9-1DB3-4104-88F3-6C6C0B6C6BBD}" dt="2023-02-24T21:46:26.855" v="359" actId="20577"/>
          <ac:spMkLst>
            <pc:docMk/>
            <pc:sldMk cId="602467106" sldId="461"/>
            <ac:spMk id="3" creationId="{6BBFEDCC-1B51-5E8D-72D3-3AE797F1178F}"/>
          </ac:spMkLst>
        </pc:spChg>
      </pc:sldChg>
      <pc:sldChg chg="del">
        <pc:chgData name="CHEN, KATHY (PGR)" userId="S::u2267086@live.warwick.ac.uk::33ad319c-faab-44e7-b730-ab3160d18fae" providerId="AD" clId="Web-{534393D9-1DB3-4104-88F3-6C6C0B6C6BBD}" dt="2023-02-24T21:34:54.805" v="139"/>
        <pc:sldMkLst>
          <pc:docMk/>
          <pc:sldMk cId="468926117" sldId="462"/>
        </pc:sldMkLst>
      </pc:sldChg>
      <pc:sldChg chg="addSp modSp add replId">
        <pc:chgData name="CHEN, KATHY (PGR)" userId="S::u2267086@live.warwick.ac.uk::33ad319c-faab-44e7-b730-ab3160d18fae" providerId="AD" clId="Web-{534393D9-1DB3-4104-88F3-6C6C0B6C6BBD}" dt="2023-02-24T21:47:55.716" v="389" actId="1076"/>
        <pc:sldMkLst>
          <pc:docMk/>
          <pc:sldMk cId="1449516020" sldId="462"/>
        </pc:sldMkLst>
        <pc:spChg chg="mod">
          <ac:chgData name="CHEN, KATHY (PGR)" userId="S::u2267086@live.warwick.ac.uk::33ad319c-faab-44e7-b730-ab3160d18fae" providerId="AD" clId="Web-{534393D9-1DB3-4104-88F3-6C6C0B6C6BBD}" dt="2023-02-24T21:47:52.310" v="388" actId="20577"/>
          <ac:spMkLst>
            <pc:docMk/>
            <pc:sldMk cId="1449516020" sldId="462"/>
            <ac:spMk id="3" creationId="{6BBFEDCC-1B51-5E8D-72D3-3AE797F1178F}"/>
          </ac:spMkLst>
        </pc:spChg>
        <pc:picChg chg="add mod">
          <ac:chgData name="CHEN, KATHY (PGR)" userId="S::u2267086@live.warwick.ac.uk::33ad319c-faab-44e7-b730-ab3160d18fae" providerId="AD" clId="Web-{534393D9-1DB3-4104-88F3-6C6C0B6C6BBD}" dt="2023-02-24T21:47:55.716" v="389" actId="1076"/>
          <ac:picMkLst>
            <pc:docMk/>
            <pc:sldMk cId="1449516020" sldId="462"/>
            <ac:picMk id="6" creationId="{3E71631F-04B1-31BC-38B4-A018D82AEA4A}"/>
          </ac:picMkLst>
        </pc:picChg>
      </pc:sldChg>
      <pc:sldChg chg="modSp add replId">
        <pc:chgData name="CHEN, KATHY (PGR)" userId="S::u2267086@live.warwick.ac.uk::33ad319c-faab-44e7-b730-ab3160d18fae" providerId="AD" clId="Web-{534393D9-1DB3-4104-88F3-6C6C0B6C6BBD}" dt="2023-02-24T21:49:07.593" v="414" actId="20577"/>
        <pc:sldMkLst>
          <pc:docMk/>
          <pc:sldMk cId="1356875972" sldId="463"/>
        </pc:sldMkLst>
        <pc:spChg chg="mod">
          <ac:chgData name="CHEN, KATHY (PGR)" userId="S::u2267086@live.warwick.ac.uk::33ad319c-faab-44e7-b730-ab3160d18fae" providerId="AD" clId="Web-{534393D9-1DB3-4104-88F3-6C6C0B6C6BBD}" dt="2023-02-24T21:49:07.593" v="414" actId="20577"/>
          <ac:spMkLst>
            <pc:docMk/>
            <pc:sldMk cId="1356875972" sldId="463"/>
            <ac:spMk id="3" creationId="{6BBFEDCC-1B51-5E8D-72D3-3AE797F1178F}"/>
          </ac:spMkLst>
        </pc:spChg>
      </pc:sldChg>
      <pc:sldChg chg="del">
        <pc:chgData name="CHEN, KATHY (PGR)" userId="S::u2267086@live.warwick.ac.uk::33ad319c-faab-44e7-b730-ab3160d18fae" providerId="AD" clId="Web-{534393D9-1DB3-4104-88F3-6C6C0B6C6BBD}" dt="2023-02-24T21:34:55.446" v="140"/>
        <pc:sldMkLst>
          <pc:docMk/>
          <pc:sldMk cId="3187821106" sldId="463"/>
        </pc:sldMkLst>
      </pc:sldChg>
      <pc:sldChg chg="del">
        <pc:chgData name="CHEN, KATHY (PGR)" userId="S::u2267086@live.warwick.ac.uk::33ad319c-faab-44e7-b730-ab3160d18fae" providerId="AD" clId="Web-{534393D9-1DB3-4104-88F3-6C6C0B6C6BBD}" dt="2023-02-24T21:34:56.290" v="141"/>
        <pc:sldMkLst>
          <pc:docMk/>
          <pc:sldMk cId="1321342824" sldId="464"/>
        </pc:sldMkLst>
      </pc:sldChg>
      <pc:sldChg chg="delSp modSp add replId">
        <pc:chgData name="CHEN, KATHY (PGR)" userId="S::u2267086@live.warwick.ac.uk::33ad319c-faab-44e7-b730-ab3160d18fae" providerId="AD" clId="Web-{534393D9-1DB3-4104-88F3-6C6C0B6C6BBD}" dt="2023-02-24T21:49:54.829" v="428" actId="20577"/>
        <pc:sldMkLst>
          <pc:docMk/>
          <pc:sldMk cId="2962437600" sldId="464"/>
        </pc:sldMkLst>
        <pc:spChg chg="mod">
          <ac:chgData name="CHEN, KATHY (PGR)" userId="S::u2267086@live.warwick.ac.uk::33ad319c-faab-44e7-b730-ab3160d18fae" providerId="AD" clId="Web-{534393D9-1DB3-4104-88F3-6C6C0B6C6BBD}" dt="2023-02-24T21:49:54.829" v="428" actId="20577"/>
          <ac:spMkLst>
            <pc:docMk/>
            <pc:sldMk cId="2962437600" sldId="464"/>
            <ac:spMk id="3" creationId="{6BBFEDCC-1B51-5E8D-72D3-3AE797F1178F}"/>
          </ac:spMkLst>
        </pc:spChg>
        <pc:picChg chg="del">
          <ac:chgData name="CHEN, KATHY (PGR)" userId="S::u2267086@live.warwick.ac.uk::33ad319c-faab-44e7-b730-ab3160d18fae" providerId="AD" clId="Web-{534393D9-1DB3-4104-88F3-6C6C0B6C6BBD}" dt="2023-02-24T21:49:19.516" v="416"/>
          <ac:picMkLst>
            <pc:docMk/>
            <pc:sldMk cId="2962437600" sldId="464"/>
            <ac:picMk id="6" creationId="{3E71631F-04B1-31BC-38B4-A018D82AEA4A}"/>
          </ac:picMkLst>
        </pc:picChg>
      </pc:sldChg>
      <pc:sldChg chg="modSp add replId">
        <pc:chgData name="CHEN, KATHY (PGR)" userId="S::u2267086@live.warwick.ac.uk::33ad319c-faab-44e7-b730-ab3160d18fae" providerId="AD" clId="Web-{534393D9-1DB3-4104-88F3-6C6C0B6C6BBD}" dt="2023-02-24T21:50:22.002" v="439" actId="20577"/>
        <pc:sldMkLst>
          <pc:docMk/>
          <pc:sldMk cId="3260828141" sldId="465"/>
        </pc:sldMkLst>
        <pc:spChg chg="mod">
          <ac:chgData name="CHEN, KATHY (PGR)" userId="S::u2267086@live.warwick.ac.uk::33ad319c-faab-44e7-b730-ab3160d18fae" providerId="AD" clId="Web-{534393D9-1DB3-4104-88F3-6C6C0B6C6BBD}" dt="2023-02-24T21:50:22.002" v="439" actId="20577"/>
          <ac:spMkLst>
            <pc:docMk/>
            <pc:sldMk cId="3260828141" sldId="465"/>
            <ac:spMk id="3" creationId="{6BBFEDCC-1B51-5E8D-72D3-3AE797F1178F}"/>
          </ac:spMkLst>
        </pc:spChg>
      </pc:sldChg>
      <pc:sldChg chg="del">
        <pc:chgData name="CHEN, KATHY (PGR)" userId="S::u2267086@live.warwick.ac.uk::33ad319c-faab-44e7-b730-ab3160d18fae" providerId="AD" clId="Web-{534393D9-1DB3-4104-88F3-6C6C0B6C6BBD}" dt="2023-02-24T21:34:57.165" v="142"/>
        <pc:sldMkLst>
          <pc:docMk/>
          <pc:sldMk cId="3753474346" sldId="465"/>
        </pc:sldMkLst>
      </pc:sldChg>
      <pc:sldChg chg="modSp add replId">
        <pc:chgData name="CHEN, KATHY (PGR)" userId="S::u2267086@live.warwick.ac.uk::33ad319c-faab-44e7-b730-ab3160d18fae" providerId="AD" clId="Web-{534393D9-1DB3-4104-88F3-6C6C0B6C6BBD}" dt="2023-02-24T21:51:51.395" v="471" actId="20577"/>
        <pc:sldMkLst>
          <pc:docMk/>
          <pc:sldMk cId="1780101846" sldId="466"/>
        </pc:sldMkLst>
        <pc:spChg chg="mod">
          <ac:chgData name="CHEN, KATHY (PGR)" userId="S::u2267086@live.warwick.ac.uk::33ad319c-faab-44e7-b730-ab3160d18fae" providerId="AD" clId="Web-{534393D9-1DB3-4104-88F3-6C6C0B6C6BBD}" dt="2023-02-24T21:51:51.395" v="471" actId="20577"/>
          <ac:spMkLst>
            <pc:docMk/>
            <pc:sldMk cId="1780101846" sldId="466"/>
            <ac:spMk id="3" creationId="{6BBFEDCC-1B51-5E8D-72D3-3AE797F1178F}"/>
          </ac:spMkLst>
        </pc:spChg>
      </pc:sldChg>
      <pc:sldChg chg="del">
        <pc:chgData name="CHEN, KATHY (PGR)" userId="S::u2267086@live.warwick.ac.uk::33ad319c-faab-44e7-b730-ab3160d18fae" providerId="AD" clId="Web-{534393D9-1DB3-4104-88F3-6C6C0B6C6BBD}" dt="2023-02-24T21:34:57.915" v="143"/>
        <pc:sldMkLst>
          <pc:docMk/>
          <pc:sldMk cId="3985279411" sldId="466"/>
        </pc:sldMkLst>
      </pc:sldChg>
      <pc:sldChg chg="del">
        <pc:chgData name="CHEN, KATHY (PGR)" userId="S::u2267086@live.warwick.ac.uk::33ad319c-faab-44e7-b730-ab3160d18fae" providerId="AD" clId="Web-{534393D9-1DB3-4104-88F3-6C6C0B6C6BBD}" dt="2023-02-24T21:34:59.180" v="144"/>
        <pc:sldMkLst>
          <pc:docMk/>
          <pc:sldMk cId="4185150383" sldId="467"/>
        </pc:sldMkLst>
      </pc:sldChg>
      <pc:sldChg chg="del">
        <pc:chgData name="CHEN, KATHY (PGR)" userId="S::u2267086@live.warwick.ac.uk::33ad319c-faab-44e7-b730-ab3160d18fae" providerId="AD" clId="Web-{534393D9-1DB3-4104-88F3-6C6C0B6C6BBD}" dt="2023-02-24T21:34:59.696" v="145"/>
        <pc:sldMkLst>
          <pc:docMk/>
          <pc:sldMk cId="293196160" sldId="468"/>
        </pc:sldMkLst>
      </pc:sldChg>
      <pc:sldChg chg="del">
        <pc:chgData name="CHEN, KATHY (PGR)" userId="S::u2267086@live.warwick.ac.uk::33ad319c-faab-44e7-b730-ab3160d18fae" providerId="AD" clId="Web-{534393D9-1DB3-4104-88F3-6C6C0B6C6BBD}" dt="2023-02-24T21:35:00.227" v="146"/>
        <pc:sldMkLst>
          <pc:docMk/>
          <pc:sldMk cId="1012317281" sldId="469"/>
        </pc:sldMkLst>
      </pc:sldChg>
      <pc:sldChg chg="del">
        <pc:chgData name="CHEN, KATHY (PGR)" userId="S::u2267086@live.warwick.ac.uk::33ad319c-faab-44e7-b730-ab3160d18fae" providerId="AD" clId="Web-{534393D9-1DB3-4104-88F3-6C6C0B6C6BBD}" dt="2023-02-24T21:35:00.837" v="147"/>
        <pc:sldMkLst>
          <pc:docMk/>
          <pc:sldMk cId="2761346952" sldId="470"/>
        </pc:sldMkLst>
      </pc:sldChg>
      <pc:sldChg chg="del">
        <pc:chgData name="CHEN, KATHY (PGR)" userId="S::u2267086@live.warwick.ac.uk::33ad319c-faab-44e7-b730-ab3160d18fae" providerId="AD" clId="Web-{534393D9-1DB3-4104-88F3-6C6C0B6C6BBD}" dt="2023-02-24T21:35:02.493" v="148"/>
        <pc:sldMkLst>
          <pc:docMk/>
          <pc:sldMk cId="3531920251" sldId="471"/>
        </pc:sldMkLst>
      </pc:sldChg>
    </pc:docChg>
  </pc:docChgLst>
  <pc:docChgLst>
    <pc:chgData name="CHEN, KATHY (PGR)" userId="S::u2267086@live.warwick.ac.uk::33ad319c-faab-44e7-b730-ab3160d18fae" providerId="AD" clId="Web-{20D6E57C-60A4-46C5-A9BD-78B1DC1D52D3}"/>
    <pc:docChg chg="addSld delSld modSld sldOrd">
      <pc:chgData name="CHEN, KATHY (PGR)" userId="S::u2267086@live.warwick.ac.uk::33ad319c-faab-44e7-b730-ab3160d18fae" providerId="AD" clId="Web-{20D6E57C-60A4-46C5-A9BD-78B1DC1D52D3}" dt="2023-02-23T18:06:07.667" v="1949"/>
      <pc:docMkLst>
        <pc:docMk/>
      </pc:docMkLst>
      <pc:sldChg chg="addSp delSp modSp">
        <pc:chgData name="CHEN, KATHY (PGR)" userId="S::u2267086@live.warwick.ac.uk::33ad319c-faab-44e7-b730-ab3160d18fae" providerId="AD" clId="Web-{20D6E57C-60A4-46C5-A9BD-78B1DC1D52D3}" dt="2023-02-23T02:45:24.810" v="63" actId="20577"/>
        <pc:sldMkLst>
          <pc:docMk/>
          <pc:sldMk cId="65993257" sldId="321"/>
        </pc:sldMkLst>
        <pc:spChg chg="mod">
          <ac:chgData name="CHEN, KATHY (PGR)" userId="S::u2267086@live.warwick.ac.uk::33ad319c-faab-44e7-b730-ab3160d18fae" providerId="AD" clId="Web-{20D6E57C-60A4-46C5-A9BD-78B1DC1D52D3}" dt="2023-02-23T02:40:55.970" v="11" actId="20577"/>
          <ac:spMkLst>
            <pc:docMk/>
            <pc:sldMk cId="65993257" sldId="321"/>
            <ac:spMk id="11" creationId="{5C505776-AE6A-2844-A938-AB36487FE916}"/>
          </ac:spMkLst>
        </pc:spChg>
        <pc:spChg chg="mod">
          <ac:chgData name="CHEN, KATHY (PGR)" userId="S::u2267086@live.warwick.ac.uk::33ad319c-faab-44e7-b730-ab3160d18fae" providerId="AD" clId="Web-{20D6E57C-60A4-46C5-A9BD-78B1DC1D52D3}" dt="2023-02-23T02:45:24.810" v="63" actId="20577"/>
          <ac:spMkLst>
            <pc:docMk/>
            <pc:sldMk cId="65993257" sldId="321"/>
            <ac:spMk id="12" creationId="{796C367C-4D63-2549-A2AE-45A2324F2165}"/>
          </ac:spMkLst>
        </pc:spChg>
        <pc:spChg chg="del mod">
          <ac:chgData name="CHEN, KATHY (PGR)" userId="S::u2267086@live.warwick.ac.uk::33ad319c-faab-44e7-b730-ab3160d18fae" providerId="AD" clId="Web-{20D6E57C-60A4-46C5-A9BD-78B1DC1D52D3}" dt="2023-02-23T02:44:48.479" v="51"/>
          <ac:spMkLst>
            <pc:docMk/>
            <pc:sldMk cId="65993257" sldId="321"/>
            <ac:spMk id="13" creationId="{18CB9449-126B-9249-B6C3-6F117669002C}"/>
          </ac:spMkLst>
        </pc:spChg>
        <pc:picChg chg="add del mod">
          <ac:chgData name="CHEN, KATHY (PGR)" userId="S::u2267086@live.warwick.ac.uk::33ad319c-faab-44e7-b730-ab3160d18fae" providerId="AD" clId="Web-{20D6E57C-60A4-46C5-A9BD-78B1DC1D52D3}" dt="2023-02-23T02:44:01.078" v="47"/>
          <ac:picMkLst>
            <pc:docMk/>
            <pc:sldMk cId="65993257" sldId="321"/>
            <ac:picMk id="2" creationId="{048CCD29-A04C-BCA5-4EF7-05126C761B30}"/>
          </ac:picMkLst>
        </pc:picChg>
        <pc:picChg chg="add mod">
          <ac:chgData name="CHEN, KATHY (PGR)" userId="S::u2267086@live.warwick.ac.uk::33ad319c-faab-44e7-b730-ab3160d18fae" providerId="AD" clId="Web-{20D6E57C-60A4-46C5-A9BD-78B1DC1D52D3}" dt="2023-02-23T02:44:58.839" v="53" actId="1076"/>
          <ac:picMkLst>
            <pc:docMk/>
            <pc:sldMk cId="65993257" sldId="321"/>
            <ac:picMk id="3" creationId="{B3770E5E-6E3E-D88B-2C04-1E5E6AAC81D0}"/>
          </ac:picMkLst>
        </pc:picChg>
      </pc:sldChg>
      <pc:sldChg chg="del ord">
        <pc:chgData name="CHEN, KATHY (PGR)" userId="S::u2267086@live.warwick.ac.uk::33ad319c-faab-44e7-b730-ab3160d18fae" providerId="AD" clId="Web-{20D6E57C-60A4-46C5-A9BD-78B1DC1D52D3}" dt="2023-02-23T18:06:07.667" v="1948"/>
        <pc:sldMkLst>
          <pc:docMk/>
          <pc:sldMk cId="2511291706" sldId="393"/>
        </pc:sldMkLst>
      </pc:sldChg>
      <pc:sldChg chg="addSp modSp">
        <pc:chgData name="CHEN, KATHY (PGR)" userId="S::u2267086@live.warwick.ac.uk::33ad319c-faab-44e7-b730-ab3160d18fae" providerId="AD" clId="Web-{20D6E57C-60A4-46C5-A9BD-78B1DC1D52D3}" dt="2023-02-23T03:00:58.685" v="242" actId="20577"/>
        <pc:sldMkLst>
          <pc:docMk/>
          <pc:sldMk cId="793636182" sldId="394"/>
        </pc:sldMkLst>
        <pc:spChg chg="add mod">
          <ac:chgData name="CHEN, KATHY (PGR)" userId="S::u2267086@live.warwick.ac.uk::33ad319c-faab-44e7-b730-ab3160d18fae" providerId="AD" clId="Web-{20D6E57C-60A4-46C5-A9BD-78B1DC1D52D3}" dt="2023-02-23T03:00:58.685" v="242" actId="20577"/>
          <ac:spMkLst>
            <pc:docMk/>
            <pc:sldMk cId="793636182" sldId="394"/>
            <ac:spMk id="3" creationId="{87F07B02-9471-C91B-C482-B01038C95C79}"/>
          </ac:spMkLst>
        </pc:spChg>
        <pc:spChg chg="add mod">
          <ac:chgData name="CHEN, KATHY (PGR)" userId="S::u2267086@live.warwick.ac.uk::33ad319c-faab-44e7-b730-ab3160d18fae" providerId="AD" clId="Web-{20D6E57C-60A4-46C5-A9BD-78B1DC1D52D3}" dt="2023-02-23T02:54:00.303" v="125" actId="20577"/>
          <ac:spMkLst>
            <pc:docMk/>
            <pc:sldMk cId="793636182" sldId="394"/>
            <ac:spMk id="7" creationId="{D817532B-645B-768C-6969-D2B03572B712}"/>
          </ac:spMkLst>
        </pc:spChg>
        <pc:spChg chg="add mod">
          <ac:chgData name="CHEN, KATHY (PGR)" userId="S::u2267086@live.warwick.ac.uk::33ad319c-faab-44e7-b730-ab3160d18fae" providerId="AD" clId="Web-{20D6E57C-60A4-46C5-A9BD-78B1DC1D52D3}" dt="2023-02-23T02:54:07.507" v="126" actId="1076"/>
          <ac:spMkLst>
            <pc:docMk/>
            <pc:sldMk cId="793636182" sldId="394"/>
            <ac:spMk id="9" creationId="{FC12B5BA-2EC9-7392-817C-A7460473D125}"/>
          </ac:spMkLst>
        </pc:spChg>
      </pc:sldChg>
      <pc:sldChg chg="addSp delSp modSp">
        <pc:chgData name="CHEN, KATHY (PGR)" userId="S::u2267086@live.warwick.ac.uk::33ad319c-faab-44e7-b730-ab3160d18fae" providerId="AD" clId="Web-{20D6E57C-60A4-46C5-A9BD-78B1DC1D52D3}" dt="2023-02-23T04:27:15.855" v="649" actId="20577"/>
        <pc:sldMkLst>
          <pc:docMk/>
          <pc:sldMk cId="732399145" sldId="395"/>
        </pc:sldMkLst>
        <pc:spChg chg="add">
          <ac:chgData name="CHEN, KATHY (PGR)" userId="S::u2267086@live.warwick.ac.uk::33ad319c-faab-44e7-b730-ab3160d18fae" providerId="AD" clId="Web-{20D6E57C-60A4-46C5-A9BD-78B1DC1D52D3}" dt="2023-02-23T04:16:47.333" v="386"/>
          <ac:spMkLst>
            <pc:docMk/>
            <pc:sldMk cId="732399145" sldId="395"/>
            <ac:spMk id="3" creationId="{566F852D-3A18-F95E-0216-B122A5FBDDEE}"/>
          </ac:spMkLst>
        </pc:spChg>
        <pc:spChg chg="add del">
          <ac:chgData name="CHEN, KATHY (PGR)" userId="S::u2267086@live.warwick.ac.uk::33ad319c-faab-44e7-b730-ab3160d18fae" providerId="AD" clId="Web-{20D6E57C-60A4-46C5-A9BD-78B1DC1D52D3}" dt="2023-02-23T04:17:02.022" v="388"/>
          <ac:spMkLst>
            <pc:docMk/>
            <pc:sldMk cId="732399145" sldId="395"/>
            <ac:spMk id="7" creationId="{56595E67-957A-2A9A-782B-64A934D4D859}"/>
          </ac:spMkLst>
        </pc:spChg>
        <pc:spChg chg="add mod">
          <ac:chgData name="CHEN, KATHY (PGR)" userId="S::u2267086@live.warwick.ac.uk::33ad319c-faab-44e7-b730-ab3160d18fae" providerId="AD" clId="Web-{20D6E57C-60A4-46C5-A9BD-78B1DC1D52D3}" dt="2023-02-23T04:27:15.855" v="649" actId="20577"/>
          <ac:spMkLst>
            <pc:docMk/>
            <pc:sldMk cId="732399145" sldId="395"/>
            <ac:spMk id="9" creationId="{2A066D4D-79A4-E460-43D8-25690CA5E21D}"/>
          </ac:spMkLst>
        </pc:spChg>
        <pc:spChg chg="add mod">
          <ac:chgData name="CHEN, KATHY (PGR)" userId="S::u2267086@live.warwick.ac.uk::33ad319c-faab-44e7-b730-ab3160d18fae" providerId="AD" clId="Web-{20D6E57C-60A4-46C5-A9BD-78B1DC1D52D3}" dt="2023-02-23T04:24:50.480" v="617" actId="1076"/>
          <ac:spMkLst>
            <pc:docMk/>
            <pc:sldMk cId="732399145" sldId="395"/>
            <ac:spMk id="11" creationId="{9393CC88-CE99-9691-5779-97782C9D7005}"/>
          </ac:spMkLst>
        </pc:spChg>
        <pc:spChg chg="add del">
          <ac:chgData name="CHEN, KATHY (PGR)" userId="S::u2267086@live.warwick.ac.uk::33ad319c-faab-44e7-b730-ab3160d18fae" providerId="AD" clId="Web-{20D6E57C-60A4-46C5-A9BD-78B1DC1D52D3}" dt="2023-02-23T04:22:09.486" v="474"/>
          <ac:spMkLst>
            <pc:docMk/>
            <pc:sldMk cId="732399145" sldId="395"/>
            <ac:spMk id="13" creationId="{D23A7F0B-03B5-76A4-A180-0CB4B1B50DA3}"/>
          </ac:spMkLst>
        </pc:spChg>
        <pc:picChg chg="add mod">
          <ac:chgData name="CHEN, KATHY (PGR)" userId="S::u2267086@live.warwick.ac.uk::33ad319c-faab-44e7-b730-ab3160d18fae" providerId="AD" clId="Web-{20D6E57C-60A4-46C5-A9BD-78B1DC1D52D3}" dt="2023-02-23T04:27:11.526" v="640" actId="1076"/>
          <ac:picMkLst>
            <pc:docMk/>
            <pc:sldMk cId="732399145" sldId="395"/>
            <ac:picMk id="15" creationId="{E334D77B-A55B-B91E-DA55-4A69AE4ED526}"/>
          </ac:picMkLst>
        </pc:picChg>
      </pc:sldChg>
      <pc:sldChg chg="addSp modSp">
        <pc:chgData name="CHEN, KATHY (PGR)" userId="S::u2267086@live.warwick.ac.uk::33ad319c-faab-44e7-b730-ab3160d18fae" providerId="AD" clId="Web-{20D6E57C-60A4-46C5-A9BD-78B1DC1D52D3}" dt="2023-02-23T04:30:06.947" v="689" actId="20577"/>
        <pc:sldMkLst>
          <pc:docMk/>
          <pc:sldMk cId="784652870" sldId="396"/>
        </pc:sldMkLst>
        <pc:spChg chg="add">
          <ac:chgData name="CHEN, KATHY (PGR)" userId="S::u2267086@live.warwick.ac.uk::33ad319c-faab-44e7-b730-ab3160d18fae" providerId="AD" clId="Web-{20D6E57C-60A4-46C5-A9BD-78B1DC1D52D3}" dt="2023-02-23T04:27:38.387" v="650"/>
          <ac:spMkLst>
            <pc:docMk/>
            <pc:sldMk cId="784652870" sldId="396"/>
            <ac:spMk id="3" creationId="{6BBFEDCC-1B51-5E8D-72D3-3AE797F1178F}"/>
          </ac:spMkLst>
        </pc:spChg>
        <pc:spChg chg="add">
          <ac:chgData name="CHEN, KATHY (PGR)" userId="S::u2267086@live.warwick.ac.uk::33ad319c-faab-44e7-b730-ab3160d18fae" providerId="AD" clId="Web-{20D6E57C-60A4-46C5-A9BD-78B1DC1D52D3}" dt="2023-02-23T04:27:46.466" v="651"/>
          <ac:spMkLst>
            <pc:docMk/>
            <pc:sldMk cId="784652870" sldId="396"/>
            <ac:spMk id="7" creationId="{7EBA17EC-68BE-5A68-472A-4B0E6C21DA87}"/>
          </ac:spMkLst>
        </pc:spChg>
        <pc:spChg chg="add mod">
          <ac:chgData name="CHEN, KATHY (PGR)" userId="S::u2267086@live.warwick.ac.uk::33ad319c-faab-44e7-b730-ab3160d18fae" providerId="AD" clId="Web-{20D6E57C-60A4-46C5-A9BD-78B1DC1D52D3}" dt="2023-02-23T04:30:06.947" v="689" actId="20577"/>
          <ac:spMkLst>
            <pc:docMk/>
            <pc:sldMk cId="784652870" sldId="396"/>
            <ac:spMk id="9" creationId="{F5544383-E7DE-004E-E6F9-8DAAE6F8BBB7}"/>
          </ac:spMkLst>
        </pc:spChg>
        <pc:picChg chg="add mod">
          <ac:chgData name="CHEN, KATHY (PGR)" userId="S::u2267086@live.warwick.ac.uk::33ad319c-faab-44e7-b730-ab3160d18fae" providerId="AD" clId="Web-{20D6E57C-60A4-46C5-A9BD-78B1DC1D52D3}" dt="2023-02-23T04:28:34.078" v="663" actId="1076"/>
          <ac:picMkLst>
            <pc:docMk/>
            <pc:sldMk cId="784652870" sldId="396"/>
            <ac:picMk id="11" creationId="{C2CBAAE7-D100-ADAD-8FE0-EF5E0872FB50}"/>
          </ac:picMkLst>
        </pc:picChg>
      </pc:sldChg>
      <pc:sldChg chg="del">
        <pc:chgData name="CHEN, KATHY (PGR)" userId="S::u2267086@live.warwick.ac.uk::33ad319c-faab-44e7-b730-ab3160d18fae" providerId="AD" clId="Web-{20D6E57C-60A4-46C5-A9BD-78B1DC1D52D3}" dt="2023-02-23T18:06:07.667" v="1949"/>
        <pc:sldMkLst>
          <pc:docMk/>
          <pc:sldMk cId="1947567658" sldId="397"/>
        </pc:sldMkLst>
      </pc:sldChg>
      <pc:sldChg chg="del">
        <pc:chgData name="CHEN, KATHY (PGR)" userId="S::u2267086@live.warwick.ac.uk::33ad319c-faab-44e7-b730-ab3160d18fae" providerId="AD" clId="Web-{20D6E57C-60A4-46C5-A9BD-78B1DC1D52D3}" dt="2023-02-23T18:06:07.667" v="1947"/>
        <pc:sldMkLst>
          <pc:docMk/>
          <pc:sldMk cId="3831439082" sldId="398"/>
        </pc:sldMkLst>
      </pc:sldChg>
      <pc:sldChg chg="del">
        <pc:chgData name="CHEN, KATHY (PGR)" userId="S::u2267086@live.warwick.ac.uk::33ad319c-faab-44e7-b730-ab3160d18fae" providerId="AD" clId="Web-{20D6E57C-60A4-46C5-A9BD-78B1DC1D52D3}" dt="2023-02-23T18:06:07.667" v="1946"/>
        <pc:sldMkLst>
          <pc:docMk/>
          <pc:sldMk cId="2039142655" sldId="399"/>
        </pc:sldMkLst>
      </pc:sldChg>
      <pc:sldChg chg="del">
        <pc:chgData name="CHEN, KATHY (PGR)" userId="S::u2267086@live.warwick.ac.uk::33ad319c-faab-44e7-b730-ab3160d18fae" providerId="AD" clId="Web-{20D6E57C-60A4-46C5-A9BD-78B1DC1D52D3}" dt="2023-02-23T18:06:07.667" v="1945"/>
        <pc:sldMkLst>
          <pc:docMk/>
          <pc:sldMk cId="2687450377" sldId="400"/>
        </pc:sldMkLst>
      </pc:sldChg>
      <pc:sldChg chg="del">
        <pc:chgData name="CHEN, KATHY (PGR)" userId="S::u2267086@live.warwick.ac.uk::33ad319c-faab-44e7-b730-ab3160d18fae" providerId="AD" clId="Web-{20D6E57C-60A4-46C5-A9BD-78B1DC1D52D3}" dt="2023-02-23T18:06:07.667" v="1944"/>
        <pc:sldMkLst>
          <pc:docMk/>
          <pc:sldMk cId="1942520189" sldId="401"/>
        </pc:sldMkLst>
      </pc:sldChg>
      <pc:sldChg chg="del">
        <pc:chgData name="CHEN, KATHY (PGR)" userId="S::u2267086@live.warwick.ac.uk::33ad319c-faab-44e7-b730-ab3160d18fae" providerId="AD" clId="Web-{20D6E57C-60A4-46C5-A9BD-78B1DC1D52D3}" dt="2023-02-23T18:06:07.667" v="1943"/>
        <pc:sldMkLst>
          <pc:docMk/>
          <pc:sldMk cId="2955521520" sldId="402"/>
        </pc:sldMkLst>
      </pc:sldChg>
      <pc:sldChg chg="del">
        <pc:chgData name="CHEN, KATHY (PGR)" userId="S::u2267086@live.warwick.ac.uk::33ad319c-faab-44e7-b730-ab3160d18fae" providerId="AD" clId="Web-{20D6E57C-60A4-46C5-A9BD-78B1DC1D52D3}" dt="2023-02-23T18:06:07.667" v="1942"/>
        <pc:sldMkLst>
          <pc:docMk/>
          <pc:sldMk cId="2157844620" sldId="403"/>
        </pc:sldMkLst>
      </pc:sldChg>
      <pc:sldChg chg="del">
        <pc:chgData name="CHEN, KATHY (PGR)" userId="S::u2267086@live.warwick.ac.uk::33ad319c-faab-44e7-b730-ab3160d18fae" providerId="AD" clId="Web-{20D6E57C-60A4-46C5-A9BD-78B1DC1D52D3}" dt="2023-02-23T18:06:07.667" v="1941"/>
        <pc:sldMkLst>
          <pc:docMk/>
          <pc:sldMk cId="3175610880" sldId="404"/>
        </pc:sldMkLst>
      </pc:sldChg>
      <pc:sldChg chg="del">
        <pc:chgData name="CHEN, KATHY (PGR)" userId="S::u2267086@live.warwick.ac.uk::33ad319c-faab-44e7-b730-ab3160d18fae" providerId="AD" clId="Web-{20D6E57C-60A4-46C5-A9BD-78B1DC1D52D3}" dt="2023-02-23T18:06:07.651" v="1940"/>
        <pc:sldMkLst>
          <pc:docMk/>
          <pc:sldMk cId="3512310891" sldId="405"/>
        </pc:sldMkLst>
      </pc:sldChg>
      <pc:sldChg chg="del">
        <pc:chgData name="CHEN, KATHY (PGR)" userId="S::u2267086@live.warwick.ac.uk::33ad319c-faab-44e7-b730-ab3160d18fae" providerId="AD" clId="Web-{20D6E57C-60A4-46C5-A9BD-78B1DC1D52D3}" dt="2023-02-23T18:06:07.651" v="1939"/>
        <pc:sldMkLst>
          <pc:docMk/>
          <pc:sldMk cId="213401637" sldId="406"/>
        </pc:sldMkLst>
      </pc:sldChg>
      <pc:sldChg chg="del">
        <pc:chgData name="CHEN, KATHY (PGR)" userId="S::u2267086@live.warwick.ac.uk::33ad319c-faab-44e7-b730-ab3160d18fae" providerId="AD" clId="Web-{20D6E57C-60A4-46C5-A9BD-78B1DC1D52D3}" dt="2023-02-23T18:06:07.651" v="1938"/>
        <pc:sldMkLst>
          <pc:docMk/>
          <pc:sldMk cId="282237866" sldId="407"/>
        </pc:sldMkLst>
      </pc:sldChg>
      <pc:sldChg chg="del">
        <pc:chgData name="CHEN, KATHY (PGR)" userId="S::u2267086@live.warwick.ac.uk::33ad319c-faab-44e7-b730-ab3160d18fae" providerId="AD" clId="Web-{20D6E57C-60A4-46C5-A9BD-78B1DC1D52D3}" dt="2023-02-23T18:06:07.651" v="1937"/>
        <pc:sldMkLst>
          <pc:docMk/>
          <pc:sldMk cId="3380771227" sldId="408"/>
        </pc:sldMkLst>
      </pc:sldChg>
      <pc:sldChg chg="del">
        <pc:chgData name="CHEN, KATHY (PGR)" userId="S::u2267086@live.warwick.ac.uk::33ad319c-faab-44e7-b730-ab3160d18fae" providerId="AD" clId="Web-{20D6E57C-60A4-46C5-A9BD-78B1DC1D52D3}" dt="2023-02-23T18:06:07.651" v="1936"/>
        <pc:sldMkLst>
          <pc:docMk/>
          <pc:sldMk cId="4248116490" sldId="409"/>
        </pc:sldMkLst>
      </pc:sldChg>
      <pc:sldChg chg="del">
        <pc:chgData name="CHEN, KATHY (PGR)" userId="S::u2267086@live.warwick.ac.uk::33ad319c-faab-44e7-b730-ab3160d18fae" providerId="AD" clId="Web-{20D6E57C-60A4-46C5-A9BD-78B1DC1D52D3}" dt="2023-02-23T18:06:07.651" v="1935"/>
        <pc:sldMkLst>
          <pc:docMk/>
          <pc:sldMk cId="699069539" sldId="410"/>
        </pc:sldMkLst>
      </pc:sldChg>
      <pc:sldChg chg="del">
        <pc:chgData name="CHEN, KATHY (PGR)" userId="S::u2267086@live.warwick.ac.uk::33ad319c-faab-44e7-b730-ab3160d18fae" providerId="AD" clId="Web-{20D6E57C-60A4-46C5-A9BD-78B1DC1D52D3}" dt="2023-02-23T18:06:07.651" v="1934"/>
        <pc:sldMkLst>
          <pc:docMk/>
          <pc:sldMk cId="2969142503" sldId="411"/>
        </pc:sldMkLst>
      </pc:sldChg>
      <pc:sldChg chg="del">
        <pc:chgData name="CHEN, KATHY (PGR)" userId="S::u2267086@live.warwick.ac.uk::33ad319c-faab-44e7-b730-ab3160d18fae" providerId="AD" clId="Web-{20D6E57C-60A4-46C5-A9BD-78B1DC1D52D3}" dt="2023-02-23T18:06:07.651" v="1933"/>
        <pc:sldMkLst>
          <pc:docMk/>
          <pc:sldMk cId="1118665395" sldId="412"/>
        </pc:sldMkLst>
      </pc:sldChg>
      <pc:sldChg chg="del">
        <pc:chgData name="CHEN, KATHY (PGR)" userId="S::u2267086@live.warwick.ac.uk::33ad319c-faab-44e7-b730-ab3160d18fae" providerId="AD" clId="Web-{20D6E57C-60A4-46C5-A9BD-78B1DC1D52D3}" dt="2023-02-23T18:06:07.651" v="1932"/>
        <pc:sldMkLst>
          <pc:docMk/>
          <pc:sldMk cId="582173801" sldId="413"/>
        </pc:sldMkLst>
      </pc:sldChg>
      <pc:sldChg chg="del">
        <pc:chgData name="CHEN, KATHY (PGR)" userId="S::u2267086@live.warwick.ac.uk::33ad319c-faab-44e7-b730-ab3160d18fae" providerId="AD" clId="Web-{20D6E57C-60A4-46C5-A9BD-78B1DC1D52D3}" dt="2023-02-23T18:06:07.651" v="1931"/>
        <pc:sldMkLst>
          <pc:docMk/>
          <pc:sldMk cId="450199033" sldId="414"/>
        </pc:sldMkLst>
      </pc:sldChg>
      <pc:sldChg chg="del">
        <pc:chgData name="CHEN, KATHY (PGR)" userId="S::u2267086@live.warwick.ac.uk::33ad319c-faab-44e7-b730-ab3160d18fae" providerId="AD" clId="Web-{20D6E57C-60A4-46C5-A9BD-78B1DC1D52D3}" dt="2023-02-23T18:06:07.651" v="1930"/>
        <pc:sldMkLst>
          <pc:docMk/>
          <pc:sldMk cId="441910076" sldId="415"/>
        </pc:sldMkLst>
      </pc:sldChg>
      <pc:sldChg chg="del">
        <pc:chgData name="CHEN, KATHY (PGR)" userId="S::u2267086@live.warwick.ac.uk::33ad319c-faab-44e7-b730-ab3160d18fae" providerId="AD" clId="Web-{20D6E57C-60A4-46C5-A9BD-78B1DC1D52D3}" dt="2023-02-23T18:06:07.651" v="1929"/>
        <pc:sldMkLst>
          <pc:docMk/>
          <pc:sldMk cId="4067213095" sldId="416"/>
        </pc:sldMkLst>
      </pc:sldChg>
      <pc:sldChg chg="addSp delSp modSp add replId">
        <pc:chgData name="CHEN, KATHY (PGR)" userId="S::u2267086@live.warwick.ac.uk::33ad319c-faab-44e7-b730-ab3160d18fae" providerId="AD" clId="Web-{20D6E57C-60A4-46C5-A9BD-78B1DC1D52D3}" dt="2023-02-23T04:16:13.160" v="384" actId="1076"/>
        <pc:sldMkLst>
          <pc:docMk/>
          <pc:sldMk cId="159862512" sldId="417"/>
        </pc:sldMkLst>
        <pc:spChg chg="del">
          <ac:chgData name="CHEN, KATHY (PGR)" userId="S::u2267086@live.warwick.ac.uk::33ad319c-faab-44e7-b730-ab3160d18fae" providerId="AD" clId="Web-{20D6E57C-60A4-46C5-A9BD-78B1DC1D52D3}" dt="2023-02-23T03:01:15.717" v="243"/>
          <ac:spMkLst>
            <pc:docMk/>
            <pc:sldMk cId="159862512" sldId="417"/>
            <ac:spMk id="3" creationId="{87F07B02-9471-C91B-C482-B01038C95C79}"/>
          </ac:spMkLst>
        </pc:spChg>
        <pc:spChg chg="mod">
          <ac:chgData name="CHEN, KATHY (PGR)" userId="S::u2267086@live.warwick.ac.uk::33ad319c-faab-44e7-b730-ab3160d18fae" providerId="AD" clId="Web-{20D6E57C-60A4-46C5-A9BD-78B1DC1D52D3}" dt="2023-02-23T04:15:47.358" v="381" actId="1076"/>
          <ac:spMkLst>
            <pc:docMk/>
            <pc:sldMk cId="159862512" sldId="417"/>
            <ac:spMk id="7" creationId="{D817532B-645B-768C-6969-D2B03572B712}"/>
          </ac:spMkLst>
        </pc:spChg>
        <pc:spChg chg="add">
          <ac:chgData name="CHEN, KATHY (PGR)" userId="S::u2267086@live.warwick.ac.uk::33ad319c-faab-44e7-b730-ab3160d18fae" providerId="AD" clId="Web-{20D6E57C-60A4-46C5-A9BD-78B1DC1D52D3}" dt="2023-02-23T03:01:16.733" v="244"/>
          <ac:spMkLst>
            <pc:docMk/>
            <pc:sldMk cId="159862512" sldId="417"/>
            <ac:spMk id="12" creationId="{E08C6C40-3CD1-6FB6-5C59-D5B9919A07B0}"/>
          </ac:spMkLst>
        </pc:spChg>
        <pc:grpChg chg="add del">
          <ac:chgData name="CHEN, KATHY (PGR)" userId="S::u2267086@live.warwick.ac.uk::33ad319c-faab-44e7-b730-ab3160d18fae" providerId="AD" clId="Web-{20D6E57C-60A4-46C5-A9BD-78B1DC1D52D3}" dt="2023-02-23T04:15:35.045" v="379"/>
          <ac:grpSpMkLst>
            <pc:docMk/>
            <pc:sldMk cId="159862512" sldId="417"/>
            <ac:grpSpMk id="10" creationId="{A65FE340-6B8B-966A-70D1-E4910988D430}"/>
          </ac:grpSpMkLst>
        </pc:grpChg>
        <pc:picChg chg="add mod">
          <ac:chgData name="CHEN, KATHY (PGR)" userId="S::u2267086@live.warwick.ac.uk::33ad319c-faab-44e7-b730-ab3160d18fae" providerId="AD" clId="Web-{20D6E57C-60A4-46C5-A9BD-78B1DC1D52D3}" dt="2023-02-23T04:15:56.499" v="383" actId="1076"/>
          <ac:picMkLst>
            <pc:docMk/>
            <pc:sldMk cId="159862512" sldId="417"/>
            <ac:picMk id="2" creationId="{43AC9863-3DE0-C31B-253C-7A1BAF1BEA6E}"/>
          </ac:picMkLst>
        </pc:picChg>
        <pc:picChg chg="add mod">
          <ac:chgData name="CHEN, KATHY (PGR)" userId="S::u2267086@live.warwick.ac.uk::33ad319c-faab-44e7-b730-ab3160d18fae" providerId="AD" clId="Web-{20D6E57C-60A4-46C5-A9BD-78B1DC1D52D3}" dt="2023-02-23T04:16:13.160" v="384" actId="1076"/>
          <ac:picMkLst>
            <pc:docMk/>
            <pc:sldMk cId="159862512" sldId="417"/>
            <ac:picMk id="6" creationId="{7AC9972D-FBB0-08E5-4A00-E571F3AB5C50}"/>
          </ac:picMkLst>
        </pc:picChg>
        <pc:picChg chg="add del mod">
          <ac:chgData name="CHEN, KATHY (PGR)" userId="S::u2267086@live.warwick.ac.uk::33ad319c-faab-44e7-b730-ab3160d18fae" providerId="AD" clId="Web-{20D6E57C-60A4-46C5-A9BD-78B1DC1D52D3}" dt="2023-02-23T04:15:38.748" v="380"/>
          <ac:picMkLst>
            <pc:docMk/>
            <pc:sldMk cId="159862512" sldId="417"/>
            <ac:picMk id="8" creationId="{D0C03484-EC0C-211F-5498-37E9EAE76C87}"/>
          </ac:picMkLst>
        </pc:picChg>
      </pc:sldChg>
      <pc:sldChg chg="addSp delSp modSp add ord replId">
        <pc:chgData name="CHEN, KATHY (PGR)" userId="S::u2267086@live.warwick.ac.uk::33ad319c-faab-44e7-b730-ab3160d18fae" providerId="AD" clId="Web-{20D6E57C-60A4-46C5-A9BD-78B1DC1D52D3}" dt="2023-02-23T04:22:29.487" v="556" actId="20577"/>
        <pc:sldMkLst>
          <pc:docMk/>
          <pc:sldMk cId="4008534073" sldId="418"/>
        </pc:sldMkLst>
        <pc:spChg chg="mod">
          <ac:chgData name="CHEN, KATHY (PGR)" userId="S::u2267086@live.warwick.ac.uk::33ad319c-faab-44e7-b730-ab3160d18fae" providerId="AD" clId="Web-{20D6E57C-60A4-46C5-A9BD-78B1DC1D52D3}" dt="2023-02-23T04:22:29.487" v="556" actId="20577"/>
          <ac:spMkLst>
            <pc:docMk/>
            <pc:sldMk cId="4008534073" sldId="418"/>
            <ac:spMk id="7" creationId="{D817532B-645B-768C-6969-D2B03572B712}"/>
          </ac:spMkLst>
        </pc:spChg>
        <pc:grpChg chg="add del mod">
          <ac:chgData name="CHEN, KATHY (PGR)" userId="S::u2267086@live.warwick.ac.uk::33ad319c-faab-44e7-b730-ab3160d18fae" providerId="AD" clId="Web-{20D6E57C-60A4-46C5-A9BD-78B1DC1D52D3}" dt="2023-02-23T04:14:32.338" v="373"/>
          <ac:grpSpMkLst>
            <pc:docMk/>
            <pc:sldMk cId="4008534073" sldId="418"/>
            <ac:grpSpMk id="10" creationId="{A65FE340-6B8B-966A-70D1-E4910988D430}"/>
          </ac:grpSpMkLst>
        </pc:grpChg>
        <pc:picChg chg="add del mod">
          <ac:chgData name="CHEN, KATHY (PGR)" userId="S::u2267086@live.warwick.ac.uk::33ad319c-faab-44e7-b730-ab3160d18fae" providerId="AD" clId="Web-{20D6E57C-60A4-46C5-A9BD-78B1DC1D52D3}" dt="2023-02-23T04:22:22.971" v="531"/>
          <ac:picMkLst>
            <pc:docMk/>
            <pc:sldMk cId="4008534073" sldId="418"/>
            <ac:picMk id="6" creationId="{7AC9972D-FBB0-08E5-4A00-E571F3AB5C50}"/>
          </ac:picMkLst>
        </pc:picChg>
        <pc:picChg chg="del">
          <ac:chgData name="CHEN, KATHY (PGR)" userId="S::u2267086@live.warwick.ac.uk::33ad319c-faab-44e7-b730-ab3160d18fae" providerId="AD" clId="Web-{20D6E57C-60A4-46C5-A9BD-78B1DC1D52D3}" dt="2023-02-23T04:12:34.548" v="334"/>
          <ac:picMkLst>
            <pc:docMk/>
            <pc:sldMk cId="4008534073" sldId="418"/>
            <ac:picMk id="8" creationId="{D0C03484-EC0C-211F-5498-37E9EAE76C87}"/>
          </ac:picMkLst>
        </pc:picChg>
      </pc:sldChg>
      <pc:sldChg chg="modSp add replId">
        <pc:chgData name="CHEN, KATHY (PGR)" userId="S::u2267086@live.warwick.ac.uk::33ad319c-faab-44e7-b730-ab3160d18fae" providerId="AD" clId="Web-{20D6E57C-60A4-46C5-A9BD-78B1DC1D52D3}" dt="2023-02-23T04:34:12.634" v="713" actId="20577"/>
        <pc:sldMkLst>
          <pc:docMk/>
          <pc:sldMk cId="2013556066" sldId="419"/>
        </pc:sldMkLst>
        <pc:spChg chg="mod">
          <ac:chgData name="CHEN, KATHY (PGR)" userId="S::u2267086@live.warwick.ac.uk::33ad319c-faab-44e7-b730-ab3160d18fae" providerId="AD" clId="Web-{20D6E57C-60A4-46C5-A9BD-78B1DC1D52D3}" dt="2023-02-23T04:34:12.634" v="713" actId="20577"/>
          <ac:spMkLst>
            <pc:docMk/>
            <pc:sldMk cId="2013556066" sldId="419"/>
            <ac:spMk id="9" creationId="{F5544383-E7DE-004E-E6F9-8DAAE6F8BBB7}"/>
          </ac:spMkLst>
        </pc:spChg>
      </pc:sldChg>
      <pc:sldChg chg="addSp delSp modSp add replId">
        <pc:chgData name="CHEN, KATHY (PGR)" userId="S::u2267086@live.warwick.ac.uk::33ad319c-faab-44e7-b730-ab3160d18fae" providerId="AD" clId="Web-{20D6E57C-60A4-46C5-A9BD-78B1DC1D52D3}" dt="2023-02-23T04:49:38.009" v="951" actId="20577"/>
        <pc:sldMkLst>
          <pc:docMk/>
          <pc:sldMk cId="2984485247" sldId="420"/>
        </pc:sldMkLst>
        <pc:spChg chg="mod">
          <ac:chgData name="CHEN, KATHY (PGR)" userId="S::u2267086@live.warwick.ac.uk::33ad319c-faab-44e7-b730-ab3160d18fae" providerId="AD" clId="Web-{20D6E57C-60A4-46C5-A9BD-78B1DC1D52D3}" dt="2023-02-23T04:34:30.776" v="718" actId="20577"/>
          <ac:spMkLst>
            <pc:docMk/>
            <pc:sldMk cId="2984485247" sldId="420"/>
            <ac:spMk id="3" creationId="{6BBFEDCC-1B51-5E8D-72D3-3AE797F1178F}"/>
          </ac:spMkLst>
        </pc:spChg>
        <pc:spChg chg="mod">
          <ac:chgData name="CHEN, KATHY (PGR)" userId="S::u2267086@live.warwick.ac.uk::33ad319c-faab-44e7-b730-ab3160d18fae" providerId="AD" clId="Web-{20D6E57C-60A4-46C5-A9BD-78B1DC1D52D3}" dt="2023-02-23T04:49:38.009" v="951" actId="20577"/>
          <ac:spMkLst>
            <pc:docMk/>
            <pc:sldMk cId="2984485247" sldId="420"/>
            <ac:spMk id="9" creationId="{F5544383-E7DE-004E-E6F9-8DAAE6F8BBB7}"/>
          </ac:spMkLst>
        </pc:spChg>
        <pc:graphicFrameChg chg="add del mod modGraphic">
          <ac:chgData name="CHEN, KATHY (PGR)" userId="S::u2267086@live.warwick.ac.uk::33ad319c-faab-44e7-b730-ab3160d18fae" providerId="AD" clId="Web-{20D6E57C-60A4-46C5-A9BD-78B1DC1D52D3}" dt="2023-02-23T04:37:24.199" v="780"/>
          <ac:graphicFrameMkLst>
            <pc:docMk/>
            <pc:sldMk cId="2984485247" sldId="420"/>
            <ac:graphicFrameMk id="2" creationId="{0E403139-CD47-AFBF-B3A0-ECBFA74F98AB}"/>
          </ac:graphicFrameMkLst>
        </pc:graphicFrameChg>
        <pc:picChg chg="del">
          <ac:chgData name="CHEN, KATHY (PGR)" userId="S::u2267086@live.warwick.ac.uk::33ad319c-faab-44e7-b730-ab3160d18fae" providerId="AD" clId="Web-{20D6E57C-60A4-46C5-A9BD-78B1DC1D52D3}" dt="2023-02-23T04:49:25.087" v="941"/>
          <ac:picMkLst>
            <pc:docMk/>
            <pc:sldMk cId="2984485247" sldId="420"/>
            <ac:picMk id="11" creationId="{C2CBAAE7-D100-ADAD-8FE0-EF5E0872FB50}"/>
          </ac:picMkLst>
        </pc:picChg>
        <pc:picChg chg="add mod">
          <ac:chgData name="CHEN, KATHY (PGR)" userId="S::u2267086@live.warwick.ac.uk::33ad319c-faab-44e7-b730-ab3160d18fae" providerId="AD" clId="Web-{20D6E57C-60A4-46C5-A9BD-78B1DC1D52D3}" dt="2023-02-23T04:37:44.700" v="784" actId="1076"/>
          <ac:picMkLst>
            <pc:docMk/>
            <pc:sldMk cId="2984485247" sldId="420"/>
            <ac:picMk id="519" creationId="{B992DBC7-9293-6183-0E65-8ACF020DEE15}"/>
          </ac:picMkLst>
        </pc:picChg>
      </pc:sldChg>
      <pc:sldChg chg="delSp modSp add replId">
        <pc:chgData name="CHEN, KATHY (PGR)" userId="S::u2267086@live.warwick.ac.uk::33ad319c-faab-44e7-b730-ab3160d18fae" providerId="AD" clId="Web-{20D6E57C-60A4-46C5-A9BD-78B1DC1D52D3}" dt="2023-02-23T04:50:02.823" v="965" actId="20577"/>
        <pc:sldMkLst>
          <pc:docMk/>
          <pc:sldMk cId="3511184618" sldId="421"/>
        </pc:sldMkLst>
        <pc:spChg chg="mod">
          <ac:chgData name="CHEN, KATHY (PGR)" userId="S::u2267086@live.warwick.ac.uk::33ad319c-faab-44e7-b730-ab3160d18fae" providerId="AD" clId="Web-{20D6E57C-60A4-46C5-A9BD-78B1DC1D52D3}" dt="2023-02-23T04:39:49.458" v="821" actId="1076"/>
          <ac:spMkLst>
            <pc:docMk/>
            <pc:sldMk cId="3511184618" sldId="421"/>
            <ac:spMk id="3" creationId="{6BBFEDCC-1B51-5E8D-72D3-3AE797F1178F}"/>
          </ac:spMkLst>
        </pc:spChg>
        <pc:spChg chg="mod">
          <ac:chgData name="CHEN, KATHY (PGR)" userId="S::u2267086@live.warwick.ac.uk::33ad319c-faab-44e7-b730-ab3160d18fae" providerId="AD" clId="Web-{20D6E57C-60A4-46C5-A9BD-78B1DC1D52D3}" dt="2023-02-23T04:50:02.823" v="965" actId="20577"/>
          <ac:spMkLst>
            <pc:docMk/>
            <pc:sldMk cId="3511184618" sldId="421"/>
            <ac:spMk id="9" creationId="{F5544383-E7DE-004E-E6F9-8DAAE6F8BBB7}"/>
          </ac:spMkLst>
        </pc:spChg>
        <pc:picChg chg="del mod">
          <ac:chgData name="CHEN, KATHY (PGR)" userId="S::u2267086@live.warwick.ac.uk::33ad319c-faab-44e7-b730-ab3160d18fae" providerId="AD" clId="Web-{20D6E57C-60A4-46C5-A9BD-78B1DC1D52D3}" dt="2023-02-23T04:49:53.776" v="952"/>
          <ac:picMkLst>
            <pc:docMk/>
            <pc:sldMk cId="3511184618" sldId="421"/>
            <ac:picMk id="11" creationId="{C2CBAAE7-D100-ADAD-8FE0-EF5E0872FB50}"/>
          </ac:picMkLst>
        </pc:picChg>
        <pc:picChg chg="del">
          <ac:chgData name="CHEN, KATHY (PGR)" userId="S::u2267086@live.warwick.ac.uk::33ad319c-faab-44e7-b730-ab3160d18fae" providerId="AD" clId="Web-{20D6E57C-60A4-46C5-A9BD-78B1DC1D52D3}" dt="2023-02-23T04:37:54.044" v="786"/>
          <ac:picMkLst>
            <pc:docMk/>
            <pc:sldMk cId="3511184618" sldId="421"/>
            <ac:picMk id="519" creationId="{B992DBC7-9293-6183-0E65-8ACF020DEE15}"/>
          </ac:picMkLst>
        </pc:picChg>
      </pc:sldChg>
      <pc:sldChg chg="modSp add replId">
        <pc:chgData name="CHEN, KATHY (PGR)" userId="S::u2267086@live.warwick.ac.uk::33ad319c-faab-44e7-b730-ab3160d18fae" providerId="AD" clId="Web-{20D6E57C-60A4-46C5-A9BD-78B1DC1D52D3}" dt="2023-02-23T04:41:56.778" v="869" actId="20577"/>
        <pc:sldMkLst>
          <pc:docMk/>
          <pc:sldMk cId="4060234353" sldId="422"/>
        </pc:sldMkLst>
        <pc:spChg chg="mod">
          <ac:chgData name="CHEN, KATHY (PGR)" userId="S::u2267086@live.warwick.ac.uk::33ad319c-faab-44e7-b730-ab3160d18fae" providerId="AD" clId="Web-{20D6E57C-60A4-46C5-A9BD-78B1DC1D52D3}" dt="2023-02-23T04:41:56.778" v="869" actId="20577"/>
          <ac:spMkLst>
            <pc:docMk/>
            <pc:sldMk cId="4060234353" sldId="422"/>
            <ac:spMk id="9" creationId="{F5544383-E7DE-004E-E6F9-8DAAE6F8BBB7}"/>
          </ac:spMkLst>
        </pc:spChg>
      </pc:sldChg>
      <pc:sldChg chg="delSp modSp add replId">
        <pc:chgData name="CHEN, KATHY (PGR)" userId="S::u2267086@live.warwick.ac.uk::33ad319c-faab-44e7-b730-ab3160d18fae" providerId="AD" clId="Web-{20D6E57C-60A4-46C5-A9BD-78B1DC1D52D3}" dt="2023-02-23T04:49:05.632" v="940" actId="20577"/>
        <pc:sldMkLst>
          <pc:docMk/>
          <pc:sldMk cId="1851492217" sldId="423"/>
        </pc:sldMkLst>
        <pc:spChg chg="mod">
          <ac:chgData name="CHEN, KATHY (PGR)" userId="S::u2267086@live.warwick.ac.uk::33ad319c-faab-44e7-b730-ab3160d18fae" providerId="AD" clId="Web-{20D6E57C-60A4-46C5-A9BD-78B1DC1D52D3}" dt="2023-02-23T04:49:05.632" v="940" actId="20577"/>
          <ac:spMkLst>
            <pc:docMk/>
            <pc:sldMk cId="1851492217" sldId="423"/>
            <ac:spMk id="9" creationId="{F5544383-E7DE-004E-E6F9-8DAAE6F8BBB7}"/>
          </ac:spMkLst>
        </pc:spChg>
        <pc:picChg chg="del">
          <ac:chgData name="CHEN, KATHY (PGR)" userId="S::u2267086@live.warwick.ac.uk::33ad319c-faab-44e7-b730-ab3160d18fae" providerId="AD" clId="Web-{20D6E57C-60A4-46C5-A9BD-78B1DC1D52D3}" dt="2023-02-23T04:48:59.710" v="937"/>
          <ac:picMkLst>
            <pc:docMk/>
            <pc:sldMk cId="1851492217" sldId="423"/>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15.012" v="919" actId="1076"/>
        <pc:sldMkLst>
          <pc:docMk/>
          <pc:sldMk cId="2218539707" sldId="424"/>
        </pc:sldMkLst>
        <pc:spChg chg="mod">
          <ac:chgData name="CHEN, KATHY (PGR)" userId="S::u2267086@live.warwick.ac.uk::33ad319c-faab-44e7-b730-ab3160d18fae" providerId="AD" clId="Web-{20D6E57C-60A4-46C5-A9BD-78B1DC1D52D3}" dt="2023-02-23T04:46:15.012" v="919" actId="1076"/>
          <ac:spMkLst>
            <pc:docMk/>
            <pc:sldMk cId="2218539707" sldId="424"/>
            <ac:spMk id="9" creationId="{F5544383-E7DE-004E-E6F9-8DAAE6F8BBB7}"/>
          </ac:spMkLst>
        </pc:spChg>
        <pc:picChg chg="del mod">
          <ac:chgData name="CHEN, KATHY (PGR)" userId="S::u2267086@live.warwick.ac.uk::33ad319c-faab-44e7-b730-ab3160d18fae" providerId="AD" clId="Web-{20D6E57C-60A4-46C5-A9BD-78B1DC1D52D3}" dt="2023-02-23T04:46:05.731" v="914"/>
          <ac:picMkLst>
            <pc:docMk/>
            <pc:sldMk cId="2218539707" sldId="424"/>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31.248" v="928" actId="1076"/>
        <pc:sldMkLst>
          <pc:docMk/>
          <pc:sldMk cId="1483834778" sldId="425"/>
        </pc:sldMkLst>
        <pc:spChg chg="mod">
          <ac:chgData name="CHEN, KATHY (PGR)" userId="S::u2267086@live.warwick.ac.uk::33ad319c-faab-44e7-b730-ab3160d18fae" providerId="AD" clId="Web-{20D6E57C-60A4-46C5-A9BD-78B1DC1D52D3}" dt="2023-02-23T04:46:31.248" v="928" actId="1076"/>
          <ac:spMkLst>
            <pc:docMk/>
            <pc:sldMk cId="1483834778" sldId="425"/>
            <ac:spMk id="9" creationId="{F5544383-E7DE-004E-E6F9-8DAAE6F8BBB7}"/>
          </ac:spMkLst>
        </pc:spChg>
        <pc:picChg chg="del">
          <ac:chgData name="CHEN, KATHY (PGR)" userId="S::u2267086@live.warwick.ac.uk::33ad319c-faab-44e7-b730-ab3160d18fae" providerId="AD" clId="Web-{20D6E57C-60A4-46C5-A9BD-78B1DC1D52D3}" dt="2023-02-23T04:46:22.185" v="921"/>
          <ac:picMkLst>
            <pc:docMk/>
            <pc:sldMk cId="1483834778" sldId="425"/>
            <ac:picMk id="11" creationId="{C2CBAAE7-D100-ADAD-8FE0-EF5E0872FB50}"/>
          </ac:picMkLst>
        </pc:picChg>
      </pc:sldChg>
      <pc:sldChg chg="addSp delSp modSp add replId">
        <pc:chgData name="CHEN, KATHY (PGR)" userId="S::u2267086@live.warwick.ac.uk::33ad319c-faab-44e7-b730-ab3160d18fae" providerId="AD" clId="Web-{20D6E57C-60A4-46C5-A9BD-78B1DC1D52D3}" dt="2023-02-23T04:51:10.171" v="978" actId="14100"/>
        <pc:sldMkLst>
          <pc:docMk/>
          <pc:sldMk cId="815797694" sldId="426"/>
        </pc:sldMkLst>
        <pc:spChg chg="mod">
          <ac:chgData name="CHEN, KATHY (PGR)" userId="S::u2267086@live.warwick.ac.uk::33ad319c-faab-44e7-b730-ab3160d18fae" providerId="AD" clId="Web-{20D6E57C-60A4-46C5-A9BD-78B1DC1D52D3}" dt="2023-02-23T04:50:50.373" v="972" actId="20577"/>
          <ac:spMkLst>
            <pc:docMk/>
            <pc:sldMk cId="815797694" sldId="426"/>
            <ac:spMk id="9" creationId="{F5544383-E7DE-004E-E6F9-8DAAE6F8BBB7}"/>
          </ac:spMkLst>
        </pc:spChg>
        <pc:picChg chg="add del">
          <ac:chgData name="CHEN, KATHY (PGR)" userId="S::u2267086@live.warwick.ac.uk::33ad319c-faab-44e7-b730-ab3160d18fae" providerId="AD" clId="Web-{20D6E57C-60A4-46C5-A9BD-78B1DC1D52D3}" dt="2023-02-23T04:48:52.241" v="935"/>
          <ac:picMkLst>
            <pc:docMk/>
            <pc:sldMk cId="815797694" sldId="426"/>
            <ac:picMk id="6" creationId="{99BA3737-1AB3-1C72-FCD6-DC0EEED740A9}"/>
          </ac:picMkLst>
        </pc:picChg>
        <pc:picChg chg="add mod">
          <ac:chgData name="CHEN, KATHY (PGR)" userId="S::u2267086@live.warwick.ac.uk::33ad319c-faab-44e7-b730-ab3160d18fae" providerId="AD" clId="Web-{20D6E57C-60A4-46C5-A9BD-78B1DC1D52D3}" dt="2023-02-23T04:51:10.171" v="978" actId="14100"/>
          <ac:picMkLst>
            <pc:docMk/>
            <pc:sldMk cId="815797694" sldId="426"/>
            <ac:picMk id="8" creationId="{04C21793-53ED-41DC-44C1-FCB54E3A8561}"/>
          </ac:picMkLst>
        </pc:picChg>
      </pc:sldChg>
      <pc:sldChg chg="addSp delSp modSp add replId">
        <pc:chgData name="CHEN, KATHY (PGR)" userId="S::u2267086@live.warwick.ac.uk::33ad319c-faab-44e7-b730-ab3160d18fae" providerId="AD" clId="Web-{20D6E57C-60A4-46C5-A9BD-78B1DC1D52D3}" dt="2023-02-23T04:55:24.284" v="1015" actId="20577"/>
        <pc:sldMkLst>
          <pc:docMk/>
          <pc:sldMk cId="1519609655" sldId="427"/>
        </pc:sldMkLst>
        <pc:spChg chg="add mod">
          <ac:chgData name="CHEN, KATHY (PGR)" userId="S::u2267086@live.warwick.ac.uk::33ad319c-faab-44e7-b730-ab3160d18fae" providerId="AD" clId="Web-{20D6E57C-60A4-46C5-A9BD-78B1DC1D52D3}" dt="2023-02-23T04:55:24.284" v="1015" actId="20577"/>
          <ac:spMkLst>
            <pc:docMk/>
            <pc:sldMk cId="1519609655" sldId="427"/>
            <ac:spMk id="2" creationId="{7606F138-4246-EDC5-2389-2975D5D5A876}"/>
          </ac:spMkLst>
        </pc:spChg>
        <pc:spChg chg="add mod">
          <ac:chgData name="CHEN, KATHY (PGR)" userId="S::u2267086@live.warwick.ac.uk::33ad319c-faab-44e7-b730-ab3160d18fae" providerId="AD" clId="Web-{20D6E57C-60A4-46C5-A9BD-78B1DC1D52D3}" dt="2023-02-23T04:54:13.483" v="1006" actId="1076"/>
          <ac:spMkLst>
            <pc:docMk/>
            <pc:sldMk cId="1519609655" sldId="427"/>
            <ac:spMk id="6" creationId="{2B458F99-C337-30ED-49E5-69828D75D1DA}"/>
          </ac:spMkLst>
        </pc:spChg>
        <pc:spChg chg="mod">
          <ac:chgData name="CHEN, KATHY (PGR)" userId="S::u2267086@live.warwick.ac.uk::33ad319c-faab-44e7-b730-ab3160d18fae" providerId="AD" clId="Web-{20D6E57C-60A4-46C5-A9BD-78B1DC1D52D3}" dt="2023-02-23T04:53:05.135" v="991" actId="14100"/>
          <ac:spMkLst>
            <pc:docMk/>
            <pc:sldMk cId="1519609655" sldId="427"/>
            <ac:spMk id="9" creationId="{F5544383-E7DE-004E-E6F9-8DAAE6F8BBB7}"/>
          </ac:spMkLst>
        </pc:spChg>
        <pc:spChg chg="add mod">
          <ac:chgData name="CHEN, KATHY (PGR)" userId="S::u2267086@live.warwick.ac.uk::33ad319c-faab-44e7-b730-ab3160d18fae" providerId="AD" clId="Web-{20D6E57C-60A4-46C5-A9BD-78B1DC1D52D3}" dt="2023-02-23T04:55:05.096" v="1013" actId="20577"/>
          <ac:spMkLst>
            <pc:docMk/>
            <pc:sldMk cId="1519609655" sldId="427"/>
            <ac:spMk id="10" creationId="{30C58CC9-82EB-56A4-AE5E-98DD8DB0E0DB}"/>
          </ac:spMkLst>
        </pc:spChg>
        <pc:picChg chg="del">
          <ac:chgData name="CHEN, KATHY (PGR)" userId="S::u2267086@live.warwick.ac.uk::33ad319c-faab-44e7-b730-ab3160d18fae" providerId="AD" clId="Web-{20D6E57C-60A4-46C5-A9BD-78B1DC1D52D3}" dt="2023-02-23T04:51:21.141" v="980"/>
          <ac:picMkLst>
            <pc:docMk/>
            <pc:sldMk cId="1519609655" sldId="427"/>
            <ac:picMk id="8" creationId="{04C21793-53ED-41DC-44C1-FCB54E3A8561}"/>
          </ac:picMkLst>
        </pc:picChg>
      </pc:sldChg>
      <pc:sldChg chg="delSp modSp add replId">
        <pc:chgData name="CHEN, KATHY (PGR)" userId="S::u2267086@live.warwick.ac.uk::33ad319c-faab-44e7-b730-ab3160d18fae" providerId="AD" clId="Web-{20D6E57C-60A4-46C5-A9BD-78B1DC1D52D3}" dt="2023-02-23T05:47:26.689" v="1809" actId="20577"/>
        <pc:sldMkLst>
          <pc:docMk/>
          <pc:sldMk cId="101384211" sldId="428"/>
        </pc:sldMkLst>
        <pc:spChg chg="del mod">
          <ac:chgData name="CHEN, KATHY (PGR)" userId="S::u2267086@live.warwick.ac.uk::33ad319c-faab-44e7-b730-ab3160d18fae" providerId="AD" clId="Web-{20D6E57C-60A4-46C5-A9BD-78B1DC1D52D3}" dt="2023-02-23T04:56:58.009" v="1031"/>
          <ac:spMkLst>
            <pc:docMk/>
            <pc:sldMk cId="101384211" sldId="428"/>
            <ac:spMk id="2" creationId="{7606F138-4246-EDC5-2389-2975D5D5A876}"/>
          </ac:spMkLst>
        </pc:spChg>
        <pc:spChg chg="mod">
          <ac:chgData name="CHEN, KATHY (PGR)" userId="S::u2267086@live.warwick.ac.uk::33ad319c-faab-44e7-b730-ab3160d18fae" providerId="AD" clId="Web-{20D6E57C-60A4-46C5-A9BD-78B1DC1D52D3}" dt="2023-02-23T04:56:29.382" v="1026" actId="1076"/>
          <ac:spMkLst>
            <pc:docMk/>
            <pc:sldMk cId="101384211" sldId="428"/>
            <ac:spMk id="3" creationId="{6BBFEDCC-1B51-5E8D-72D3-3AE797F1178F}"/>
          </ac:spMkLst>
        </pc:spChg>
        <pc:spChg chg="del">
          <ac:chgData name="CHEN, KATHY (PGR)" userId="S::u2267086@live.warwick.ac.uk::33ad319c-faab-44e7-b730-ab3160d18fae" providerId="AD" clId="Web-{20D6E57C-60A4-46C5-A9BD-78B1DC1D52D3}" dt="2023-02-23T04:57:00.134" v="1032"/>
          <ac:spMkLst>
            <pc:docMk/>
            <pc:sldMk cId="101384211" sldId="428"/>
            <ac:spMk id="6" creationId="{2B458F99-C337-30ED-49E5-69828D75D1DA}"/>
          </ac:spMkLst>
        </pc:spChg>
        <pc:spChg chg="mod">
          <ac:chgData name="CHEN, KATHY (PGR)" userId="S::u2267086@live.warwick.ac.uk::33ad319c-faab-44e7-b730-ab3160d18fae" providerId="AD" clId="Web-{20D6E57C-60A4-46C5-A9BD-78B1DC1D52D3}" dt="2023-02-23T05:47:10.532" v="1799" actId="20577"/>
          <ac:spMkLst>
            <pc:docMk/>
            <pc:sldMk cId="101384211" sldId="428"/>
            <ac:spMk id="7" creationId="{7EBA17EC-68BE-5A68-472A-4B0E6C21DA87}"/>
          </ac:spMkLst>
        </pc:spChg>
        <pc:spChg chg="mod">
          <ac:chgData name="CHEN, KATHY (PGR)" userId="S::u2267086@live.warwick.ac.uk::33ad319c-faab-44e7-b730-ab3160d18fae" providerId="AD" clId="Web-{20D6E57C-60A4-46C5-A9BD-78B1DC1D52D3}" dt="2023-02-23T05:47:26.689" v="1809" actId="20577"/>
          <ac:spMkLst>
            <pc:docMk/>
            <pc:sldMk cId="101384211" sldId="428"/>
            <ac:spMk id="9" creationId="{F5544383-E7DE-004E-E6F9-8DAAE6F8BBB7}"/>
          </ac:spMkLst>
        </pc:spChg>
        <pc:spChg chg="del">
          <ac:chgData name="CHEN, KATHY (PGR)" userId="S::u2267086@live.warwick.ac.uk::33ad319c-faab-44e7-b730-ab3160d18fae" providerId="AD" clId="Web-{20D6E57C-60A4-46C5-A9BD-78B1DC1D52D3}" dt="2023-02-23T04:57:02.087" v="1033"/>
          <ac:spMkLst>
            <pc:docMk/>
            <pc:sldMk cId="101384211" sldId="428"/>
            <ac:spMk id="10" creationId="{30C58CC9-82EB-56A4-AE5E-98DD8DB0E0DB}"/>
          </ac:spMkLst>
        </pc:spChg>
      </pc:sldChg>
      <pc:sldChg chg="addSp modSp add replId">
        <pc:chgData name="CHEN, KATHY (PGR)" userId="S::u2267086@live.warwick.ac.uk::33ad319c-faab-44e7-b730-ab3160d18fae" providerId="AD" clId="Web-{20D6E57C-60A4-46C5-A9BD-78B1DC1D52D3}" dt="2023-02-23T05:47:02.110" v="1796" actId="20577"/>
        <pc:sldMkLst>
          <pc:docMk/>
          <pc:sldMk cId="3717779244" sldId="429"/>
        </pc:sldMkLst>
        <pc:spChg chg="mod">
          <ac:chgData name="CHEN, KATHY (PGR)" userId="S::u2267086@live.warwick.ac.uk::33ad319c-faab-44e7-b730-ab3160d18fae" providerId="AD" clId="Web-{20D6E57C-60A4-46C5-A9BD-78B1DC1D52D3}" dt="2023-02-23T05:47:02.110" v="1796" actId="20577"/>
          <ac:spMkLst>
            <pc:docMk/>
            <pc:sldMk cId="3717779244" sldId="429"/>
            <ac:spMk id="7" creationId="{7EBA17EC-68BE-5A68-472A-4B0E6C21DA87}"/>
          </ac:spMkLst>
        </pc:spChg>
        <pc:spChg chg="mod">
          <ac:chgData name="CHEN, KATHY (PGR)" userId="S::u2267086@live.warwick.ac.uk::33ad319c-faab-44e7-b730-ab3160d18fae" providerId="AD" clId="Web-{20D6E57C-60A4-46C5-A9BD-78B1DC1D52D3}" dt="2023-02-23T04:59:58.442" v="1083" actId="1076"/>
          <ac:spMkLst>
            <pc:docMk/>
            <pc:sldMk cId="3717779244" sldId="429"/>
            <ac:spMk id="9" creationId="{F5544383-E7DE-004E-E6F9-8DAAE6F8BBB7}"/>
          </ac:spMkLst>
        </pc:spChg>
        <pc:picChg chg="add mod">
          <ac:chgData name="CHEN, KATHY (PGR)" userId="S::u2267086@live.warwick.ac.uk::33ad319c-faab-44e7-b730-ab3160d18fae" providerId="AD" clId="Web-{20D6E57C-60A4-46C5-A9BD-78B1DC1D52D3}" dt="2023-02-23T05:00:02.114" v="1084" actId="1076"/>
          <ac:picMkLst>
            <pc:docMk/>
            <pc:sldMk cId="3717779244" sldId="429"/>
            <ac:picMk id="6" creationId="{646E9E0B-75B4-0A90-8A4F-B2C6CD894A00}"/>
          </ac:picMkLst>
        </pc:picChg>
      </pc:sldChg>
      <pc:sldChg chg="addSp delSp modSp add replId">
        <pc:chgData name="CHEN, KATHY (PGR)" userId="S::u2267086@live.warwick.ac.uk::33ad319c-faab-44e7-b730-ab3160d18fae" providerId="AD" clId="Web-{20D6E57C-60A4-46C5-A9BD-78B1DC1D52D3}" dt="2023-02-23T05:47:52.394" v="1822" actId="20577"/>
        <pc:sldMkLst>
          <pc:docMk/>
          <pc:sldMk cId="3036241782" sldId="430"/>
        </pc:sldMkLst>
        <pc:spChg chg="mod">
          <ac:chgData name="CHEN, KATHY (PGR)" userId="S::u2267086@live.warwick.ac.uk::33ad319c-faab-44e7-b730-ab3160d18fae" providerId="AD" clId="Web-{20D6E57C-60A4-46C5-A9BD-78B1DC1D52D3}" dt="2023-02-23T05:46:53.703" v="1793" actId="20577"/>
          <ac:spMkLst>
            <pc:docMk/>
            <pc:sldMk cId="3036241782" sldId="430"/>
            <ac:spMk id="7" creationId="{7EBA17EC-68BE-5A68-472A-4B0E6C21DA87}"/>
          </ac:spMkLst>
        </pc:spChg>
        <pc:spChg chg="mod">
          <ac:chgData name="CHEN, KATHY (PGR)" userId="S::u2267086@live.warwick.ac.uk::33ad319c-faab-44e7-b730-ab3160d18fae" providerId="AD" clId="Web-{20D6E57C-60A4-46C5-A9BD-78B1DC1D52D3}" dt="2023-02-23T05:47:52.394" v="1822" actId="20577"/>
          <ac:spMkLst>
            <pc:docMk/>
            <pc:sldMk cId="3036241782" sldId="430"/>
            <ac:spMk id="9" creationId="{F5544383-E7DE-004E-E6F9-8DAAE6F8BBB7}"/>
          </ac:spMkLst>
        </pc:spChg>
        <pc:picChg chg="del">
          <ac:chgData name="CHEN, KATHY (PGR)" userId="S::u2267086@live.warwick.ac.uk::33ad319c-faab-44e7-b730-ab3160d18fae" providerId="AD" clId="Web-{20D6E57C-60A4-46C5-A9BD-78B1DC1D52D3}" dt="2023-02-23T05:00:52.211" v="1089"/>
          <ac:picMkLst>
            <pc:docMk/>
            <pc:sldMk cId="3036241782" sldId="430"/>
            <ac:picMk id="6" creationId="{646E9E0B-75B4-0A90-8A4F-B2C6CD894A00}"/>
          </ac:picMkLst>
        </pc:picChg>
        <pc:picChg chg="add mod">
          <ac:chgData name="CHEN, KATHY (PGR)" userId="S::u2267086@live.warwick.ac.uk::33ad319c-faab-44e7-b730-ab3160d18fae" providerId="AD" clId="Web-{20D6E57C-60A4-46C5-A9BD-78B1DC1D52D3}" dt="2023-02-23T05:02:56.375" v="1118" actId="1076"/>
          <ac:picMkLst>
            <pc:docMk/>
            <pc:sldMk cId="3036241782" sldId="430"/>
            <ac:picMk id="8" creationId="{47EF9E81-E74E-9FFA-B5FA-777B88E3F23A}"/>
          </ac:picMkLst>
        </pc:picChg>
      </pc:sldChg>
      <pc:sldChg chg="addSp delSp modSp add replId">
        <pc:chgData name="CHEN, KATHY (PGR)" userId="S::u2267086@live.warwick.ac.uk::33ad319c-faab-44e7-b730-ab3160d18fae" providerId="AD" clId="Web-{20D6E57C-60A4-46C5-A9BD-78B1DC1D52D3}" dt="2023-02-23T05:48:01.863" v="1827" actId="20577"/>
        <pc:sldMkLst>
          <pc:docMk/>
          <pc:sldMk cId="358459859" sldId="431"/>
        </pc:sldMkLst>
        <pc:spChg chg="mod">
          <ac:chgData name="CHEN, KATHY (PGR)" userId="S::u2267086@live.warwick.ac.uk::33ad319c-faab-44e7-b730-ab3160d18fae" providerId="AD" clId="Web-{20D6E57C-60A4-46C5-A9BD-78B1DC1D52D3}" dt="2023-02-23T05:46:45.843" v="1791" actId="20577"/>
          <ac:spMkLst>
            <pc:docMk/>
            <pc:sldMk cId="358459859" sldId="431"/>
            <ac:spMk id="7" creationId="{7EBA17EC-68BE-5A68-472A-4B0E6C21DA87}"/>
          </ac:spMkLst>
        </pc:spChg>
        <pc:spChg chg="mod">
          <ac:chgData name="CHEN, KATHY (PGR)" userId="S::u2267086@live.warwick.ac.uk::33ad319c-faab-44e7-b730-ab3160d18fae" providerId="AD" clId="Web-{20D6E57C-60A4-46C5-A9BD-78B1DC1D52D3}" dt="2023-02-23T05:48:01.863" v="1827" actId="20577"/>
          <ac:spMkLst>
            <pc:docMk/>
            <pc:sldMk cId="358459859" sldId="431"/>
            <ac:spMk id="9" creationId="{F5544383-E7DE-004E-E6F9-8DAAE6F8BBB7}"/>
          </ac:spMkLst>
        </pc:spChg>
        <pc:picChg chg="add mod">
          <ac:chgData name="CHEN, KATHY (PGR)" userId="S::u2267086@live.warwick.ac.uk::33ad319c-faab-44e7-b730-ab3160d18fae" providerId="AD" clId="Web-{20D6E57C-60A4-46C5-A9BD-78B1DC1D52D3}" dt="2023-02-23T05:03:58.867" v="1134" actId="1076"/>
          <ac:picMkLst>
            <pc:docMk/>
            <pc:sldMk cId="358459859" sldId="431"/>
            <ac:picMk id="6" creationId="{BB17A74E-088B-46E9-B76C-8BE4CE9415D3}"/>
          </ac:picMkLst>
        </pc:picChg>
        <pc:picChg chg="del">
          <ac:chgData name="CHEN, KATHY (PGR)" userId="S::u2267086@live.warwick.ac.uk::33ad319c-faab-44e7-b730-ab3160d18fae" providerId="AD" clId="Web-{20D6E57C-60A4-46C5-A9BD-78B1DC1D52D3}" dt="2023-02-23T05:03:13.688" v="1122"/>
          <ac:picMkLst>
            <pc:docMk/>
            <pc:sldMk cId="358459859" sldId="431"/>
            <ac:picMk id="8" creationId="{47EF9E81-E74E-9FFA-B5FA-777B88E3F23A}"/>
          </ac:picMkLst>
        </pc:picChg>
      </pc:sldChg>
      <pc:sldChg chg="delSp modSp add replId">
        <pc:chgData name="CHEN, KATHY (PGR)" userId="S::u2267086@live.warwick.ac.uk::33ad319c-faab-44e7-b730-ab3160d18fae" providerId="AD" clId="Web-{20D6E57C-60A4-46C5-A9BD-78B1DC1D52D3}" dt="2023-02-23T05:51:02.889" v="1860" actId="20577"/>
        <pc:sldMkLst>
          <pc:docMk/>
          <pc:sldMk cId="3044707406" sldId="432"/>
        </pc:sldMkLst>
        <pc:spChg chg="mod">
          <ac:chgData name="CHEN, KATHY (PGR)" userId="S::u2267086@live.warwick.ac.uk::33ad319c-faab-44e7-b730-ab3160d18fae" providerId="AD" clId="Web-{20D6E57C-60A4-46C5-A9BD-78B1DC1D52D3}" dt="2023-02-23T05:07:48.663" v="1205" actId="20577"/>
          <ac:spMkLst>
            <pc:docMk/>
            <pc:sldMk cId="3044707406" sldId="432"/>
            <ac:spMk id="3" creationId="{6BBFEDCC-1B51-5E8D-72D3-3AE797F1178F}"/>
          </ac:spMkLst>
        </pc:spChg>
        <pc:spChg chg="mod">
          <ac:chgData name="CHEN, KATHY (PGR)" userId="S::u2267086@live.warwick.ac.uk::33ad319c-faab-44e7-b730-ab3160d18fae" providerId="AD" clId="Web-{20D6E57C-60A4-46C5-A9BD-78B1DC1D52D3}" dt="2023-02-23T05:51:02.889" v="1860" actId="20577"/>
          <ac:spMkLst>
            <pc:docMk/>
            <pc:sldMk cId="3044707406" sldId="432"/>
            <ac:spMk id="7" creationId="{7EBA17EC-68BE-5A68-472A-4B0E6C21DA87}"/>
          </ac:spMkLst>
        </pc:spChg>
        <pc:spChg chg="mod">
          <ac:chgData name="CHEN, KATHY (PGR)" userId="S::u2267086@live.warwick.ac.uk::33ad319c-faab-44e7-b730-ab3160d18fae" providerId="AD" clId="Web-{20D6E57C-60A4-46C5-A9BD-78B1DC1D52D3}" dt="2023-02-23T05:08:46.635" v="1218" actId="20577"/>
          <ac:spMkLst>
            <pc:docMk/>
            <pc:sldMk cId="3044707406" sldId="432"/>
            <ac:spMk id="9" creationId="{F5544383-E7DE-004E-E6F9-8DAAE6F8BBB7}"/>
          </ac:spMkLst>
        </pc:spChg>
        <pc:picChg chg="del">
          <ac:chgData name="CHEN, KATHY (PGR)" userId="S::u2267086@live.warwick.ac.uk::33ad319c-faab-44e7-b730-ab3160d18fae" providerId="AD" clId="Web-{20D6E57C-60A4-46C5-A9BD-78B1DC1D52D3}" dt="2023-02-23T05:07:21.786" v="1201"/>
          <ac:picMkLst>
            <pc:docMk/>
            <pc:sldMk cId="3044707406" sldId="432"/>
            <ac:picMk id="6" creationId="{BB17A74E-088B-46E9-B76C-8BE4CE9415D3}"/>
          </ac:picMkLst>
        </pc:picChg>
      </pc:sldChg>
      <pc:sldChg chg="addSp modSp add replId">
        <pc:chgData name="CHEN, KATHY (PGR)" userId="S::u2267086@live.warwick.ac.uk::33ad319c-faab-44e7-b730-ab3160d18fae" providerId="AD" clId="Web-{20D6E57C-60A4-46C5-A9BD-78B1DC1D52D3}" dt="2023-02-23T05:51:11.062" v="1862" actId="20577"/>
        <pc:sldMkLst>
          <pc:docMk/>
          <pc:sldMk cId="668251652" sldId="433"/>
        </pc:sldMkLst>
        <pc:spChg chg="mod">
          <ac:chgData name="CHEN, KATHY (PGR)" userId="S::u2267086@live.warwick.ac.uk::33ad319c-faab-44e7-b730-ab3160d18fae" providerId="AD" clId="Web-{20D6E57C-60A4-46C5-A9BD-78B1DC1D52D3}" dt="2023-02-23T05:51:11.062" v="1862" actId="20577"/>
          <ac:spMkLst>
            <pc:docMk/>
            <pc:sldMk cId="668251652" sldId="433"/>
            <ac:spMk id="7" creationId="{7EBA17EC-68BE-5A68-472A-4B0E6C21DA87}"/>
          </ac:spMkLst>
        </pc:spChg>
        <pc:spChg chg="add mod">
          <ac:chgData name="CHEN, KATHY (PGR)" userId="S::u2267086@live.warwick.ac.uk::33ad319c-faab-44e7-b730-ab3160d18fae" providerId="AD" clId="Web-{20D6E57C-60A4-46C5-A9BD-78B1DC1D52D3}" dt="2023-02-23T05:11:55.334" v="1263" actId="14100"/>
          <ac:spMkLst>
            <pc:docMk/>
            <pc:sldMk cId="668251652" sldId="433"/>
            <ac:spMk id="8" creationId="{BB457C30-3F17-2CBD-7AE2-33A9864ECA20}"/>
          </ac:spMkLst>
        </pc:spChg>
        <pc:spChg chg="mod">
          <ac:chgData name="CHEN, KATHY (PGR)" userId="S::u2267086@live.warwick.ac.uk::33ad319c-faab-44e7-b730-ab3160d18fae" providerId="AD" clId="Web-{20D6E57C-60A4-46C5-A9BD-78B1DC1D52D3}" dt="2023-02-23T05:10:58.049" v="1250" actId="20577"/>
          <ac:spMkLst>
            <pc:docMk/>
            <pc:sldMk cId="668251652" sldId="433"/>
            <ac:spMk id="9" creationId="{F5544383-E7DE-004E-E6F9-8DAAE6F8BBB7}"/>
          </ac:spMkLst>
        </pc:spChg>
        <pc:spChg chg="add mod">
          <ac:chgData name="CHEN, KATHY (PGR)" userId="S::u2267086@live.warwick.ac.uk::33ad319c-faab-44e7-b730-ab3160d18fae" providerId="AD" clId="Web-{20D6E57C-60A4-46C5-A9BD-78B1DC1D52D3}" dt="2023-02-23T05:48:36.397" v="1830" actId="20577"/>
          <ac:spMkLst>
            <pc:docMk/>
            <pc:sldMk cId="668251652" sldId="433"/>
            <ac:spMk id="10" creationId="{2936D923-3FE3-0746-A894-6B16AF16358D}"/>
          </ac:spMkLst>
        </pc:spChg>
        <pc:picChg chg="add">
          <ac:chgData name="CHEN, KATHY (PGR)" userId="S::u2267086@live.warwick.ac.uk::33ad319c-faab-44e7-b730-ab3160d18fae" providerId="AD" clId="Web-{20D6E57C-60A4-46C5-A9BD-78B1DC1D52D3}" dt="2023-02-23T05:09:31.232" v="1232"/>
          <ac:picMkLst>
            <pc:docMk/>
            <pc:sldMk cId="668251652" sldId="433"/>
            <ac:picMk id="6" creationId="{C1C69F69-079B-8573-D336-9F9440278935}"/>
          </ac:picMkLst>
        </pc:picChg>
      </pc:sldChg>
      <pc:sldChg chg="addSp delSp modSp add replId">
        <pc:chgData name="CHEN, KATHY (PGR)" userId="S::u2267086@live.warwick.ac.uk::33ad319c-faab-44e7-b730-ab3160d18fae" providerId="AD" clId="Web-{20D6E57C-60A4-46C5-A9BD-78B1DC1D52D3}" dt="2023-02-23T05:51:17" v="1864" actId="20577"/>
        <pc:sldMkLst>
          <pc:docMk/>
          <pc:sldMk cId="1473153215" sldId="434"/>
        </pc:sldMkLst>
        <pc:spChg chg="mod">
          <ac:chgData name="CHEN, KATHY (PGR)" userId="S::u2267086@live.warwick.ac.uk::33ad319c-faab-44e7-b730-ab3160d18fae" providerId="AD" clId="Web-{20D6E57C-60A4-46C5-A9BD-78B1DC1D52D3}" dt="2023-02-23T05:15:42.489" v="1317" actId="1076"/>
          <ac:spMkLst>
            <pc:docMk/>
            <pc:sldMk cId="1473153215" sldId="434"/>
            <ac:spMk id="3" creationId="{6BBFEDCC-1B51-5E8D-72D3-3AE797F1178F}"/>
          </ac:spMkLst>
        </pc:spChg>
        <pc:spChg chg="mod">
          <ac:chgData name="CHEN, KATHY (PGR)" userId="S::u2267086@live.warwick.ac.uk::33ad319c-faab-44e7-b730-ab3160d18fae" providerId="AD" clId="Web-{20D6E57C-60A4-46C5-A9BD-78B1DC1D52D3}" dt="2023-02-23T05:51:17" v="1864" actId="20577"/>
          <ac:spMkLst>
            <pc:docMk/>
            <pc:sldMk cId="1473153215" sldId="434"/>
            <ac:spMk id="7" creationId="{7EBA17EC-68BE-5A68-472A-4B0E6C21DA87}"/>
          </ac:spMkLst>
        </pc:spChg>
        <pc:spChg chg="del mod">
          <ac:chgData name="CHEN, KATHY (PGR)" userId="S::u2267086@live.warwick.ac.uk::33ad319c-faab-44e7-b730-ab3160d18fae" providerId="AD" clId="Web-{20D6E57C-60A4-46C5-A9BD-78B1DC1D52D3}" dt="2023-02-23T05:13:00.760" v="1275"/>
          <ac:spMkLst>
            <pc:docMk/>
            <pc:sldMk cId="1473153215" sldId="434"/>
            <ac:spMk id="8" creationId="{BB457C30-3F17-2CBD-7AE2-33A9864ECA20}"/>
          </ac:spMkLst>
        </pc:spChg>
        <pc:spChg chg="mod">
          <ac:chgData name="CHEN, KATHY (PGR)" userId="S::u2267086@live.warwick.ac.uk::33ad319c-faab-44e7-b730-ab3160d18fae" providerId="AD" clId="Web-{20D6E57C-60A4-46C5-A9BD-78B1DC1D52D3}" dt="2023-02-23T05:15:06.283" v="1311" actId="1076"/>
          <ac:spMkLst>
            <pc:docMk/>
            <pc:sldMk cId="1473153215" sldId="434"/>
            <ac:spMk id="9" creationId="{F5544383-E7DE-004E-E6F9-8DAAE6F8BBB7}"/>
          </ac:spMkLst>
        </pc:spChg>
        <pc:spChg chg="del">
          <ac:chgData name="CHEN, KATHY (PGR)" userId="S::u2267086@live.warwick.ac.uk::33ad319c-faab-44e7-b730-ab3160d18fae" providerId="AD" clId="Web-{20D6E57C-60A4-46C5-A9BD-78B1DC1D52D3}" dt="2023-02-23T05:13:06.307" v="1276"/>
          <ac:spMkLst>
            <pc:docMk/>
            <pc:sldMk cId="1473153215" sldId="434"/>
            <ac:spMk id="10" creationId="{2936D923-3FE3-0746-A894-6B16AF16358D}"/>
          </ac:spMkLst>
        </pc:spChg>
        <pc:spChg chg="add mod">
          <ac:chgData name="CHEN, KATHY (PGR)" userId="S::u2267086@live.warwick.ac.uk::33ad319c-faab-44e7-b730-ab3160d18fae" providerId="AD" clId="Web-{20D6E57C-60A4-46C5-A9BD-78B1DC1D52D3}" dt="2023-02-23T05:15:32.347" v="1316" actId="1076"/>
          <ac:spMkLst>
            <pc:docMk/>
            <pc:sldMk cId="1473153215" sldId="434"/>
            <ac:spMk id="11" creationId="{4FABC690-D047-F40F-B80B-636BE1564B96}"/>
          </ac:spMkLst>
        </pc:spChg>
        <pc:picChg chg="add mod">
          <ac:chgData name="CHEN, KATHY (PGR)" userId="S::u2267086@live.warwick.ac.uk::33ad319c-faab-44e7-b730-ab3160d18fae" providerId="AD" clId="Web-{20D6E57C-60A4-46C5-A9BD-78B1DC1D52D3}" dt="2023-02-23T05:13:43.935" v="1290" actId="1076"/>
          <ac:picMkLst>
            <pc:docMk/>
            <pc:sldMk cId="1473153215" sldId="434"/>
            <ac:picMk id="2" creationId="{3A35DF64-BF9C-94C4-27C9-C7C4A03E086D}"/>
          </ac:picMkLst>
        </pc:picChg>
        <pc:picChg chg="del">
          <ac:chgData name="CHEN, KATHY (PGR)" userId="S::u2267086@live.warwick.ac.uk::33ad319c-faab-44e7-b730-ab3160d18fae" providerId="AD" clId="Web-{20D6E57C-60A4-46C5-A9BD-78B1DC1D52D3}" dt="2023-02-23T05:13:12.058" v="1279"/>
          <ac:picMkLst>
            <pc:docMk/>
            <pc:sldMk cId="1473153215" sldId="434"/>
            <ac:picMk id="6" creationId="{C1C69F69-079B-8573-D336-9F9440278935}"/>
          </ac:picMkLst>
        </pc:picChg>
      </pc:sldChg>
      <pc:sldChg chg="delSp modSp add replId">
        <pc:chgData name="CHEN, KATHY (PGR)" userId="S::u2267086@live.warwick.ac.uk::33ad319c-faab-44e7-b730-ab3160d18fae" providerId="AD" clId="Web-{20D6E57C-60A4-46C5-A9BD-78B1DC1D52D3}" dt="2023-02-23T05:51:23.344" v="1867" actId="20577"/>
        <pc:sldMkLst>
          <pc:docMk/>
          <pc:sldMk cId="939915102" sldId="435"/>
        </pc:sldMkLst>
        <pc:spChg chg="mod">
          <ac:chgData name="CHEN, KATHY (PGR)" userId="S::u2267086@live.warwick.ac.uk::33ad319c-faab-44e7-b730-ab3160d18fae" providerId="AD" clId="Web-{20D6E57C-60A4-46C5-A9BD-78B1DC1D52D3}" dt="2023-02-23T05:51:23.344" v="1867" actId="20577"/>
          <ac:spMkLst>
            <pc:docMk/>
            <pc:sldMk cId="939915102" sldId="435"/>
            <ac:spMk id="7" creationId="{7EBA17EC-68BE-5A68-472A-4B0E6C21DA87}"/>
          </ac:spMkLst>
        </pc:spChg>
        <pc:spChg chg="mod">
          <ac:chgData name="CHEN, KATHY (PGR)" userId="S::u2267086@live.warwick.ac.uk::33ad319c-faab-44e7-b730-ab3160d18fae" providerId="AD" clId="Web-{20D6E57C-60A4-46C5-A9BD-78B1DC1D52D3}" dt="2023-02-23T05:16:53.149" v="1336" actId="20577"/>
          <ac:spMkLst>
            <pc:docMk/>
            <pc:sldMk cId="939915102" sldId="435"/>
            <ac:spMk id="9" creationId="{F5544383-E7DE-004E-E6F9-8DAAE6F8BBB7}"/>
          </ac:spMkLst>
        </pc:spChg>
        <pc:spChg chg="del">
          <ac:chgData name="CHEN, KATHY (PGR)" userId="S::u2267086@live.warwick.ac.uk::33ad319c-faab-44e7-b730-ab3160d18fae" providerId="AD" clId="Web-{20D6E57C-60A4-46C5-A9BD-78B1DC1D52D3}" dt="2023-02-23T05:15:52.942" v="1319"/>
          <ac:spMkLst>
            <pc:docMk/>
            <pc:sldMk cId="939915102" sldId="435"/>
            <ac:spMk id="11" creationId="{4FABC690-D047-F40F-B80B-636BE1564B96}"/>
          </ac:spMkLst>
        </pc:spChg>
        <pc:picChg chg="del">
          <ac:chgData name="CHEN, KATHY (PGR)" userId="S::u2267086@live.warwick.ac.uk::33ad319c-faab-44e7-b730-ab3160d18fae" providerId="AD" clId="Web-{20D6E57C-60A4-46C5-A9BD-78B1DC1D52D3}" dt="2023-02-23T05:15:54.318" v="1320"/>
          <ac:picMkLst>
            <pc:docMk/>
            <pc:sldMk cId="939915102" sldId="435"/>
            <ac:picMk id="2" creationId="{3A35DF64-BF9C-94C4-27C9-C7C4A03E086D}"/>
          </ac:picMkLst>
        </pc:picChg>
      </pc:sldChg>
      <pc:sldChg chg="modSp add replId">
        <pc:chgData name="CHEN, KATHY (PGR)" userId="S::u2267086@live.warwick.ac.uk::33ad319c-faab-44e7-b730-ab3160d18fae" providerId="AD" clId="Web-{20D6E57C-60A4-46C5-A9BD-78B1DC1D52D3}" dt="2023-02-23T05:51:29.453" v="1870" actId="20577"/>
        <pc:sldMkLst>
          <pc:docMk/>
          <pc:sldMk cId="1958658494" sldId="436"/>
        </pc:sldMkLst>
        <pc:spChg chg="mod">
          <ac:chgData name="CHEN, KATHY (PGR)" userId="S::u2267086@live.warwick.ac.uk::33ad319c-faab-44e7-b730-ab3160d18fae" providerId="AD" clId="Web-{20D6E57C-60A4-46C5-A9BD-78B1DC1D52D3}" dt="2023-02-23T05:51:29.453" v="1870" actId="20577"/>
          <ac:spMkLst>
            <pc:docMk/>
            <pc:sldMk cId="1958658494" sldId="436"/>
            <ac:spMk id="7" creationId="{7EBA17EC-68BE-5A68-472A-4B0E6C21DA87}"/>
          </ac:spMkLst>
        </pc:spChg>
        <pc:spChg chg="mod">
          <ac:chgData name="CHEN, KATHY (PGR)" userId="S::u2267086@live.warwick.ac.uk::33ad319c-faab-44e7-b730-ab3160d18fae" providerId="AD" clId="Web-{20D6E57C-60A4-46C5-A9BD-78B1DC1D52D3}" dt="2023-02-23T05:17:37.856" v="1350" actId="1076"/>
          <ac:spMkLst>
            <pc:docMk/>
            <pc:sldMk cId="1958658494" sldId="436"/>
            <ac:spMk id="9" creationId="{F5544383-E7DE-004E-E6F9-8DAAE6F8BBB7}"/>
          </ac:spMkLst>
        </pc:spChg>
      </pc:sldChg>
      <pc:sldChg chg="modSp add replId">
        <pc:chgData name="CHEN, KATHY (PGR)" userId="S::u2267086@live.warwick.ac.uk::33ad319c-faab-44e7-b730-ab3160d18fae" providerId="AD" clId="Web-{20D6E57C-60A4-46C5-A9BD-78B1DC1D52D3}" dt="2023-02-23T05:51:35.407" v="1872" actId="20577"/>
        <pc:sldMkLst>
          <pc:docMk/>
          <pc:sldMk cId="784896293" sldId="437"/>
        </pc:sldMkLst>
        <pc:spChg chg="mod">
          <ac:chgData name="CHEN, KATHY (PGR)" userId="S::u2267086@live.warwick.ac.uk::33ad319c-faab-44e7-b730-ab3160d18fae" providerId="AD" clId="Web-{20D6E57C-60A4-46C5-A9BD-78B1DC1D52D3}" dt="2023-02-23T05:51:35.407" v="1872" actId="20577"/>
          <ac:spMkLst>
            <pc:docMk/>
            <pc:sldMk cId="784896293" sldId="437"/>
            <ac:spMk id="7" creationId="{7EBA17EC-68BE-5A68-472A-4B0E6C21DA87}"/>
          </ac:spMkLst>
        </pc:spChg>
        <pc:spChg chg="mod">
          <ac:chgData name="CHEN, KATHY (PGR)" userId="S::u2267086@live.warwick.ac.uk::33ad319c-faab-44e7-b730-ab3160d18fae" providerId="AD" clId="Web-{20D6E57C-60A4-46C5-A9BD-78B1DC1D52D3}" dt="2023-02-23T05:18:22.046" v="1372" actId="1076"/>
          <ac:spMkLst>
            <pc:docMk/>
            <pc:sldMk cId="784896293" sldId="437"/>
            <ac:spMk id="9" creationId="{F5544383-E7DE-004E-E6F9-8DAAE6F8BBB7}"/>
          </ac:spMkLst>
        </pc:spChg>
      </pc:sldChg>
      <pc:sldChg chg="addSp modSp add replId">
        <pc:chgData name="CHEN, KATHY (PGR)" userId="S::u2267086@live.warwick.ac.uk::33ad319c-faab-44e7-b730-ab3160d18fae" providerId="AD" clId="Web-{20D6E57C-60A4-46C5-A9BD-78B1DC1D52D3}" dt="2023-02-23T05:51:41.735" v="1874" actId="20577"/>
        <pc:sldMkLst>
          <pc:docMk/>
          <pc:sldMk cId="1132989262" sldId="438"/>
        </pc:sldMkLst>
        <pc:spChg chg="mod">
          <ac:chgData name="CHEN, KATHY (PGR)" userId="S::u2267086@live.warwick.ac.uk::33ad319c-faab-44e7-b730-ab3160d18fae" providerId="AD" clId="Web-{20D6E57C-60A4-46C5-A9BD-78B1DC1D52D3}" dt="2023-02-23T05:51:41.735" v="1874" actId="20577"/>
          <ac:spMkLst>
            <pc:docMk/>
            <pc:sldMk cId="1132989262" sldId="438"/>
            <ac:spMk id="7" creationId="{7EBA17EC-68BE-5A68-472A-4B0E6C21DA87}"/>
          </ac:spMkLst>
        </pc:spChg>
        <pc:spChg chg="mod">
          <ac:chgData name="CHEN, KATHY (PGR)" userId="S::u2267086@live.warwick.ac.uk::33ad319c-faab-44e7-b730-ab3160d18fae" providerId="AD" clId="Web-{20D6E57C-60A4-46C5-A9BD-78B1DC1D52D3}" dt="2023-02-23T05:19:55.224" v="1395" actId="20577"/>
          <ac:spMkLst>
            <pc:docMk/>
            <pc:sldMk cId="1132989262" sldId="438"/>
            <ac:spMk id="9" creationId="{F5544383-E7DE-004E-E6F9-8DAAE6F8BBB7}"/>
          </ac:spMkLst>
        </pc:spChg>
        <pc:picChg chg="add">
          <ac:chgData name="CHEN, KATHY (PGR)" userId="S::u2267086@live.warwick.ac.uk::33ad319c-faab-44e7-b730-ab3160d18fae" providerId="AD" clId="Web-{20D6E57C-60A4-46C5-A9BD-78B1DC1D52D3}" dt="2023-02-23T05:19:10.643" v="1383"/>
          <ac:picMkLst>
            <pc:docMk/>
            <pc:sldMk cId="1132989262" sldId="438"/>
            <ac:picMk id="6" creationId="{857D0353-7C29-AFC2-477F-0669FC358F38}"/>
          </ac:picMkLst>
        </pc:picChg>
      </pc:sldChg>
      <pc:sldChg chg="addSp delSp modSp add replId">
        <pc:chgData name="CHEN, KATHY (PGR)" userId="S::u2267086@live.warwick.ac.uk::33ad319c-faab-44e7-b730-ab3160d18fae" providerId="AD" clId="Web-{20D6E57C-60A4-46C5-A9BD-78B1DC1D52D3}" dt="2023-02-23T05:51:48.330" v="1876" actId="20577"/>
        <pc:sldMkLst>
          <pc:docMk/>
          <pc:sldMk cId="808743633" sldId="439"/>
        </pc:sldMkLst>
        <pc:spChg chg="mod">
          <ac:chgData name="CHEN, KATHY (PGR)" userId="S::u2267086@live.warwick.ac.uk::33ad319c-faab-44e7-b730-ab3160d18fae" providerId="AD" clId="Web-{20D6E57C-60A4-46C5-A9BD-78B1DC1D52D3}" dt="2023-02-23T05:51:48.330" v="1876" actId="20577"/>
          <ac:spMkLst>
            <pc:docMk/>
            <pc:sldMk cId="808743633" sldId="439"/>
            <ac:spMk id="7" creationId="{7EBA17EC-68BE-5A68-472A-4B0E6C21DA87}"/>
          </ac:spMkLst>
        </pc:spChg>
        <pc:spChg chg="mod">
          <ac:chgData name="CHEN, KATHY (PGR)" userId="S::u2267086@live.warwick.ac.uk::33ad319c-faab-44e7-b730-ab3160d18fae" providerId="AD" clId="Web-{20D6E57C-60A4-46C5-A9BD-78B1DC1D52D3}" dt="2023-02-23T05:21:39.371" v="1415" actId="14100"/>
          <ac:spMkLst>
            <pc:docMk/>
            <pc:sldMk cId="808743633" sldId="439"/>
            <ac:spMk id="9" creationId="{F5544383-E7DE-004E-E6F9-8DAAE6F8BBB7}"/>
          </ac:spMkLst>
        </pc:spChg>
        <pc:picChg chg="add del mod">
          <ac:chgData name="CHEN, KATHY (PGR)" userId="S::u2267086@live.warwick.ac.uk::33ad319c-faab-44e7-b730-ab3160d18fae" providerId="AD" clId="Web-{20D6E57C-60A4-46C5-A9BD-78B1DC1D52D3}" dt="2023-02-23T05:22:35.405" v="1422"/>
          <ac:picMkLst>
            <pc:docMk/>
            <pc:sldMk cId="808743633" sldId="439"/>
            <ac:picMk id="2" creationId="{21E80C7F-6FB5-CB1B-0D2E-F71511F99D4A}"/>
          </ac:picMkLst>
        </pc:picChg>
        <pc:picChg chg="del">
          <ac:chgData name="CHEN, KATHY (PGR)" userId="S::u2267086@live.warwick.ac.uk::33ad319c-faab-44e7-b730-ab3160d18fae" providerId="AD" clId="Web-{20D6E57C-60A4-46C5-A9BD-78B1DC1D52D3}" dt="2023-02-23T05:20:02.818" v="1399"/>
          <ac:picMkLst>
            <pc:docMk/>
            <pc:sldMk cId="808743633" sldId="439"/>
            <ac:picMk id="6" creationId="{857D0353-7C29-AFC2-477F-0669FC358F38}"/>
          </ac:picMkLst>
        </pc:picChg>
      </pc:sldChg>
      <pc:sldChg chg="modSp add replId">
        <pc:chgData name="CHEN, KATHY (PGR)" userId="S::u2267086@live.warwick.ac.uk::33ad319c-faab-44e7-b730-ab3160d18fae" providerId="AD" clId="Web-{20D6E57C-60A4-46C5-A9BD-78B1DC1D52D3}" dt="2023-02-23T05:51:54.611" v="1879" actId="20577"/>
        <pc:sldMkLst>
          <pc:docMk/>
          <pc:sldMk cId="95705229" sldId="440"/>
        </pc:sldMkLst>
        <pc:spChg chg="mod">
          <ac:chgData name="CHEN, KATHY (PGR)" userId="S::u2267086@live.warwick.ac.uk::33ad319c-faab-44e7-b730-ab3160d18fae" providerId="AD" clId="Web-{20D6E57C-60A4-46C5-A9BD-78B1DC1D52D3}" dt="2023-02-23T05:51:54.611" v="1879" actId="20577"/>
          <ac:spMkLst>
            <pc:docMk/>
            <pc:sldMk cId="95705229" sldId="440"/>
            <ac:spMk id="7" creationId="{7EBA17EC-68BE-5A68-472A-4B0E6C21DA87}"/>
          </ac:spMkLst>
        </pc:spChg>
        <pc:spChg chg="mod">
          <ac:chgData name="CHEN, KATHY (PGR)" userId="S::u2267086@live.warwick.ac.uk::33ad319c-faab-44e7-b730-ab3160d18fae" providerId="AD" clId="Web-{20D6E57C-60A4-46C5-A9BD-78B1DC1D52D3}" dt="2023-02-23T05:21:56.809" v="1418" actId="20577"/>
          <ac:spMkLst>
            <pc:docMk/>
            <pc:sldMk cId="95705229" sldId="440"/>
            <ac:spMk id="9" creationId="{F5544383-E7DE-004E-E6F9-8DAAE6F8BBB7}"/>
          </ac:spMkLst>
        </pc:spChg>
        <pc:picChg chg="mod">
          <ac:chgData name="CHEN, KATHY (PGR)" userId="S::u2267086@live.warwick.ac.uk::33ad319c-faab-44e7-b730-ab3160d18fae" providerId="AD" clId="Web-{20D6E57C-60A4-46C5-A9BD-78B1DC1D52D3}" dt="2023-02-23T05:22:08.169" v="1421" actId="1076"/>
          <ac:picMkLst>
            <pc:docMk/>
            <pc:sldMk cId="95705229" sldId="440"/>
            <ac:picMk id="2" creationId="{21E80C7F-6FB5-CB1B-0D2E-F71511F99D4A}"/>
          </ac:picMkLst>
        </pc:picChg>
      </pc:sldChg>
      <pc:sldChg chg="delSp modSp add replId">
        <pc:chgData name="CHEN, KATHY (PGR)" userId="S::u2267086@live.warwick.ac.uk::33ad319c-faab-44e7-b730-ab3160d18fae" providerId="AD" clId="Web-{20D6E57C-60A4-46C5-A9BD-78B1DC1D52D3}" dt="2023-02-23T05:52:02.502" v="1882" actId="20577"/>
        <pc:sldMkLst>
          <pc:docMk/>
          <pc:sldMk cId="875510010" sldId="441"/>
        </pc:sldMkLst>
        <pc:spChg chg="mod">
          <ac:chgData name="CHEN, KATHY (PGR)" userId="S::u2267086@live.warwick.ac.uk::33ad319c-faab-44e7-b730-ab3160d18fae" providerId="AD" clId="Web-{20D6E57C-60A4-46C5-A9BD-78B1DC1D52D3}" dt="2023-02-23T05:52:02.502" v="1882" actId="20577"/>
          <ac:spMkLst>
            <pc:docMk/>
            <pc:sldMk cId="875510010" sldId="441"/>
            <ac:spMk id="7" creationId="{7EBA17EC-68BE-5A68-472A-4B0E6C21DA87}"/>
          </ac:spMkLst>
        </pc:spChg>
        <pc:spChg chg="mod">
          <ac:chgData name="CHEN, KATHY (PGR)" userId="S::u2267086@live.warwick.ac.uk::33ad319c-faab-44e7-b730-ab3160d18fae" providerId="AD" clId="Web-{20D6E57C-60A4-46C5-A9BD-78B1DC1D52D3}" dt="2023-02-23T05:26:30.095" v="1472" actId="20577"/>
          <ac:spMkLst>
            <pc:docMk/>
            <pc:sldMk cId="875510010" sldId="441"/>
            <ac:spMk id="9" creationId="{F5544383-E7DE-004E-E6F9-8DAAE6F8BBB7}"/>
          </ac:spMkLst>
        </pc:spChg>
        <pc:picChg chg="del">
          <ac:chgData name="CHEN, KATHY (PGR)" userId="S::u2267086@live.warwick.ac.uk::33ad319c-faab-44e7-b730-ab3160d18fae" providerId="AD" clId="Web-{20D6E57C-60A4-46C5-A9BD-78B1DC1D52D3}" dt="2023-02-23T05:22:53.578" v="1424"/>
          <ac:picMkLst>
            <pc:docMk/>
            <pc:sldMk cId="875510010" sldId="441"/>
            <ac:picMk id="2" creationId="{21E80C7F-6FB5-CB1B-0D2E-F71511F99D4A}"/>
          </ac:picMkLst>
        </pc:picChg>
      </pc:sldChg>
      <pc:sldChg chg="modSp add replId">
        <pc:chgData name="CHEN, KATHY (PGR)" userId="S::u2267086@live.warwick.ac.uk::33ad319c-faab-44e7-b730-ab3160d18fae" providerId="AD" clId="Web-{20D6E57C-60A4-46C5-A9BD-78B1DC1D52D3}" dt="2023-02-23T05:52:08.237" v="1885" actId="20577"/>
        <pc:sldMkLst>
          <pc:docMk/>
          <pc:sldMk cId="3415514596" sldId="442"/>
        </pc:sldMkLst>
        <pc:spChg chg="mod">
          <ac:chgData name="CHEN, KATHY (PGR)" userId="S::u2267086@live.warwick.ac.uk::33ad319c-faab-44e7-b730-ab3160d18fae" providerId="AD" clId="Web-{20D6E57C-60A4-46C5-A9BD-78B1DC1D52D3}" dt="2023-02-23T05:52:08.237" v="1885" actId="20577"/>
          <ac:spMkLst>
            <pc:docMk/>
            <pc:sldMk cId="3415514596" sldId="442"/>
            <ac:spMk id="7" creationId="{7EBA17EC-68BE-5A68-472A-4B0E6C21DA87}"/>
          </ac:spMkLst>
        </pc:spChg>
        <pc:spChg chg="mod">
          <ac:chgData name="CHEN, KATHY (PGR)" userId="S::u2267086@live.warwick.ac.uk::33ad319c-faab-44e7-b730-ab3160d18fae" providerId="AD" clId="Web-{20D6E57C-60A4-46C5-A9BD-78B1DC1D52D3}" dt="2023-02-23T05:32:08.945" v="1609" actId="20577"/>
          <ac:spMkLst>
            <pc:docMk/>
            <pc:sldMk cId="3415514596" sldId="442"/>
            <ac:spMk id="9" creationId="{F5544383-E7DE-004E-E6F9-8DAAE6F8BBB7}"/>
          </ac:spMkLst>
        </pc:spChg>
      </pc:sldChg>
      <pc:sldChg chg="modSp add replId">
        <pc:chgData name="CHEN, KATHY (PGR)" userId="S::u2267086@live.warwick.ac.uk::33ad319c-faab-44e7-b730-ab3160d18fae" providerId="AD" clId="Web-{20D6E57C-60A4-46C5-A9BD-78B1DC1D52D3}" dt="2023-02-23T05:52:15.987" v="1887" actId="20577"/>
        <pc:sldMkLst>
          <pc:docMk/>
          <pc:sldMk cId="419812003" sldId="443"/>
        </pc:sldMkLst>
        <pc:spChg chg="mod">
          <ac:chgData name="CHEN, KATHY (PGR)" userId="S::u2267086@live.warwick.ac.uk::33ad319c-faab-44e7-b730-ab3160d18fae" providerId="AD" clId="Web-{20D6E57C-60A4-46C5-A9BD-78B1DC1D52D3}" dt="2023-02-23T05:52:15.987" v="1887" actId="20577"/>
          <ac:spMkLst>
            <pc:docMk/>
            <pc:sldMk cId="419812003" sldId="443"/>
            <ac:spMk id="7" creationId="{7EBA17EC-68BE-5A68-472A-4B0E6C21DA87}"/>
          </ac:spMkLst>
        </pc:spChg>
        <pc:spChg chg="mod">
          <ac:chgData name="CHEN, KATHY (PGR)" userId="S::u2267086@live.warwick.ac.uk::33ad319c-faab-44e7-b730-ab3160d18fae" providerId="AD" clId="Web-{20D6E57C-60A4-46C5-A9BD-78B1DC1D52D3}" dt="2023-02-23T05:33:16.636" v="1625" actId="1076"/>
          <ac:spMkLst>
            <pc:docMk/>
            <pc:sldMk cId="419812003" sldId="443"/>
            <ac:spMk id="9" creationId="{F5544383-E7DE-004E-E6F9-8DAAE6F8BBB7}"/>
          </ac:spMkLst>
        </pc:spChg>
      </pc:sldChg>
      <pc:sldChg chg="addSp modSp add replId">
        <pc:chgData name="CHEN, KATHY (PGR)" userId="S::u2267086@live.warwick.ac.uk::33ad319c-faab-44e7-b730-ab3160d18fae" providerId="AD" clId="Web-{20D6E57C-60A4-46C5-A9BD-78B1DC1D52D3}" dt="2023-02-23T05:52:22.597" v="1890" actId="20577"/>
        <pc:sldMkLst>
          <pc:docMk/>
          <pc:sldMk cId="3134378513" sldId="444"/>
        </pc:sldMkLst>
        <pc:spChg chg="mod">
          <ac:chgData name="CHEN, KATHY (PGR)" userId="S::u2267086@live.warwick.ac.uk::33ad319c-faab-44e7-b730-ab3160d18fae" providerId="AD" clId="Web-{20D6E57C-60A4-46C5-A9BD-78B1DC1D52D3}" dt="2023-02-23T05:52:22.597" v="1890" actId="20577"/>
          <ac:spMkLst>
            <pc:docMk/>
            <pc:sldMk cId="3134378513" sldId="444"/>
            <ac:spMk id="7" creationId="{7EBA17EC-68BE-5A68-472A-4B0E6C21DA87}"/>
          </ac:spMkLst>
        </pc:spChg>
        <pc:spChg chg="mod">
          <ac:chgData name="CHEN, KATHY (PGR)" userId="S::u2267086@live.warwick.ac.uk::33ad319c-faab-44e7-b730-ab3160d18fae" providerId="AD" clId="Web-{20D6E57C-60A4-46C5-A9BD-78B1DC1D52D3}" dt="2023-02-23T05:35:14.428" v="1650" actId="1076"/>
          <ac:spMkLst>
            <pc:docMk/>
            <pc:sldMk cId="3134378513" sldId="444"/>
            <ac:spMk id="9" creationId="{F5544383-E7DE-004E-E6F9-8DAAE6F8BBB7}"/>
          </ac:spMkLst>
        </pc:spChg>
        <pc:picChg chg="add mod">
          <ac:chgData name="CHEN, KATHY (PGR)" userId="S::u2267086@live.warwick.ac.uk::33ad319c-faab-44e7-b730-ab3160d18fae" providerId="AD" clId="Web-{20D6E57C-60A4-46C5-A9BD-78B1DC1D52D3}" dt="2023-02-23T05:35:18.194" v="1651" actId="1076"/>
          <ac:picMkLst>
            <pc:docMk/>
            <pc:sldMk cId="3134378513" sldId="444"/>
            <ac:picMk id="2" creationId="{D983BDCE-5BC1-883F-6ECB-4476E4636852}"/>
          </ac:picMkLst>
        </pc:picChg>
      </pc:sldChg>
      <pc:sldChg chg="modSp add replId">
        <pc:chgData name="CHEN, KATHY (PGR)" userId="S::u2267086@live.warwick.ac.uk::33ad319c-faab-44e7-b730-ab3160d18fae" providerId="AD" clId="Web-{20D6E57C-60A4-46C5-A9BD-78B1DC1D52D3}" dt="2023-02-23T05:52:29.113" v="1893" actId="20577"/>
        <pc:sldMkLst>
          <pc:docMk/>
          <pc:sldMk cId="1869768606" sldId="445"/>
        </pc:sldMkLst>
        <pc:spChg chg="mod">
          <ac:chgData name="CHEN, KATHY (PGR)" userId="S::u2267086@live.warwick.ac.uk::33ad319c-faab-44e7-b730-ab3160d18fae" providerId="AD" clId="Web-{20D6E57C-60A4-46C5-A9BD-78B1DC1D52D3}" dt="2023-02-23T05:52:29.113" v="1893" actId="20577"/>
          <ac:spMkLst>
            <pc:docMk/>
            <pc:sldMk cId="1869768606" sldId="445"/>
            <ac:spMk id="7" creationId="{7EBA17EC-68BE-5A68-472A-4B0E6C21DA87}"/>
          </ac:spMkLst>
        </pc:spChg>
        <pc:spChg chg="mod">
          <ac:chgData name="CHEN, KATHY (PGR)" userId="S::u2267086@live.warwick.ac.uk::33ad319c-faab-44e7-b730-ab3160d18fae" providerId="AD" clId="Web-{20D6E57C-60A4-46C5-A9BD-78B1DC1D52D3}" dt="2023-02-23T05:36:18.510" v="1687" actId="20577"/>
          <ac:spMkLst>
            <pc:docMk/>
            <pc:sldMk cId="1869768606" sldId="445"/>
            <ac:spMk id="9" creationId="{F5544383-E7DE-004E-E6F9-8DAAE6F8BBB7}"/>
          </ac:spMkLst>
        </pc:spChg>
        <pc:picChg chg="mod">
          <ac:chgData name="CHEN, KATHY (PGR)" userId="S::u2267086@live.warwick.ac.uk::33ad319c-faab-44e7-b730-ab3160d18fae" providerId="AD" clId="Web-{20D6E57C-60A4-46C5-A9BD-78B1DC1D52D3}" dt="2023-02-23T05:36:23.620" v="1688" actId="1076"/>
          <ac:picMkLst>
            <pc:docMk/>
            <pc:sldMk cId="1869768606" sldId="445"/>
            <ac:picMk id="2" creationId="{D983BDCE-5BC1-883F-6ECB-4476E4636852}"/>
          </ac:picMkLst>
        </pc:picChg>
      </pc:sldChg>
      <pc:sldChg chg="delSp modSp add replId">
        <pc:chgData name="CHEN, KATHY (PGR)" userId="S::u2267086@live.warwick.ac.uk::33ad319c-faab-44e7-b730-ab3160d18fae" providerId="AD" clId="Web-{20D6E57C-60A4-46C5-A9BD-78B1DC1D52D3}" dt="2023-02-23T05:52:35.707" v="1895" actId="20577"/>
        <pc:sldMkLst>
          <pc:docMk/>
          <pc:sldMk cId="60204641" sldId="446"/>
        </pc:sldMkLst>
        <pc:spChg chg="mod">
          <ac:chgData name="CHEN, KATHY (PGR)" userId="S::u2267086@live.warwick.ac.uk::33ad319c-faab-44e7-b730-ab3160d18fae" providerId="AD" clId="Web-{20D6E57C-60A4-46C5-A9BD-78B1DC1D52D3}" dt="2023-02-23T05:52:35.707" v="1895" actId="20577"/>
          <ac:spMkLst>
            <pc:docMk/>
            <pc:sldMk cId="60204641" sldId="446"/>
            <ac:spMk id="7" creationId="{7EBA17EC-68BE-5A68-472A-4B0E6C21DA87}"/>
          </ac:spMkLst>
        </pc:spChg>
        <pc:spChg chg="mod">
          <ac:chgData name="CHEN, KATHY (PGR)" userId="S::u2267086@live.warwick.ac.uk::33ad319c-faab-44e7-b730-ab3160d18fae" providerId="AD" clId="Web-{20D6E57C-60A4-46C5-A9BD-78B1DC1D52D3}" dt="2023-02-23T05:37:23.076" v="1701" actId="20577"/>
          <ac:spMkLst>
            <pc:docMk/>
            <pc:sldMk cId="60204641" sldId="446"/>
            <ac:spMk id="9" creationId="{F5544383-E7DE-004E-E6F9-8DAAE6F8BBB7}"/>
          </ac:spMkLst>
        </pc:spChg>
        <pc:picChg chg="del">
          <ac:chgData name="CHEN, KATHY (PGR)" userId="S::u2267086@live.warwick.ac.uk::33ad319c-faab-44e7-b730-ab3160d18fae" providerId="AD" clId="Web-{20D6E57C-60A4-46C5-A9BD-78B1DC1D52D3}" dt="2023-02-23T05:37:07.028" v="1690"/>
          <ac:picMkLst>
            <pc:docMk/>
            <pc:sldMk cId="60204641" sldId="446"/>
            <ac:picMk id="2" creationId="{D983BDCE-5BC1-883F-6ECB-4476E4636852}"/>
          </ac:picMkLst>
        </pc:picChg>
      </pc:sldChg>
      <pc:sldChg chg="modSp add replId">
        <pc:chgData name="CHEN, KATHY (PGR)" userId="S::u2267086@live.warwick.ac.uk::33ad319c-faab-44e7-b730-ab3160d18fae" providerId="AD" clId="Web-{20D6E57C-60A4-46C5-A9BD-78B1DC1D52D3}" dt="2023-02-23T05:52:59.959" v="1907" actId="14100"/>
        <pc:sldMkLst>
          <pc:docMk/>
          <pc:sldMk cId="3618584411" sldId="447"/>
        </pc:sldMkLst>
        <pc:spChg chg="mod">
          <ac:chgData name="CHEN, KATHY (PGR)" userId="S::u2267086@live.warwick.ac.uk::33ad319c-faab-44e7-b730-ab3160d18fae" providerId="AD" clId="Web-{20D6E57C-60A4-46C5-A9BD-78B1DC1D52D3}" dt="2023-02-23T05:38:58.972" v="1711" actId="14100"/>
          <ac:spMkLst>
            <pc:docMk/>
            <pc:sldMk cId="3618584411" sldId="447"/>
            <ac:spMk id="3" creationId="{6BBFEDCC-1B51-5E8D-72D3-3AE797F1178F}"/>
          </ac:spMkLst>
        </pc:spChg>
        <pc:spChg chg="mod">
          <ac:chgData name="CHEN, KATHY (PGR)" userId="S::u2267086@live.warwick.ac.uk::33ad319c-faab-44e7-b730-ab3160d18fae" providerId="AD" clId="Web-{20D6E57C-60A4-46C5-A9BD-78B1DC1D52D3}" dt="2023-02-23T05:52:59.959" v="1907" actId="14100"/>
          <ac:spMkLst>
            <pc:docMk/>
            <pc:sldMk cId="3618584411" sldId="447"/>
            <ac:spMk id="7" creationId="{7EBA17EC-68BE-5A68-472A-4B0E6C21DA87}"/>
          </ac:spMkLst>
        </pc:spChg>
        <pc:spChg chg="mod">
          <ac:chgData name="CHEN, KATHY (PGR)" userId="S::u2267086@live.warwick.ac.uk::33ad319c-faab-44e7-b730-ab3160d18fae" providerId="AD" clId="Web-{20D6E57C-60A4-46C5-A9BD-78B1DC1D52D3}" dt="2023-02-23T05:39:18.567" v="1716" actId="20577"/>
          <ac:spMkLst>
            <pc:docMk/>
            <pc:sldMk cId="3618584411" sldId="447"/>
            <ac:spMk id="9" creationId="{F5544383-E7DE-004E-E6F9-8DAAE6F8BBB7}"/>
          </ac:spMkLst>
        </pc:spChg>
      </pc:sldChg>
      <pc:sldChg chg="addSp modSp add replId">
        <pc:chgData name="CHEN, KATHY (PGR)" userId="S::u2267086@live.warwick.ac.uk::33ad319c-faab-44e7-b730-ab3160d18fae" providerId="AD" clId="Web-{20D6E57C-60A4-46C5-A9BD-78B1DC1D52D3}" dt="2023-02-23T05:53:16.147" v="1911" actId="20577"/>
        <pc:sldMkLst>
          <pc:docMk/>
          <pc:sldMk cId="3233792729" sldId="448"/>
        </pc:sldMkLst>
        <pc:spChg chg="mod">
          <ac:chgData name="CHEN, KATHY (PGR)" userId="S::u2267086@live.warwick.ac.uk::33ad319c-faab-44e7-b730-ab3160d18fae" providerId="AD" clId="Web-{20D6E57C-60A4-46C5-A9BD-78B1DC1D52D3}" dt="2023-02-23T05:53:16.147" v="1911" actId="20577"/>
          <ac:spMkLst>
            <pc:docMk/>
            <pc:sldMk cId="3233792729" sldId="448"/>
            <ac:spMk id="7" creationId="{7EBA17EC-68BE-5A68-472A-4B0E6C21DA87}"/>
          </ac:spMkLst>
        </pc:spChg>
        <pc:spChg chg="mod">
          <ac:chgData name="CHEN, KATHY (PGR)" userId="S::u2267086@live.warwick.ac.uk::33ad319c-faab-44e7-b730-ab3160d18fae" providerId="AD" clId="Web-{20D6E57C-60A4-46C5-A9BD-78B1DC1D52D3}" dt="2023-02-23T05:40:00.742" v="1728" actId="20577"/>
          <ac:spMkLst>
            <pc:docMk/>
            <pc:sldMk cId="3233792729" sldId="448"/>
            <ac:spMk id="9" creationId="{F5544383-E7DE-004E-E6F9-8DAAE6F8BBB7}"/>
          </ac:spMkLst>
        </pc:spChg>
        <pc:picChg chg="add mod">
          <ac:chgData name="CHEN, KATHY (PGR)" userId="S::u2267086@live.warwick.ac.uk::33ad319c-faab-44e7-b730-ab3160d18fae" providerId="AD" clId="Web-{20D6E57C-60A4-46C5-A9BD-78B1DC1D52D3}" dt="2023-02-23T05:40:09.914" v="1732" actId="1076"/>
          <ac:picMkLst>
            <pc:docMk/>
            <pc:sldMk cId="3233792729" sldId="448"/>
            <ac:picMk id="2" creationId="{364D5BF9-0DCE-F821-9D3D-A643F5AFDD6D}"/>
          </ac:picMkLst>
        </pc:picChg>
      </pc:sldChg>
      <pc:sldChg chg="addSp delSp modSp add del replId">
        <pc:chgData name="CHEN, KATHY (PGR)" userId="S::u2267086@live.warwick.ac.uk::33ad319c-faab-44e7-b730-ab3160d18fae" providerId="AD" clId="Web-{20D6E57C-60A4-46C5-A9BD-78B1DC1D52D3}" dt="2023-02-23T18:05:45.572" v="1928"/>
        <pc:sldMkLst>
          <pc:docMk/>
          <pc:sldMk cId="386450272" sldId="449"/>
        </pc:sldMkLst>
        <pc:spChg chg="mod">
          <ac:chgData name="CHEN, KATHY (PGR)" userId="S::u2267086@live.warwick.ac.uk::33ad319c-faab-44e7-b730-ab3160d18fae" providerId="AD" clId="Web-{20D6E57C-60A4-46C5-A9BD-78B1DC1D52D3}" dt="2023-02-23T18:05:40.447" v="1926" actId="20577"/>
          <ac:spMkLst>
            <pc:docMk/>
            <pc:sldMk cId="386450272" sldId="449"/>
            <ac:spMk id="3" creationId="{6BBFEDCC-1B51-5E8D-72D3-3AE797F1178F}"/>
          </ac:spMkLst>
        </pc:spChg>
        <pc:spChg chg="add del">
          <ac:chgData name="CHEN, KATHY (PGR)" userId="S::u2267086@live.warwick.ac.uk::33ad319c-faab-44e7-b730-ab3160d18fae" providerId="AD" clId="Web-{20D6E57C-60A4-46C5-A9BD-78B1DC1D52D3}" dt="2023-02-23T05:40:52.682" v="1738"/>
          <ac:spMkLst>
            <pc:docMk/>
            <pc:sldMk cId="386450272" sldId="449"/>
            <ac:spMk id="6" creationId="{E4217E72-B90F-A789-E325-80EB0C1C3C43}"/>
          </ac:spMkLst>
        </pc:spChg>
        <pc:spChg chg="mod">
          <ac:chgData name="CHEN, KATHY (PGR)" userId="S::u2267086@live.warwick.ac.uk::33ad319c-faab-44e7-b730-ab3160d18fae" providerId="AD" clId="Web-{20D6E57C-60A4-46C5-A9BD-78B1DC1D52D3}" dt="2023-02-23T05:53:49.555" v="1924" actId="20577"/>
          <ac:spMkLst>
            <pc:docMk/>
            <pc:sldMk cId="386450272" sldId="449"/>
            <ac:spMk id="7" creationId="{7EBA17EC-68BE-5A68-472A-4B0E6C21DA87}"/>
          </ac:spMkLst>
        </pc:spChg>
        <pc:spChg chg="add del mod">
          <ac:chgData name="CHEN, KATHY (PGR)" userId="S::u2267086@live.warwick.ac.uk::33ad319c-faab-44e7-b730-ab3160d18fae" providerId="AD" clId="Web-{20D6E57C-60A4-46C5-A9BD-78B1DC1D52D3}" dt="2023-02-23T05:53:25.491" v="1912"/>
          <ac:spMkLst>
            <pc:docMk/>
            <pc:sldMk cId="386450272" sldId="449"/>
            <ac:spMk id="8" creationId="{0888E754-4075-932B-293C-0D35A2F43B6E}"/>
          </ac:spMkLst>
        </pc:spChg>
        <pc:spChg chg="del mod">
          <ac:chgData name="CHEN, KATHY (PGR)" userId="S::u2267086@live.warwick.ac.uk::33ad319c-faab-44e7-b730-ab3160d18fae" providerId="AD" clId="Web-{20D6E57C-60A4-46C5-A9BD-78B1DC1D52D3}" dt="2023-02-23T05:41:48.717" v="1752"/>
          <ac:spMkLst>
            <pc:docMk/>
            <pc:sldMk cId="386450272" sldId="449"/>
            <ac:spMk id="9" creationId="{F5544383-E7DE-004E-E6F9-8DAAE6F8BBB7}"/>
          </ac:spMkLst>
        </pc:spChg>
        <pc:spChg chg="add del mod">
          <ac:chgData name="CHEN, KATHY (PGR)" userId="S::u2267086@live.warwick.ac.uk::33ad319c-faab-44e7-b730-ab3160d18fae" providerId="AD" clId="Web-{20D6E57C-60A4-46C5-A9BD-78B1DC1D52D3}" dt="2023-02-23T05:41:40.060" v="1748"/>
          <ac:spMkLst>
            <pc:docMk/>
            <pc:sldMk cId="386450272" sldId="449"/>
            <ac:spMk id="10" creationId="{0C345199-A9BD-E283-0E92-7F3EB3D1545D}"/>
          </ac:spMkLst>
        </pc:spChg>
        <pc:spChg chg="add del mod">
          <ac:chgData name="CHEN, KATHY (PGR)" userId="S::u2267086@live.warwick.ac.uk::33ad319c-faab-44e7-b730-ab3160d18fae" providerId="AD" clId="Web-{20D6E57C-60A4-46C5-A9BD-78B1DC1D52D3}" dt="2023-02-23T05:53:27.335" v="1913"/>
          <ac:spMkLst>
            <pc:docMk/>
            <pc:sldMk cId="386450272" sldId="449"/>
            <ac:spMk id="11" creationId="{87594642-13EB-A557-6C2E-4250ADDD0D19}"/>
          </ac:spMkLst>
        </pc:spChg>
        <pc:spChg chg="add del mod">
          <ac:chgData name="CHEN, KATHY (PGR)" userId="S::u2267086@live.warwick.ac.uk::33ad319c-faab-44e7-b730-ab3160d18fae" providerId="AD" clId="Web-{20D6E57C-60A4-46C5-A9BD-78B1DC1D52D3}" dt="2023-02-23T05:53:33.664" v="1915"/>
          <ac:spMkLst>
            <pc:docMk/>
            <pc:sldMk cId="386450272" sldId="449"/>
            <ac:spMk id="12" creationId="{23864213-7F2A-EA95-D05C-7C1A7F281358}"/>
          </ac:spMkLst>
        </pc:spChg>
        <pc:spChg chg="add del mod">
          <ac:chgData name="CHEN, KATHY (PGR)" userId="S::u2267086@live.warwick.ac.uk::33ad319c-faab-44e7-b730-ab3160d18fae" providerId="AD" clId="Web-{20D6E57C-60A4-46C5-A9BD-78B1DC1D52D3}" dt="2023-02-23T05:44:05.365" v="1785"/>
          <ac:spMkLst>
            <pc:docMk/>
            <pc:sldMk cId="386450272" sldId="449"/>
            <ac:spMk id="13" creationId="{7FC18A72-AF67-CE55-E475-FCD2327EF805}"/>
          </ac:spMkLst>
        </pc:spChg>
        <pc:picChg chg="del">
          <ac:chgData name="CHEN, KATHY (PGR)" userId="S::u2267086@live.warwick.ac.uk::33ad319c-faab-44e7-b730-ab3160d18fae" providerId="AD" clId="Web-{20D6E57C-60A4-46C5-A9BD-78B1DC1D52D3}" dt="2023-02-23T05:40:19.321" v="1734"/>
          <ac:picMkLst>
            <pc:docMk/>
            <pc:sldMk cId="386450272" sldId="449"/>
            <ac:picMk id="2" creationId="{364D5BF9-0DCE-F821-9D3D-A643F5AFDD6D}"/>
          </ac:picMkLst>
        </pc:picChg>
      </pc:sldChg>
      <pc:sldChg chg="delSp modSp add del replId">
        <pc:chgData name="CHEN, KATHY (PGR)" userId="S::u2267086@live.warwick.ac.uk::33ad319c-faab-44e7-b730-ab3160d18fae" providerId="AD" clId="Web-{20D6E57C-60A4-46C5-A9BD-78B1DC1D52D3}" dt="2023-02-23T18:05:45.572" v="1927"/>
        <pc:sldMkLst>
          <pc:docMk/>
          <pc:sldMk cId="66304481" sldId="450"/>
        </pc:sldMkLst>
        <pc:spChg chg="mod">
          <ac:chgData name="CHEN, KATHY (PGR)" userId="S::u2267086@live.warwick.ac.uk::33ad319c-faab-44e7-b730-ab3160d18fae" providerId="AD" clId="Web-{20D6E57C-60A4-46C5-A9BD-78B1DC1D52D3}" dt="2023-02-23T05:49:40.869" v="1857" actId="20577"/>
          <ac:spMkLst>
            <pc:docMk/>
            <pc:sldMk cId="66304481" sldId="450"/>
            <ac:spMk id="3" creationId="{6BBFEDCC-1B51-5E8D-72D3-3AE797F1178F}"/>
          </ac:spMkLst>
        </pc:spChg>
        <pc:spChg chg="mod">
          <ac:chgData name="CHEN, KATHY (PGR)" userId="S::u2267086@live.warwick.ac.uk::33ad319c-faab-44e7-b730-ab3160d18fae" providerId="AD" clId="Web-{20D6E57C-60A4-46C5-A9BD-78B1DC1D52D3}" dt="2023-02-23T05:49:20.696" v="1852" actId="14100"/>
          <ac:spMkLst>
            <pc:docMk/>
            <pc:sldMk cId="66304481" sldId="450"/>
            <ac:spMk id="7" creationId="{7EBA17EC-68BE-5A68-472A-4B0E6C21DA87}"/>
          </ac:spMkLst>
        </pc:spChg>
        <pc:spChg chg="del mod">
          <ac:chgData name="CHEN, KATHY (PGR)" userId="S::u2267086@live.warwick.ac.uk::33ad319c-faab-44e7-b730-ab3160d18fae" providerId="AD" clId="Web-{20D6E57C-60A4-46C5-A9BD-78B1DC1D52D3}" dt="2023-02-23T05:49:25.853" v="1854"/>
          <ac:spMkLst>
            <pc:docMk/>
            <pc:sldMk cId="66304481" sldId="450"/>
            <ac:spMk id="8" creationId="{0888E754-4075-932B-293C-0D35A2F43B6E}"/>
          </ac:spMkLst>
        </pc:spChg>
        <pc:spChg chg="del">
          <ac:chgData name="CHEN, KATHY (PGR)" userId="S::u2267086@live.warwick.ac.uk::33ad319c-faab-44e7-b730-ab3160d18fae" providerId="AD" clId="Web-{20D6E57C-60A4-46C5-A9BD-78B1DC1D52D3}" dt="2023-02-23T05:49:27.884" v="1855"/>
          <ac:spMkLst>
            <pc:docMk/>
            <pc:sldMk cId="66304481" sldId="450"/>
            <ac:spMk id="11" creationId="{87594642-13EB-A557-6C2E-4250ADDD0D19}"/>
          </ac:spMkLst>
        </pc:spChg>
        <pc:spChg chg="del">
          <ac:chgData name="CHEN, KATHY (PGR)" userId="S::u2267086@live.warwick.ac.uk::33ad319c-faab-44e7-b730-ab3160d18fae" providerId="AD" clId="Web-{20D6E57C-60A4-46C5-A9BD-78B1DC1D52D3}" dt="2023-02-23T05:49:33.040" v="1856"/>
          <ac:spMkLst>
            <pc:docMk/>
            <pc:sldMk cId="66304481" sldId="450"/>
            <ac:spMk id="12" creationId="{23864213-7F2A-EA95-D05C-7C1A7F281358}"/>
          </ac:spMkLst>
        </pc:spChg>
      </pc:sldChg>
    </pc:docChg>
  </pc:docChgLst>
  <pc:docChgLst>
    <pc:chgData name="CHEN, KATHY (PGR)" userId="S::u2267086@live.warwick.ac.uk::33ad319c-faab-44e7-b730-ab3160d18fae" providerId="AD" clId="Web-{A74D1177-4AEE-ADAB-2E21-58CD00EE6EB9}"/>
    <pc:docChg chg="modSld">
      <pc:chgData name="CHEN, KATHY (PGR)" userId="S::u2267086@live.warwick.ac.uk::33ad319c-faab-44e7-b730-ab3160d18fae" providerId="AD" clId="Web-{A74D1177-4AEE-ADAB-2E21-58CD00EE6EB9}" dt="2023-03-01T18:55:12.688" v="68" actId="14100"/>
      <pc:docMkLst>
        <pc:docMk/>
      </pc:docMkLst>
      <pc:sldChg chg="modSp">
        <pc:chgData name="CHEN, KATHY (PGR)" userId="S::u2267086@live.warwick.ac.uk::33ad319c-faab-44e7-b730-ab3160d18fae" providerId="AD" clId="Web-{A74D1177-4AEE-ADAB-2E21-58CD00EE6EB9}" dt="2023-03-01T18:53:22.695" v="35" actId="20577"/>
        <pc:sldMkLst>
          <pc:docMk/>
          <pc:sldMk cId="419606111" sldId="449"/>
        </pc:sldMkLst>
        <pc:spChg chg="mod">
          <ac:chgData name="CHEN, KATHY (PGR)" userId="S::u2267086@live.warwick.ac.uk::33ad319c-faab-44e7-b730-ab3160d18fae" providerId="AD" clId="Web-{A74D1177-4AEE-ADAB-2E21-58CD00EE6EB9}" dt="2023-03-01T18:53:22.695" v="35" actId="20577"/>
          <ac:spMkLst>
            <pc:docMk/>
            <pc:sldMk cId="419606111" sldId="449"/>
            <ac:spMk id="3" creationId="{6BBFEDCC-1B51-5E8D-72D3-3AE797F1178F}"/>
          </ac:spMkLst>
        </pc:spChg>
        <pc:spChg chg="mod">
          <ac:chgData name="CHEN, KATHY (PGR)" userId="S::u2267086@live.warwick.ac.uk::33ad319c-faab-44e7-b730-ab3160d18fae" providerId="AD" clId="Web-{A74D1177-4AEE-ADAB-2E21-58CD00EE6EB9}" dt="2023-03-01T18:52:25.284" v="1" actId="20577"/>
          <ac:spMkLst>
            <pc:docMk/>
            <pc:sldMk cId="419606111" sldId="449"/>
            <ac:spMk id="7" creationId="{7EBA17EC-68BE-5A68-472A-4B0E6C21DA87}"/>
          </ac:spMkLst>
        </pc:spChg>
      </pc:sldChg>
      <pc:sldChg chg="addSp delSp modSp">
        <pc:chgData name="CHEN, KATHY (PGR)" userId="S::u2267086@live.warwick.ac.uk::33ad319c-faab-44e7-b730-ab3160d18fae" providerId="AD" clId="Web-{A74D1177-4AEE-ADAB-2E21-58CD00EE6EB9}" dt="2023-03-01T18:55:12.688" v="68" actId="14100"/>
        <pc:sldMkLst>
          <pc:docMk/>
          <pc:sldMk cId="2868258527" sldId="450"/>
        </pc:sldMkLst>
        <pc:spChg chg="mod">
          <ac:chgData name="CHEN, KATHY (PGR)" userId="S::u2267086@live.warwick.ac.uk::33ad319c-faab-44e7-b730-ab3160d18fae" providerId="AD" clId="Web-{A74D1177-4AEE-ADAB-2E21-58CD00EE6EB9}" dt="2023-03-01T18:54:17.105" v="57" actId="20577"/>
          <ac:spMkLst>
            <pc:docMk/>
            <pc:sldMk cId="2868258527" sldId="450"/>
            <ac:spMk id="2" creationId="{20C34B7D-E70A-2934-8E22-8DFD850923A8}"/>
          </ac:spMkLst>
        </pc:spChg>
        <pc:spChg chg="mod">
          <ac:chgData name="CHEN, KATHY (PGR)" userId="S::u2267086@live.warwick.ac.uk::33ad319c-faab-44e7-b730-ab3160d18fae" providerId="AD" clId="Web-{A74D1177-4AEE-ADAB-2E21-58CD00EE6EB9}" dt="2023-03-01T18:54:58.905" v="64" actId="20577"/>
          <ac:spMkLst>
            <pc:docMk/>
            <pc:sldMk cId="2868258527" sldId="450"/>
            <ac:spMk id="3" creationId="{6BBFEDCC-1B51-5E8D-72D3-3AE797F1178F}"/>
          </ac:spMkLst>
        </pc:spChg>
        <pc:spChg chg="del">
          <ac:chgData name="CHEN, KATHY (PGR)" userId="S::u2267086@live.warwick.ac.uk::33ad319c-faab-44e7-b730-ab3160d18fae" providerId="AD" clId="Web-{A74D1177-4AEE-ADAB-2E21-58CD00EE6EB9}" dt="2023-03-01T18:53:38.618" v="44"/>
          <ac:spMkLst>
            <pc:docMk/>
            <pc:sldMk cId="2868258527" sldId="450"/>
            <ac:spMk id="9" creationId="{D6BF05E7-06D6-29E3-B015-D7AA18E5330C}"/>
          </ac:spMkLst>
        </pc:spChg>
        <pc:spChg chg="del">
          <ac:chgData name="CHEN, KATHY (PGR)" userId="S::u2267086@live.warwick.ac.uk::33ad319c-faab-44e7-b730-ab3160d18fae" providerId="AD" clId="Web-{A74D1177-4AEE-ADAB-2E21-58CD00EE6EB9}" dt="2023-03-01T18:53:41.071" v="45"/>
          <ac:spMkLst>
            <pc:docMk/>
            <pc:sldMk cId="2868258527" sldId="450"/>
            <ac:spMk id="10" creationId="{DF7F5748-D2C2-CD49-E403-11648F2D93BD}"/>
          </ac:spMkLst>
        </pc:spChg>
        <pc:picChg chg="del">
          <ac:chgData name="CHEN, KATHY (PGR)" userId="S::u2267086@live.warwick.ac.uk::33ad319c-faab-44e7-b730-ab3160d18fae" providerId="AD" clId="Web-{A74D1177-4AEE-ADAB-2E21-58CD00EE6EB9}" dt="2023-03-01T18:53:32.930" v="42"/>
          <ac:picMkLst>
            <pc:docMk/>
            <pc:sldMk cId="2868258527" sldId="450"/>
            <ac:picMk id="6" creationId="{746BE007-8D91-C5F9-ACD4-1CD1B3CE560E}"/>
          </ac:picMkLst>
        </pc:picChg>
        <pc:picChg chg="del">
          <ac:chgData name="CHEN, KATHY (PGR)" userId="S::u2267086@live.warwick.ac.uk::33ad319c-faab-44e7-b730-ab3160d18fae" providerId="AD" clId="Web-{A74D1177-4AEE-ADAB-2E21-58CD00EE6EB9}" dt="2023-03-01T18:53:34.086" v="43"/>
          <ac:picMkLst>
            <pc:docMk/>
            <pc:sldMk cId="2868258527" sldId="450"/>
            <ac:picMk id="8" creationId="{51564CD0-AC4A-4603-4A72-43A253AC892F}"/>
          </ac:picMkLst>
        </pc:picChg>
        <pc:picChg chg="add mod">
          <ac:chgData name="CHEN, KATHY (PGR)" userId="S::u2267086@live.warwick.ac.uk::33ad319c-faab-44e7-b730-ab3160d18fae" providerId="AD" clId="Web-{A74D1177-4AEE-ADAB-2E21-58CD00EE6EB9}" dt="2023-03-01T18:55:12.688" v="68" actId="14100"/>
          <ac:picMkLst>
            <pc:docMk/>
            <pc:sldMk cId="2868258527" sldId="450"/>
            <ac:picMk id="11" creationId="{88CEFB8A-F319-D8C2-B11D-4DE5216A37AA}"/>
          </ac:picMkLst>
        </pc:picChg>
      </pc:sldChg>
    </pc:docChg>
  </pc:docChgLst>
  <pc:docChgLst>
    <pc:chgData clId="Web-{D0CBAC70-4BD8-F95E-6E85-92A8785E109A}"/>
    <pc:docChg chg="modSld">
      <pc:chgData name="" userId="" providerId="" clId="Web-{D0CBAC70-4BD8-F95E-6E85-92A8785E109A}" dt="2023-02-27T21:49:45.067" v="7" actId="14100"/>
      <pc:docMkLst>
        <pc:docMk/>
      </pc:docMkLst>
      <pc:sldChg chg="modSp">
        <pc:chgData name="" userId="" providerId="" clId="Web-{D0CBAC70-4BD8-F95E-6E85-92A8785E109A}" dt="2023-02-27T21:49:45.067" v="7" actId="14100"/>
        <pc:sldMkLst>
          <pc:docMk/>
          <pc:sldMk cId="65993257" sldId="321"/>
        </pc:sldMkLst>
        <pc:spChg chg="mod">
          <ac:chgData name="" userId="" providerId="" clId="Web-{D0CBAC70-4BD8-F95E-6E85-92A8785E109A}" dt="2023-02-27T21:49:45.067" v="7" actId="14100"/>
          <ac:spMkLst>
            <pc:docMk/>
            <pc:sldMk cId="65993257" sldId="321"/>
            <ac:spMk id="11" creationId="{5C505776-AE6A-2844-A938-AB36487FE916}"/>
          </ac:spMkLst>
        </pc:spChg>
      </pc:sldChg>
    </pc:docChg>
  </pc:docChgLst>
  <pc:docChgLst>
    <pc:chgData name="CHEN, KATHY (PGR)" userId="S::u2267086@live.warwick.ac.uk::33ad319c-faab-44e7-b730-ab3160d18fae" providerId="AD" clId="Web-{8D184946-EFEC-1D73-2BFA-1964A756A195}"/>
    <pc:docChg chg="delSld modSld">
      <pc:chgData name="CHEN, KATHY (PGR)" userId="S::u2267086@live.warwick.ac.uk::33ad319c-faab-44e7-b730-ab3160d18fae" providerId="AD" clId="Web-{8D184946-EFEC-1D73-2BFA-1964A756A195}" dt="2023-02-28T01:15:30.914" v="31" actId="20577"/>
      <pc:docMkLst>
        <pc:docMk/>
      </pc:docMkLst>
      <pc:sldChg chg="modSp">
        <pc:chgData name="CHEN, KATHY (PGR)" userId="S::u2267086@live.warwick.ac.uk::33ad319c-faab-44e7-b730-ab3160d18fae" providerId="AD" clId="Web-{8D184946-EFEC-1D73-2BFA-1964A756A195}" dt="2023-02-28T01:15:30.914" v="31" actId="20577"/>
        <pc:sldMkLst>
          <pc:docMk/>
          <pc:sldMk cId="419606111" sldId="449"/>
        </pc:sldMkLst>
        <pc:spChg chg="mod">
          <ac:chgData name="CHEN, KATHY (PGR)" userId="S::u2267086@live.warwick.ac.uk::33ad319c-faab-44e7-b730-ab3160d18fae" providerId="AD" clId="Web-{8D184946-EFEC-1D73-2BFA-1964A756A195}" dt="2023-02-28T01:15:30.914" v="31" actId="20577"/>
          <ac:spMkLst>
            <pc:docMk/>
            <pc:sldMk cId="419606111" sldId="449"/>
            <ac:spMk id="3" creationId="{6BBFEDCC-1B51-5E8D-72D3-3AE797F1178F}"/>
          </ac:spMkLst>
        </pc:spChg>
        <pc:spChg chg="mod">
          <ac:chgData name="CHEN, KATHY (PGR)" userId="S::u2267086@live.warwick.ac.uk::33ad319c-faab-44e7-b730-ab3160d18fae" providerId="AD" clId="Web-{8D184946-EFEC-1D73-2BFA-1964A756A195}" dt="2023-02-28T01:15:14.913" v="25" actId="20577"/>
          <ac:spMkLst>
            <pc:docMk/>
            <pc:sldMk cId="419606111" sldId="449"/>
            <ac:spMk id="7" creationId="{7EBA17EC-68BE-5A68-472A-4B0E6C21DA87}"/>
          </ac:spMkLst>
        </pc:spChg>
      </pc:sldChg>
      <pc:sldChg chg="del">
        <pc:chgData name="CHEN, KATHY (PGR)" userId="S::u2267086@live.warwick.ac.uk::33ad319c-faab-44e7-b730-ab3160d18fae" providerId="AD" clId="Web-{8D184946-EFEC-1D73-2BFA-1964A756A195}" dt="2023-02-28T01:14:27.037" v="0"/>
        <pc:sldMkLst>
          <pc:docMk/>
          <pc:sldMk cId="3188649934" sldId="451"/>
        </pc:sldMkLst>
      </pc:sldChg>
      <pc:sldChg chg="del">
        <pc:chgData name="CHEN, KATHY (PGR)" userId="S::u2267086@live.warwick.ac.uk::33ad319c-faab-44e7-b730-ab3160d18fae" providerId="AD" clId="Web-{8D184946-EFEC-1D73-2BFA-1964A756A195}" dt="2023-02-28T01:14:31.912" v="1"/>
        <pc:sldMkLst>
          <pc:docMk/>
          <pc:sldMk cId="1971952029" sldId="452"/>
        </pc:sldMkLst>
      </pc:sldChg>
      <pc:sldChg chg="del">
        <pc:chgData name="CHEN, KATHY (PGR)" userId="S::u2267086@live.warwick.ac.uk::33ad319c-faab-44e7-b730-ab3160d18fae" providerId="AD" clId="Web-{8D184946-EFEC-1D73-2BFA-1964A756A195}" dt="2023-02-28T01:14:38.568" v="2"/>
        <pc:sldMkLst>
          <pc:docMk/>
          <pc:sldMk cId="1405908989" sldId="453"/>
        </pc:sldMkLst>
      </pc:sldChg>
      <pc:sldChg chg="del">
        <pc:chgData name="CHEN, KATHY (PGR)" userId="S::u2267086@live.warwick.ac.uk::33ad319c-faab-44e7-b730-ab3160d18fae" providerId="AD" clId="Web-{8D184946-EFEC-1D73-2BFA-1964A756A195}" dt="2023-02-28T01:14:39.381" v="3"/>
        <pc:sldMkLst>
          <pc:docMk/>
          <pc:sldMk cId="3382593074" sldId="454"/>
        </pc:sldMkLst>
      </pc:sldChg>
      <pc:sldChg chg="del">
        <pc:chgData name="CHEN, KATHY (PGR)" userId="S::u2267086@live.warwick.ac.uk::33ad319c-faab-44e7-b730-ab3160d18fae" providerId="AD" clId="Web-{8D184946-EFEC-1D73-2BFA-1964A756A195}" dt="2023-02-28T01:14:40.584" v="4"/>
        <pc:sldMkLst>
          <pc:docMk/>
          <pc:sldMk cId="774684703" sldId="455"/>
        </pc:sldMkLst>
      </pc:sldChg>
      <pc:sldChg chg="del">
        <pc:chgData name="CHEN, KATHY (PGR)" userId="S::u2267086@live.warwick.ac.uk::33ad319c-faab-44e7-b730-ab3160d18fae" providerId="AD" clId="Web-{8D184946-EFEC-1D73-2BFA-1964A756A195}" dt="2023-02-28T01:14:41.803" v="5"/>
        <pc:sldMkLst>
          <pc:docMk/>
          <pc:sldMk cId="2997461508" sldId="456"/>
        </pc:sldMkLst>
      </pc:sldChg>
      <pc:sldChg chg="del">
        <pc:chgData name="CHEN, KATHY (PGR)" userId="S::u2267086@live.warwick.ac.uk::33ad319c-faab-44e7-b730-ab3160d18fae" providerId="AD" clId="Web-{8D184946-EFEC-1D73-2BFA-1964A756A195}" dt="2023-02-28T01:14:42.897" v="6"/>
        <pc:sldMkLst>
          <pc:docMk/>
          <pc:sldMk cId="711294522" sldId="457"/>
        </pc:sldMkLst>
      </pc:sldChg>
      <pc:sldChg chg="del">
        <pc:chgData name="CHEN, KATHY (PGR)" userId="S::u2267086@live.warwick.ac.uk::33ad319c-faab-44e7-b730-ab3160d18fae" providerId="AD" clId="Web-{8D184946-EFEC-1D73-2BFA-1964A756A195}" dt="2023-02-28T01:14:44.240" v="7"/>
        <pc:sldMkLst>
          <pc:docMk/>
          <pc:sldMk cId="3734975962" sldId="458"/>
        </pc:sldMkLst>
      </pc:sldChg>
      <pc:sldChg chg="del">
        <pc:chgData name="CHEN, KATHY (PGR)" userId="S::u2267086@live.warwick.ac.uk::33ad319c-faab-44e7-b730-ab3160d18fae" providerId="AD" clId="Web-{8D184946-EFEC-1D73-2BFA-1964A756A195}" dt="2023-02-28T01:14:45.584" v="8"/>
        <pc:sldMkLst>
          <pc:docMk/>
          <pc:sldMk cId="372039051" sldId="459"/>
        </pc:sldMkLst>
      </pc:sldChg>
      <pc:sldChg chg="del">
        <pc:chgData name="CHEN, KATHY (PGR)" userId="S::u2267086@live.warwick.ac.uk::33ad319c-faab-44e7-b730-ab3160d18fae" providerId="AD" clId="Web-{8D184946-EFEC-1D73-2BFA-1964A756A195}" dt="2023-02-28T01:14:47.084" v="9"/>
        <pc:sldMkLst>
          <pc:docMk/>
          <pc:sldMk cId="457060114" sldId="460"/>
        </pc:sldMkLst>
      </pc:sldChg>
      <pc:sldChg chg="del">
        <pc:chgData name="CHEN, KATHY (PGR)" userId="S::u2267086@live.warwick.ac.uk::33ad319c-faab-44e7-b730-ab3160d18fae" providerId="AD" clId="Web-{8D184946-EFEC-1D73-2BFA-1964A756A195}" dt="2023-02-28T01:14:48.178" v="10"/>
        <pc:sldMkLst>
          <pc:docMk/>
          <pc:sldMk cId="3103459824" sldId="461"/>
        </pc:sldMkLst>
      </pc:sldChg>
      <pc:sldChg chg="del">
        <pc:chgData name="CHEN, KATHY (PGR)" userId="S::u2267086@live.warwick.ac.uk::33ad319c-faab-44e7-b730-ab3160d18fae" providerId="AD" clId="Web-{8D184946-EFEC-1D73-2BFA-1964A756A195}" dt="2023-02-28T01:14:49.819" v="11"/>
        <pc:sldMkLst>
          <pc:docMk/>
          <pc:sldMk cId="2162512199" sldId="462"/>
        </pc:sldMkLst>
      </pc:sldChg>
      <pc:sldChg chg="del">
        <pc:chgData name="CHEN, KATHY (PGR)" userId="S::u2267086@live.warwick.ac.uk::33ad319c-faab-44e7-b730-ab3160d18fae" providerId="AD" clId="Web-{8D184946-EFEC-1D73-2BFA-1964A756A195}" dt="2023-02-28T01:14:51.116" v="12"/>
        <pc:sldMkLst>
          <pc:docMk/>
          <pc:sldMk cId="1144911567" sldId="463"/>
        </pc:sldMkLst>
      </pc:sldChg>
      <pc:sldChg chg="del">
        <pc:chgData name="CHEN, KATHY (PGR)" userId="S::u2267086@live.warwick.ac.uk::33ad319c-faab-44e7-b730-ab3160d18fae" providerId="AD" clId="Web-{8D184946-EFEC-1D73-2BFA-1964A756A195}" dt="2023-02-28T01:14:51.756" v="13"/>
        <pc:sldMkLst>
          <pc:docMk/>
          <pc:sldMk cId="1053835464" sldId="464"/>
        </pc:sldMkLst>
      </pc:sldChg>
      <pc:sldChg chg="del">
        <pc:chgData name="CHEN, KATHY (PGR)" userId="S::u2267086@live.warwick.ac.uk::33ad319c-faab-44e7-b730-ab3160d18fae" providerId="AD" clId="Web-{8D184946-EFEC-1D73-2BFA-1964A756A195}" dt="2023-02-28T01:14:52.147" v="14"/>
        <pc:sldMkLst>
          <pc:docMk/>
          <pc:sldMk cId="1915516299" sldId="465"/>
        </pc:sldMkLst>
      </pc:sldChg>
      <pc:sldChg chg="del">
        <pc:chgData name="CHEN, KATHY (PGR)" userId="S::u2267086@live.warwick.ac.uk::33ad319c-faab-44e7-b730-ab3160d18fae" providerId="AD" clId="Web-{8D184946-EFEC-1D73-2BFA-1964A756A195}" dt="2023-02-28T01:14:53.459" v="15"/>
        <pc:sldMkLst>
          <pc:docMk/>
          <pc:sldMk cId="3881331787" sldId="466"/>
        </pc:sldMkLst>
      </pc:sldChg>
      <pc:sldChg chg="del">
        <pc:chgData name="CHEN, KATHY (PGR)" userId="S::u2267086@live.warwick.ac.uk::33ad319c-faab-44e7-b730-ab3160d18fae" providerId="AD" clId="Web-{8D184946-EFEC-1D73-2BFA-1964A756A195}" dt="2023-02-28T01:14:55.147" v="16"/>
        <pc:sldMkLst>
          <pc:docMk/>
          <pc:sldMk cId="433250283" sldId="467"/>
        </pc:sldMkLst>
      </pc:sldChg>
      <pc:sldChg chg="del">
        <pc:chgData name="CHEN, KATHY (PGR)" userId="S::u2267086@live.warwick.ac.uk::33ad319c-faab-44e7-b730-ab3160d18fae" providerId="AD" clId="Web-{8D184946-EFEC-1D73-2BFA-1964A756A195}" dt="2023-02-28T01:14:56.022" v="17"/>
        <pc:sldMkLst>
          <pc:docMk/>
          <pc:sldMk cId="282769198" sldId="468"/>
        </pc:sldMkLst>
      </pc:sldChg>
      <pc:sldChg chg="del">
        <pc:chgData name="CHEN, KATHY (PGR)" userId="S::u2267086@live.warwick.ac.uk::33ad319c-faab-44e7-b730-ab3160d18fae" providerId="AD" clId="Web-{8D184946-EFEC-1D73-2BFA-1964A756A195}" dt="2023-02-28T01:14:58.006" v="18"/>
        <pc:sldMkLst>
          <pc:docMk/>
          <pc:sldMk cId="3315765387" sldId="469"/>
        </pc:sldMkLst>
      </pc:sldChg>
      <pc:sldChg chg="del">
        <pc:chgData name="CHEN, KATHY (PGR)" userId="S::u2267086@live.warwick.ac.uk::33ad319c-faab-44e7-b730-ab3160d18fae" providerId="AD" clId="Web-{8D184946-EFEC-1D73-2BFA-1964A756A195}" dt="2023-02-28T01:14:59.585" v="19"/>
        <pc:sldMkLst>
          <pc:docMk/>
          <pc:sldMk cId="1217819131" sldId="470"/>
        </pc:sldMkLst>
      </pc:sldChg>
      <pc:sldChg chg="del">
        <pc:chgData name="CHEN, KATHY (PGR)" userId="S::u2267086@live.warwick.ac.uk::33ad319c-faab-44e7-b730-ab3160d18fae" providerId="AD" clId="Web-{8D184946-EFEC-1D73-2BFA-1964A756A195}" dt="2023-02-28T01:15:00.631" v="20"/>
        <pc:sldMkLst>
          <pc:docMk/>
          <pc:sldMk cId="3561174985" sldId="471"/>
        </pc:sldMkLst>
      </pc:sldChg>
      <pc:sldChg chg="del">
        <pc:chgData name="CHEN, KATHY (PGR)" userId="S::u2267086@live.warwick.ac.uk::33ad319c-faab-44e7-b730-ab3160d18fae" providerId="AD" clId="Web-{8D184946-EFEC-1D73-2BFA-1964A756A195}" dt="2023-02-28T01:15:03.147" v="21"/>
        <pc:sldMkLst>
          <pc:docMk/>
          <pc:sldMk cId="736821949" sldId="472"/>
        </pc:sldMkLst>
      </pc:sldChg>
      <pc:sldChg chg="del">
        <pc:chgData name="CHEN, KATHY (PGR)" userId="S::u2267086@live.warwick.ac.uk::33ad319c-faab-44e7-b730-ab3160d18fae" providerId="AD" clId="Web-{8D184946-EFEC-1D73-2BFA-1964A756A195}" dt="2023-02-28T01:15:04.303" v="22"/>
        <pc:sldMkLst>
          <pc:docMk/>
          <pc:sldMk cId="216993667" sldId="473"/>
        </pc:sldMkLst>
      </pc:sldChg>
      <pc:sldChg chg="del">
        <pc:chgData name="CHEN, KATHY (PGR)" userId="S::u2267086@live.warwick.ac.uk::33ad319c-faab-44e7-b730-ab3160d18fae" providerId="AD" clId="Web-{8D184946-EFEC-1D73-2BFA-1964A756A195}" dt="2023-02-28T01:15:08.241" v="23"/>
        <pc:sldMkLst>
          <pc:docMk/>
          <pc:sldMk cId="4250045119" sldId="474"/>
        </pc:sldMkLst>
      </pc:sldChg>
    </pc:docChg>
  </pc:docChgLst>
  <pc:docChgLst>
    <pc:chgData clId="Web-{FD764869-D60D-4EBC-B32D-30B96B0D0FA5}"/>
    <pc:docChg chg="delSld">
      <pc:chgData name="" userId="" providerId="" clId="Web-{FD764869-D60D-4EBC-B32D-30B96B0D0FA5}" dt="2023-03-01T18:56:10.388" v="1"/>
      <pc:docMkLst>
        <pc:docMk/>
      </pc:docMkLst>
      <pc:sldChg chg="del">
        <pc:chgData name="" userId="" providerId="" clId="Web-{FD764869-D60D-4EBC-B32D-30B96B0D0FA5}" dt="2023-03-01T18:56:07.778" v="0"/>
        <pc:sldMkLst>
          <pc:docMk/>
          <pc:sldMk cId="701005413" sldId="451"/>
        </pc:sldMkLst>
      </pc:sldChg>
      <pc:sldChg chg="del">
        <pc:chgData name="" userId="" providerId="" clId="Web-{FD764869-D60D-4EBC-B32D-30B96B0D0FA5}" dt="2023-03-01T18:56:10.388" v="1"/>
        <pc:sldMkLst>
          <pc:docMk/>
          <pc:sldMk cId="3277208648" sldId="452"/>
        </pc:sldMkLst>
      </pc:sldChg>
    </pc:docChg>
  </pc:docChgLst>
  <pc:docChgLst>
    <pc:chgData name="CHEN, KATHY (PGR)" userId="S::u2267086@live.warwick.ac.uk::33ad319c-faab-44e7-b730-ab3160d18fae" providerId="AD" clId="Web-{32861A17-B54D-4213-8740-C07BEB64804B}"/>
    <pc:docChg chg="addSld modSld">
      <pc:chgData name="CHEN, KATHY (PGR)" userId="S::u2267086@live.warwick.ac.uk::33ad319c-faab-44e7-b730-ab3160d18fae" providerId="AD" clId="Web-{32861A17-B54D-4213-8740-C07BEB64804B}" dt="2023-02-27T22:28:01.068" v="465" actId="20577"/>
      <pc:docMkLst>
        <pc:docMk/>
      </pc:docMkLst>
      <pc:sldChg chg="modSp">
        <pc:chgData name="CHEN, KATHY (PGR)" userId="S::u2267086@live.warwick.ac.uk::33ad319c-faab-44e7-b730-ab3160d18fae" providerId="AD" clId="Web-{32861A17-B54D-4213-8740-C07BEB64804B}" dt="2023-02-27T21:58:04.138" v="7" actId="20577"/>
        <pc:sldMkLst>
          <pc:docMk/>
          <pc:sldMk cId="2868258527" sldId="450"/>
        </pc:sldMkLst>
        <pc:spChg chg="mod">
          <ac:chgData name="CHEN, KATHY (PGR)" userId="S::u2267086@live.warwick.ac.uk::33ad319c-faab-44e7-b730-ab3160d18fae" providerId="AD" clId="Web-{32861A17-B54D-4213-8740-C07BEB64804B}" dt="2023-02-27T21:58:04.138" v="7" actId="20577"/>
          <ac:spMkLst>
            <pc:docMk/>
            <pc:sldMk cId="2868258527" sldId="450"/>
            <ac:spMk id="3" creationId="{6BBFEDCC-1B51-5E8D-72D3-3AE797F1178F}"/>
          </ac:spMkLst>
        </pc:spChg>
      </pc:sldChg>
      <pc:sldChg chg="modSp">
        <pc:chgData name="CHEN, KATHY (PGR)" userId="S::u2267086@live.warwick.ac.uk::33ad319c-faab-44e7-b730-ab3160d18fae" providerId="AD" clId="Web-{32861A17-B54D-4213-8740-C07BEB64804B}" dt="2023-02-27T21:58:39.279" v="14" actId="20577"/>
        <pc:sldMkLst>
          <pc:docMk/>
          <pc:sldMk cId="3188649934" sldId="451"/>
        </pc:sldMkLst>
        <pc:spChg chg="mod">
          <ac:chgData name="CHEN, KATHY (PGR)" userId="S::u2267086@live.warwick.ac.uk::33ad319c-faab-44e7-b730-ab3160d18fae" providerId="AD" clId="Web-{32861A17-B54D-4213-8740-C07BEB64804B}" dt="2023-02-27T21:58:39.279" v="14" actId="20577"/>
          <ac:spMkLst>
            <pc:docMk/>
            <pc:sldMk cId="3188649934" sldId="451"/>
            <ac:spMk id="3" creationId="{6BBFEDCC-1B51-5E8D-72D3-3AE797F1178F}"/>
          </ac:spMkLst>
        </pc:spChg>
      </pc:sldChg>
      <pc:sldChg chg="addSp modSp add replId">
        <pc:chgData name="CHEN, KATHY (PGR)" userId="S::u2267086@live.warwick.ac.uk::33ad319c-faab-44e7-b730-ab3160d18fae" providerId="AD" clId="Web-{32861A17-B54D-4213-8740-C07BEB64804B}" dt="2023-02-27T22:02:31.489" v="44" actId="1076"/>
        <pc:sldMkLst>
          <pc:docMk/>
          <pc:sldMk cId="1971952029" sldId="452"/>
        </pc:sldMkLst>
        <pc:spChg chg="mod">
          <ac:chgData name="CHEN, KATHY (PGR)" userId="S::u2267086@live.warwick.ac.uk::33ad319c-faab-44e7-b730-ab3160d18fae" providerId="AD" clId="Web-{32861A17-B54D-4213-8740-C07BEB64804B}" dt="2023-02-27T21:59:44.656" v="24" actId="20577"/>
          <ac:spMkLst>
            <pc:docMk/>
            <pc:sldMk cId="1971952029" sldId="452"/>
            <ac:spMk id="3" creationId="{6BBFEDCC-1B51-5E8D-72D3-3AE797F1178F}"/>
          </ac:spMkLst>
        </pc:spChg>
        <pc:spChg chg="add mod">
          <ac:chgData name="CHEN, KATHY (PGR)" userId="S::u2267086@live.warwick.ac.uk::33ad319c-faab-44e7-b730-ab3160d18fae" providerId="AD" clId="Web-{32861A17-B54D-4213-8740-C07BEB64804B}" dt="2023-02-27T22:02:31.489" v="44" actId="1076"/>
          <ac:spMkLst>
            <pc:docMk/>
            <pc:sldMk cId="1971952029" sldId="452"/>
            <ac:spMk id="6" creationId="{78494D41-0B0E-E434-E24D-2F1515E4505D}"/>
          </ac:spMkLst>
        </pc:spChg>
      </pc:sldChg>
      <pc:sldChg chg="addSp delSp modSp add replId">
        <pc:chgData name="CHEN, KATHY (PGR)" userId="S::u2267086@live.warwick.ac.uk::33ad319c-faab-44e7-b730-ab3160d18fae" providerId="AD" clId="Web-{32861A17-B54D-4213-8740-C07BEB64804B}" dt="2023-02-27T22:06:05.792" v="103" actId="14100"/>
        <pc:sldMkLst>
          <pc:docMk/>
          <pc:sldMk cId="1405908989" sldId="453"/>
        </pc:sldMkLst>
        <pc:spChg chg="mod">
          <ac:chgData name="CHEN, KATHY (PGR)" userId="S::u2267086@live.warwick.ac.uk::33ad319c-faab-44e7-b730-ab3160d18fae" providerId="AD" clId="Web-{32861A17-B54D-4213-8740-C07BEB64804B}" dt="2023-02-27T22:03:02.037" v="55" actId="20577"/>
          <ac:spMkLst>
            <pc:docMk/>
            <pc:sldMk cId="1405908989" sldId="453"/>
            <ac:spMk id="3" creationId="{6BBFEDCC-1B51-5E8D-72D3-3AE797F1178F}"/>
          </ac:spMkLst>
        </pc:spChg>
        <pc:spChg chg="mod">
          <ac:chgData name="CHEN, KATHY (PGR)" userId="S::u2267086@live.warwick.ac.uk::33ad319c-faab-44e7-b730-ab3160d18fae" providerId="AD" clId="Web-{32861A17-B54D-4213-8740-C07BEB64804B}" dt="2023-02-27T22:06:01.979" v="102" actId="14100"/>
          <ac:spMkLst>
            <pc:docMk/>
            <pc:sldMk cId="1405908989" sldId="453"/>
            <ac:spMk id="6" creationId="{78494D41-0B0E-E434-E24D-2F1515E4505D}"/>
          </ac:spMkLst>
        </pc:spChg>
        <pc:spChg chg="add mod">
          <ac:chgData name="CHEN, KATHY (PGR)" userId="S::u2267086@live.warwick.ac.uk::33ad319c-faab-44e7-b730-ab3160d18fae" providerId="AD" clId="Web-{32861A17-B54D-4213-8740-C07BEB64804B}" dt="2023-02-27T22:06:05.792" v="103" actId="14100"/>
          <ac:spMkLst>
            <pc:docMk/>
            <pc:sldMk cId="1405908989" sldId="453"/>
            <ac:spMk id="9" creationId="{C2DA3172-E6A2-8631-039D-598E4220A7FB}"/>
          </ac:spMkLst>
        </pc:spChg>
        <pc:spChg chg="add del mod">
          <ac:chgData name="CHEN, KATHY (PGR)" userId="S::u2267086@live.warwick.ac.uk::33ad319c-faab-44e7-b730-ab3160d18fae" providerId="AD" clId="Web-{32861A17-B54D-4213-8740-C07BEB64804B}" dt="2023-02-27T22:03:43.866" v="66"/>
          <ac:spMkLst>
            <pc:docMk/>
            <pc:sldMk cId="1405908989" sldId="453"/>
            <ac:spMk id="11" creationId="{964B9F71-ECDE-1530-70BD-10EDA153A2DC}"/>
          </ac:spMkLst>
        </pc:spChg>
      </pc:sldChg>
      <pc:sldChg chg="modSp add replId">
        <pc:chgData name="CHEN, KATHY (PGR)" userId="S::u2267086@live.warwick.ac.uk::33ad319c-faab-44e7-b730-ab3160d18fae" providerId="AD" clId="Web-{32861A17-B54D-4213-8740-C07BEB64804B}" dt="2023-02-27T22:07:36.045" v="127" actId="20577"/>
        <pc:sldMkLst>
          <pc:docMk/>
          <pc:sldMk cId="3382593074" sldId="454"/>
        </pc:sldMkLst>
        <pc:spChg chg="mod">
          <ac:chgData name="CHEN, KATHY (PGR)" userId="S::u2267086@live.warwick.ac.uk::33ad319c-faab-44e7-b730-ab3160d18fae" providerId="AD" clId="Web-{32861A17-B54D-4213-8740-C07BEB64804B}" dt="2023-02-27T22:07:11.919" v="116" actId="20577"/>
          <ac:spMkLst>
            <pc:docMk/>
            <pc:sldMk cId="3382593074" sldId="454"/>
            <ac:spMk id="6" creationId="{78494D41-0B0E-E434-E24D-2F1515E4505D}"/>
          </ac:spMkLst>
        </pc:spChg>
        <pc:spChg chg="mod">
          <ac:chgData name="CHEN, KATHY (PGR)" userId="S::u2267086@live.warwick.ac.uk::33ad319c-faab-44e7-b730-ab3160d18fae" providerId="AD" clId="Web-{32861A17-B54D-4213-8740-C07BEB64804B}" dt="2023-02-27T22:07:36.045" v="127" actId="20577"/>
          <ac:spMkLst>
            <pc:docMk/>
            <pc:sldMk cId="3382593074" sldId="454"/>
            <ac:spMk id="9" creationId="{C2DA3172-E6A2-8631-039D-598E4220A7FB}"/>
          </ac:spMkLst>
        </pc:spChg>
      </pc:sldChg>
      <pc:sldChg chg="delSp modSp add replId">
        <pc:chgData name="CHEN, KATHY (PGR)" userId="S::u2267086@live.warwick.ac.uk::33ad319c-faab-44e7-b730-ab3160d18fae" providerId="AD" clId="Web-{32861A17-B54D-4213-8740-C07BEB64804B}" dt="2023-02-27T22:08:31.077" v="144" actId="20577"/>
        <pc:sldMkLst>
          <pc:docMk/>
          <pc:sldMk cId="774684703" sldId="455"/>
        </pc:sldMkLst>
        <pc:spChg chg="mod">
          <ac:chgData name="CHEN, KATHY (PGR)" userId="S::u2267086@live.warwick.ac.uk::33ad319c-faab-44e7-b730-ab3160d18fae" providerId="AD" clId="Web-{32861A17-B54D-4213-8740-C07BEB64804B}" dt="2023-02-27T22:08:06.139" v="135" actId="20577"/>
          <ac:spMkLst>
            <pc:docMk/>
            <pc:sldMk cId="774684703" sldId="455"/>
            <ac:spMk id="2" creationId="{20C34B7D-E70A-2934-8E22-8DFD850923A8}"/>
          </ac:spMkLst>
        </pc:spChg>
        <pc:spChg chg="mod">
          <ac:chgData name="CHEN, KATHY (PGR)" userId="S::u2267086@live.warwick.ac.uk::33ad319c-faab-44e7-b730-ab3160d18fae" providerId="AD" clId="Web-{32861A17-B54D-4213-8740-C07BEB64804B}" dt="2023-02-27T22:08:31.077" v="144" actId="20577"/>
          <ac:spMkLst>
            <pc:docMk/>
            <pc:sldMk cId="774684703" sldId="455"/>
            <ac:spMk id="3" creationId="{6BBFEDCC-1B51-5E8D-72D3-3AE797F1178F}"/>
          </ac:spMkLst>
        </pc:spChg>
        <pc:spChg chg="del">
          <ac:chgData name="CHEN, KATHY (PGR)" userId="S::u2267086@live.warwick.ac.uk::33ad319c-faab-44e7-b730-ab3160d18fae" providerId="AD" clId="Web-{32861A17-B54D-4213-8740-C07BEB64804B}" dt="2023-02-27T22:07:44.232" v="131"/>
          <ac:spMkLst>
            <pc:docMk/>
            <pc:sldMk cId="774684703" sldId="455"/>
            <ac:spMk id="6" creationId="{78494D41-0B0E-E434-E24D-2F1515E4505D}"/>
          </ac:spMkLst>
        </pc:spChg>
        <pc:spChg chg="del mod">
          <ac:chgData name="CHEN, KATHY (PGR)" userId="S::u2267086@live.warwick.ac.uk::33ad319c-faab-44e7-b730-ab3160d18fae" providerId="AD" clId="Web-{32861A17-B54D-4213-8740-C07BEB64804B}" dt="2023-02-27T22:07:41.795" v="130"/>
          <ac:spMkLst>
            <pc:docMk/>
            <pc:sldMk cId="774684703" sldId="455"/>
            <ac:spMk id="9" creationId="{C2DA3172-E6A2-8631-039D-598E4220A7FB}"/>
          </ac:spMkLst>
        </pc:spChg>
      </pc:sldChg>
      <pc:sldChg chg="addSp modSp add replId">
        <pc:chgData name="CHEN, KATHY (PGR)" userId="S::u2267086@live.warwick.ac.uk::33ad319c-faab-44e7-b730-ab3160d18fae" providerId="AD" clId="Web-{32861A17-B54D-4213-8740-C07BEB64804B}" dt="2023-02-27T22:09:55.580" v="165" actId="20577"/>
        <pc:sldMkLst>
          <pc:docMk/>
          <pc:sldMk cId="2997461508" sldId="456"/>
        </pc:sldMkLst>
        <pc:spChg chg="mod">
          <ac:chgData name="CHEN, KATHY (PGR)" userId="S::u2267086@live.warwick.ac.uk::33ad319c-faab-44e7-b730-ab3160d18fae" providerId="AD" clId="Web-{32861A17-B54D-4213-8740-C07BEB64804B}" dt="2023-02-27T22:09:55.580" v="165" actId="20577"/>
          <ac:spMkLst>
            <pc:docMk/>
            <pc:sldMk cId="2997461508" sldId="456"/>
            <ac:spMk id="3" creationId="{6BBFEDCC-1B51-5E8D-72D3-3AE797F1178F}"/>
          </ac:spMkLst>
        </pc:spChg>
        <pc:picChg chg="add mod">
          <ac:chgData name="CHEN, KATHY (PGR)" userId="S::u2267086@live.warwick.ac.uk::33ad319c-faab-44e7-b730-ab3160d18fae" providerId="AD" clId="Web-{32861A17-B54D-4213-8740-C07BEB64804B}" dt="2023-02-27T22:09:34.376" v="155" actId="1076"/>
          <ac:picMkLst>
            <pc:docMk/>
            <pc:sldMk cId="2997461508" sldId="456"/>
            <ac:picMk id="6" creationId="{3B789943-A206-C848-CC9A-74E6747C0D92}"/>
          </ac:picMkLst>
        </pc:picChg>
      </pc:sldChg>
      <pc:sldChg chg="addSp delSp modSp add replId">
        <pc:chgData name="CHEN, KATHY (PGR)" userId="S::u2267086@live.warwick.ac.uk::33ad319c-faab-44e7-b730-ab3160d18fae" providerId="AD" clId="Web-{32861A17-B54D-4213-8740-C07BEB64804B}" dt="2023-02-27T22:10:45.925" v="177" actId="1076"/>
        <pc:sldMkLst>
          <pc:docMk/>
          <pc:sldMk cId="711294522" sldId="457"/>
        </pc:sldMkLst>
        <pc:spChg chg="mod">
          <ac:chgData name="CHEN, KATHY (PGR)" userId="S::u2267086@live.warwick.ac.uk::33ad319c-faab-44e7-b730-ab3160d18fae" providerId="AD" clId="Web-{32861A17-B54D-4213-8740-C07BEB64804B}" dt="2023-02-27T22:10:41.862" v="176" actId="20577"/>
          <ac:spMkLst>
            <pc:docMk/>
            <pc:sldMk cId="711294522" sldId="457"/>
            <ac:spMk id="3" creationId="{6BBFEDCC-1B51-5E8D-72D3-3AE797F1178F}"/>
          </ac:spMkLst>
        </pc:spChg>
        <pc:picChg chg="del">
          <ac:chgData name="CHEN, KATHY (PGR)" userId="S::u2267086@live.warwick.ac.uk::33ad319c-faab-44e7-b730-ab3160d18fae" providerId="AD" clId="Web-{32861A17-B54D-4213-8740-C07BEB64804B}" dt="2023-02-27T22:09:59.127" v="167"/>
          <ac:picMkLst>
            <pc:docMk/>
            <pc:sldMk cId="711294522" sldId="457"/>
            <ac:picMk id="6" creationId="{3B789943-A206-C848-CC9A-74E6747C0D92}"/>
          </ac:picMkLst>
        </pc:picChg>
        <pc:picChg chg="add mod">
          <ac:chgData name="CHEN, KATHY (PGR)" userId="S::u2267086@live.warwick.ac.uk::33ad319c-faab-44e7-b730-ab3160d18fae" providerId="AD" clId="Web-{32861A17-B54D-4213-8740-C07BEB64804B}" dt="2023-02-27T22:10:45.925" v="177" actId="1076"/>
          <ac:picMkLst>
            <pc:docMk/>
            <pc:sldMk cId="711294522" sldId="457"/>
            <ac:picMk id="8" creationId="{4C3A79DA-D194-118D-8B12-1338BD2AB6E9}"/>
          </ac:picMkLst>
        </pc:picChg>
      </pc:sldChg>
      <pc:sldChg chg="addSp delSp modSp add replId">
        <pc:chgData name="CHEN, KATHY (PGR)" userId="S::u2267086@live.warwick.ac.uk::33ad319c-faab-44e7-b730-ab3160d18fae" providerId="AD" clId="Web-{32861A17-B54D-4213-8740-C07BEB64804B}" dt="2023-02-27T22:11:27.535" v="186" actId="20577"/>
        <pc:sldMkLst>
          <pc:docMk/>
          <pc:sldMk cId="3734975962" sldId="458"/>
        </pc:sldMkLst>
        <pc:spChg chg="mod">
          <ac:chgData name="CHEN, KATHY (PGR)" userId="S::u2267086@live.warwick.ac.uk::33ad319c-faab-44e7-b730-ab3160d18fae" providerId="AD" clId="Web-{32861A17-B54D-4213-8740-C07BEB64804B}" dt="2023-02-27T22:11:27.535" v="186" actId="20577"/>
          <ac:spMkLst>
            <pc:docMk/>
            <pc:sldMk cId="3734975962" sldId="458"/>
            <ac:spMk id="3" creationId="{6BBFEDCC-1B51-5E8D-72D3-3AE797F1178F}"/>
          </ac:spMkLst>
        </pc:spChg>
        <pc:picChg chg="add mod">
          <ac:chgData name="CHEN, KATHY (PGR)" userId="S::u2267086@live.warwick.ac.uk::33ad319c-faab-44e7-b730-ab3160d18fae" providerId="AD" clId="Web-{32861A17-B54D-4213-8740-C07BEB64804B}" dt="2023-02-27T22:11:21.551" v="184" actId="1076"/>
          <ac:picMkLst>
            <pc:docMk/>
            <pc:sldMk cId="3734975962" sldId="458"/>
            <ac:picMk id="6" creationId="{FB1FA7B1-AA0C-050C-49E7-D4E9334B963C}"/>
          </ac:picMkLst>
        </pc:picChg>
        <pc:picChg chg="del">
          <ac:chgData name="CHEN, KATHY (PGR)" userId="S::u2267086@live.warwick.ac.uk::33ad319c-faab-44e7-b730-ab3160d18fae" providerId="AD" clId="Web-{32861A17-B54D-4213-8740-C07BEB64804B}" dt="2023-02-27T22:10:50.925" v="179"/>
          <ac:picMkLst>
            <pc:docMk/>
            <pc:sldMk cId="3734975962" sldId="458"/>
            <ac:picMk id="8" creationId="{4C3A79DA-D194-118D-8B12-1338BD2AB6E9}"/>
          </ac:picMkLst>
        </pc:picChg>
      </pc:sldChg>
      <pc:sldChg chg="addSp delSp modSp add replId">
        <pc:chgData name="CHEN, KATHY (PGR)" userId="S::u2267086@live.warwick.ac.uk::33ad319c-faab-44e7-b730-ab3160d18fae" providerId="AD" clId="Web-{32861A17-B54D-4213-8740-C07BEB64804B}" dt="2023-02-27T22:12:05.661" v="196" actId="1076"/>
        <pc:sldMkLst>
          <pc:docMk/>
          <pc:sldMk cId="372039051" sldId="459"/>
        </pc:sldMkLst>
        <pc:spChg chg="mod">
          <ac:chgData name="CHEN, KATHY (PGR)" userId="S::u2267086@live.warwick.ac.uk::33ad319c-faab-44e7-b730-ab3160d18fae" providerId="AD" clId="Web-{32861A17-B54D-4213-8740-C07BEB64804B}" dt="2023-02-27T22:12:00.755" v="195" actId="20577"/>
          <ac:spMkLst>
            <pc:docMk/>
            <pc:sldMk cId="372039051" sldId="459"/>
            <ac:spMk id="3" creationId="{6BBFEDCC-1B51-5E8D-72D3-3AE797F1178F}"/>
          </ac:spMkLst>
        </pc:spChg>
        <pc:picChg chg="del">
          <ac:chgData name="CHEN, KATHY (PGR)" userId="S::u2267086@live.warwick.ac.uk::33ad319c-faab-44e7-b730-ab3160d18fae" providerId="AD" clId="Web-{32861A17-B54D-4213-8740-C07BEB64804B}" dt="2023-02-27T22:11:31.160" v="188"/>
          <ac:picMkLst>
            <pc:docMk/>
            <pc:sldMk cId="372039051" sldId="459"/>
            <ac:picMk id="6" creationId="{FB1FA7B1-AA0C-050C-49E7-D4E9334B963C}"/>
          </ac:picMkLst>
        </pc:picChg>
        <pc:picChg chg="add mod">
          <ac:chgData name="CHEN, KATHY (PGR)" userId="S::u2267086@live.warwick.ac.uk::33ad319c-faab-44e7-b730-ab3160d18fae" providerId="AD" clId="Web-{32861A17-B54D-4213-8740-C07BEB64804B}" dt="2023-02-27T22:12:05.661" v="196" actId="1076"/>
          <ac:picMkLst>
            <pc:docMk/>
            <pc:sldMk cId="372039051" sldId="459"/>
            <ac:picMk id="8" creationId="{6CF4ADC3-7C1E-4220-D8EF-4A5E90DAFF3D}"/>
          </ac:picMkLst>
        </pc:picChg>
      </pc:sldChg>
      <pc:sldChg chg="delSp modSp add replId">
        <pc:chgData name="CHEN, KATHY (PGR)" userId="S::u2267086@live.warwick.ac.uk::33ad319c-faab-44e7-b730-ab3160d18fae" providerId="AD" clId="Web-{32861A17-B54D-4213-8740-C07BEB64804B}" dt="2023-02-27T22:14:12.337" v="221" actId="20577"/>
        <pc:sldMkLst>
          <pc:docMk/>
          <pc:sldMk cId="457060114" sldId="460"/>
        </pc:sldMkLst>
        <pc:spChg chg="mod">
          <ac:chgData name="CHEN, KATHY (PGR)" userId="S::u2267086@live.warwick.ac.uk::33ad319c-faab-44e7-b730-ab3160d18fae" providerId="AD" clId="Web-{32861A17-B54D-4213-8740-C07BEB64804B}" dt="2023-02-27T22:14:12.337" v="221" actId="20577"/>
          <ac:spMkLst>
            <pc:docMk/>
            <pc:sldMk cId="457060114" sldId="460"/>
            <ac:spMk id="3" creationId="{6BBFEDCC-1B51-5E8D-72D3-3AE797F1178F}"/>
          </ac:spMkLst>
        </pc:spChg>
        <pc:picChg chg="del">
          <ac:chgData name="CHEN, KATHY (PGR)" userId="S::u2267086@live.warwick.ac.uk::33ad319c-faab-44e7-b730-ab3160d18fae" providerId="AD" clId="Web-{32861A17-B54D-4213-8740-C07BEB64804B}" dt="2023-02-27T22:13:13.460" v="198"/>
          <ac:picMkLst>
            <pc:docMk/>
            <pc:sldMk cId="457060114" sldId="460"/>
            <ac:picMk id="8" creationId="{6CF4ADC3-7C1E-4220-D8EF-4A5E90DAFF3D}"/>
          </ac:picMkLst>
        </pc:picChg>
      </pc:sldChg>
      <pc:sldChg chg="modSp add replId">
        <pc:chgData name="CHEN, KATHY (PGR)" userId="S::u2267086@live.warwick.ac.uk::33ad319c-faab-44e7-b730-ab3160d18fae" providerId="AD" clId="Web-{32861A17-B54D-4213-8740-C07BEB64804B}" dt="2023-02-27T22:14:33.853" v="227" actId="20577"/>
        <pc:sldMkLst>
          <pc:docMk/>
          <pc:sldMk cId="3103459824" sldId="461"/>
        </pc:sldMkLst>
        <pc:spChg chg="mod">
          <ac:chgData name="CHEN, KATHY (PGR)" userId="S::u2267086@live.warwick.ac.uk::33ad319c-faab-44e7-b730-ab3160d18fae" providerId="AD" clId="Web-{32861A17-B54D-4213-8740-C07BEB64804B}" dt="2023-02-27T22:14:33.853" v="227" actId="20577"/>
          <ac:spMkLst>
            <pc:docMk/>
            <pc:sldMk cId="3103459824" sldId="461"/>
            <ac:spMk id="3" creationId="{6BBFEDCC-1B51-5E8D-72D3-3AE797F1178F}"/>
          </ac:spMkLst>
        </pc:spChg>
      </pc:sldChg>
      <pc:sldChg chg="addSp modSp add replId">
        <pc:chgData name="CHEN, KATHY (PGR)" userId="S::u2267086@live.warwick.ac.uk::33ad319c-faab-44e7-b730-ab3160d18fae" providerId="AD" clId="Web-{32861A17-B54D-4213-8740-C07BEB64804B}" dt="2023-02-27T22:15:27.182" v="239" actId="1076"/>
        <pc:sldMkLst>
          <pc:docMk/>
          <pc:sldMk cId="2162512199" sldId="462"/>
        </pc:sldMkLst>
        <pc:spChg chg="mod">
          <ac:chgData name="CHEN, KATHY (PGR)" userId="S::u2267086@live.warwick.ac.uk::33ad319c-faab-44e7-b730-ab3160d18fae" providerId="AD" clId="Web-{32861A17-B54D-4213-8740-C07BEB64804B}" dt="2023-02-27T22:15:18.432" v="238" actId="20577"/>
          <ac:spMkLst>
            <pc:docMk/>
            <pc:sldMk cId="2162512199" sldId="462"/>
            <ac:spMk id="3" creationId="{6BBFEDCC-1B51-5E8D-72D3-3AE797F1178F}"/>
          </ac:spMkLst>
        </pc:spChg>
        <pc:picChg chg="add mod">
          <ac:chgData name="CHEN, KATHY (PGR)" userId="S::u2267086@live.warwick.ac.uk::33ad319c-faab-44e7-b730-ab3160d18fae" providerId="AD" clId="Web-{32861A17-B54D-4213-8740-C07BEB64804B}" dt="2023-02-27T22:15:27.182" v="239" actId="1076"/>
          <ac:picMkLst>
            <pc:docMk/>
            <pc:sldMk cId="2162512199" sldId="462"/>
            <ac:picMk id="6" creationId="{86D8F89F-D789-D113-6CEF-32EDF54CB814}"/>
          </ac:picMkLst>
        </pc:picChg>
      </pc:sldChg>
      <pc:sldChg chg="delSp modSp add replId">
        <pc:chgData name="CHEN, KATHY (PGR)" userId="S::u2267086@live.warwick.ac.uk::33ad319c-faab-44e7-b730-ab3160d18fae" providerId="AD" clId="Web-{32861A17-B54D-4213-8740-C07BEB64804B}" dt="2023-02-27T22:16:19.981" v="261" actId="20577"/>
        <pc:sldMkLst>
          <pc:docMk/>
          <pc:sldMk cId="1144911567" sldId="463"/>
        </pc:sldMkLst>
        <pc:spChg chg="mod">
          <ac:chgData name="CHEN, KATHY (PGR)" userId="S::u2267086@live.warwick.ac.uk::33ad319c-faab-44e7-b730-ab3160d18fae" providerId="AD" clId="Web-{32861A17-B54D-4213-8740-C07BEB64804B}" dt="2023-02-27T22:16:19.981" v="261" actId="20577"/>
          <ac:spMkLst>
            <pc:docMk/>
            <pc:sldMk cId="1144911567" sldId="463"/>
            <ac:spMk id="3" creationId="{6BBFEDCC-1B51-5E8D-72D3-3AE797F1178F}"/>
          </ac:spMkLst>
        </pc:spChg>
        <pc:picChg chg="del">
          <ac:chgData name="CHEN, KATHY (PGR)" userId="S::u2267086@live.warwick.ac.uk::33ad319c-faab-44e7-b730-ab3160d18fae" providerId="AD" clId="Web-{32861A17-B54D-4213-8740-C07BEB64804B}" dt="2023-02-27T22:15:32.245" v="241"/>
          <ac:picMkLst>
            <pc:docMk/>
            <pc:sldMk cId="1144911567" sldId="463"/>
            <ac:picMk id="6" creationId="{86D8F89F-D789-D113-6CEF-32EDF54CB814}"/>
          </ac:picMkLst>
        </pc:picChg>
      </pc:sldChg>
      <pc:sldChg chg="addSp modSp add replId">
        <pc:chgData name="CHEN, KATHY (PGR)" userId="S::u2267086@live.warwick.ac.uk::33ad319c-faab-44e7-b730-ab3160d18fae" providerId="AD" clId="Web-{32861A17-B54D-4213-8740-C07BEB64804B}" dt="2023-02-27T22:17:11.201" v="275" actId="1076"/>
        <pc:sldMkLst>
          <pc:docMk/>
          <pc:sldMk cId="1053835464" sldId="464"/>
        </pc:sldMkLst>
        <pc:spChg chg="mod">
          <ac:chgData name="CHEN, KATHY (PGR)" userId="S::u2267086@live.warwick.ac.uk::33ad319c-faab-44e7-b730-ab3160d18fae" providerId="AD" clId="Web-{32861A17-B54D-4213-8740-C07BEB64804B}" dt="2023-02-27T22:17:09.232" v="274" actId="1076"/>
          <ac:spMkLst>
            <pc:docMk/>
            <pc:sldMk cId="1053835464" sldId="464"/>
            <ac:spMk id="3" creationId="{6BBFEDCC-1B51-5E8D-72D3-3AE797F1178F}"/>
          </ac:spMkLst>
        </pc:spChg>
        <pc:picChg chg="add mod">
          <ac:chgData name="CHEN, KATHY (PGR)" userId="S::u2267086@live.warwick.ac.uk::33ad319c-faab-44e7-b730-ab3160d18fae" providerId="AD" clId="Web-{32861A17-B54D-4213-8740-C07BEB64804B}" dt="2023-02-27T22:17:11.201" v="275" actId="1076"/>
          <ac:picMkLst>
            <pc:docMk/>
            <pc:sldMk cId="1053835464" sldId="464"/>
            <ac:picMk id="6" creationId="{F96A2811-537B-CC2F-DBD0-BD1370A6DC08}"/>
          </ac:picMkLst>
        </pc:picChg>
      </pc:sldChg>
      <pc:sldChg chg="addSp delSp modSp add replId">
        <pc:chgData name="CHEN, KATHY (PGR)" userId="S::u2267086@live.warwick.ac.uk::33ad319c-faab-44e7-b730-ab3160d18fae" providerId="AD" clId="Web-{32861A17-B54D-4213-8740-C07BEB64804B}" dt="2023-02-27T22:19:02.032" v="304" actId="20577"/>
        <pc:sldMkLst>
          <pc:docMk/>
          <pc:sldMk cId="1915516299" sldId="465"/>
        </pc:sldMkLst>
        <pc:spChg chg="mod">
          <ac:chgData name="CHEN, KATHY (PGR)" userId="S::u2267086@live.warwick.ac.uk::33ad319c-faab-44e7-b730-ab3160d18fae" providerId="AD" clId="Web-{32861A17-B54D-4213-8740-C07BEB64804B}" dt="2023-02-27T22:19:02.032" v="304" actId="20577"/>
          <ac:spMkLst>
            <pc:docMk/>
            <pc:sldMk cId="1915516299" sldId="465"/>
            <ac:spMk id="3" creationId="{6BBFEDCC-1B51-5E8D-72D3-3AE797F1178F}"/>
          </ac:spMkLst>
        </pc:spChg>
        <pc:picChg chg="del">
          <ac:chgData name="CHEN, KATHY (PGR)" userId="S::u2267086@live.warwick.ac.uk::33ad319c-faab-44e7-b730-ab3160d18fae" providerId="AD" clId="Web-{32861A17-B54D-4213-8740-C07BEB64804B}" dt="2023-02-27T22:17:16.139" v="277"/>
          <ac:picMkLst>
            <pc:docMk/>
            <pc:sldMk cId="1915516299" sldId="465"/>
            <ac:picMk id="6" creationId="{F96A2811-537B-CC2F-DBD0-BD1370A6DC08}"/>
          </ac:picMkLst>
        </pc:picChg>
        <pc:picChg chg="add del mod">
          <ac:chgData name="CHEN, KATHY (PGR)" userId="S::u2267086@live.warwick.ac.uk::33ad319c-faab-44e7-b730-ab3160d18fae" providerId="AD" clId="Web-{32861A17-B54D-4213-8740-C07BEB64804B}" dt="2023-02-27T22:18:49.985" v="288"/>
          <ac:picMkLst>
            <pc:docMk/>
            <pc:sldMk cId="1915516299" sldId="465"/>
            <ac:picMk id="8" creationId="{FC7FC010-E41E-C55F-6533-0F74BC14C938}"/>
          </ac:picMkLst>
        </pc:picChg>
      </pc:sldChg>
      <pc:sldChg chg="addSp modSp add replId">
        <pc:chgData name="CHEN, KATHY (PGR)" userId="S::u2267086@live.warwick.ac.uk::33ad319c-faab-44e7-b730-ab3160d18fae" providerId="AD" clId="Web-{32861A17-B54D-4213-8740-C07BEB64804B}" dt="2023-02-27T22:20:11.784" v="317" actId="14100"/>
        <pc:sldMkLst>
          <pc:docMk/>
          <pc:sldMk cId="3881331787" sldId="466"/>
        </pc:sldMkLst>
        <pc:spChg chg="mod">
          <ac:chgData name="CHEN, KATHY (PGR)" userId="S::u2267086@live.warwick.ac.uk::33ad319c-faab-44e7-b730-ab3160d18fae" providerId="AD" clId="Web-{32861A17-B54D-4213-8740-C07BEB64804B}" dt="2023-02-27T22:19:08.360" v="306" actId="20577"/>
          <ac:spMkLst>
            <pc:docMk/>
            <pc:sldMk cId="3881331787" sldId="466"/>
            <ac:spMk id="3" creationId="{6BBFEDCC-1B51-5E8D-72D3-3AE797F1178F}"/>
          </ac:spMkLst>
        </pc:spChg>
        <pc:spChg chg="add mod">
          <ac:chgData name="CHEN, KATHY (PGR)" userId="S::u2267086@live.warwick.ac.uk::33ad319c-faab-44e7-b730-ab3160d18fae" providerId="AD" clId="Web-{32861A17-B54D-4213-8740-C07BEB64804B}" dt="2023-02-27T22:20:11.784" v="317" actId="14100"/>
          <ac:spMkLst>
            <pc:docMk/>
            <pc:sldMk cId="3881331787" sldId="466"/>
            <ac:spMk id="6" creationId="{E43D7A8C-654A-BF01-33F8-A618B0D6DFF8}"/>
          </ac:spMkLst>
        </pc:spChg>
        <pc:picChg chg="mod">
          <ac:chgData name="CHEN, KATHY (PGR)" userId="S::u2267086@live.warwick.ac.uk::33ad319c-faab-44e7-b730-ab3160d18fae" providerId="AD" clId="Web-{32861A17-B54D-4213-8740-C07BEB64804B}" dt="2023-02-27T22:20:06.768" v="316" actId="1076"/>
          <ac:picMkLst>
            <pc:docMk/>
            <pc:sldMk cId="3881331787" sldId="466"/>
            <ac:picMk id="8" creationId="{FC7FC010-E41E-C55F-6533-0F74BC14C938}"/>
          </ac:picMkLst>
        </pc:picChg>
      </pc:sldChg>
      <pc:sldChg chg="addSp delSp modSp add replId">
        <pc:chgData name="CHEN, KATHY (PGR)" userId="S::u2267086@live.warwick.ac.uk::33ad319c-faab-44e7-b730-ab3160d18fae" providerId="AD" clId="Web-{32861A17-B54D-4213-8740-C07BEB64804B}" dt="2023-02-27T22:21:34.724" v="355" actId="20577"/>
        <pc:sldMkLst>
          <pc:docMk/>
          <pc:sldMk cId="433250283" sldId="467"/>
        </pc:sldMkLst>
        <pc:spChg chg="mod">
          <ac:chgData name="CHEN, KATHY (PGR)" userId="S::u2267086@live.warwick.ac.uk::33ad319c-faab-44e7-b730-ab3160d18fae" providerId="AD" clId="Web-{32861A17-B54D-4213-8740-C07BEB64804B}" dt="2023-02-27T22:21:34.724" v="355" actId="20577"/>
          <ac:spMkLst>
            <pc:docMk/>
            <pc:sldMk cId="433250283" sldId="467"/>
            <ac:spMk id="3" creationId="{6BBFEDCC-1B51-5E8D-72D3-3AE797F1178F}"/>
          </ac:spMkLst>
        </pc:spChg>
        <pc:picChg chg="add mod">
          <ac:chgData name="CHEN, KATHY (PGR)" userId="S::u2267086@live.warwick.ac.uk::33ad319c-faab-44e7-b730-ab3160d18fae" providerId="AD" clId="Web-{32861A17-B54D-4213-8740-C07BEB64804B}" dt="2023-02-27T22:20:46.426" v="325" actId="1076"/>
          <ac:picMkLst>
            <pc:docMk/>
            <pc:sldMk cId="433250283" sldId="467"/>
            <ac:picMk id="6" creationId="{88CB8E8F-8EB0-39EC-8C82-3C45DE9A2327}"/>
          </ac:picMkLst>
        </pc:picChg>
        <pc:picChg chg="del">
          <ac:chgData name="CHEN, KATHY (PGR)" userId="S::u2267086@live.warwick.ac.uk::33ad319c-faab-44e7-b730-ab3160d18fae" providerId="AD" clId="Web-{32861A17-B54D-4213-8740-C07BEB64804B}" dt="2023-02-27T22:19:27.861" v="311"/>
          <ac:picMkLst>
            <pc:docMk/>
            <pc:sldMk cId="433250283" sldId="467"/>
            <ac:picMk id="8" creationId="{FC7FC010-E41E-C55F-6533-0F74BC14C938}"/>
          </ac:picMkLst>
        </pc:picChg>
      </pc:sldChg>
      <pc:sldChg chg="delSp modSp add replId">
        <pc:chgData name="CHEN, KATHY (PGR)" userId="S::u2267086@live.warwick.ac.uk::33ad319c-faab-44e7-b730-ab3160d18fae" providerId="AD" clId="Web-{32861A17-B54D-4213-8740-C07BEB64804B}" dt="2023-02-27T22:22:26.933" v="378" actId="20577"/>
        <pc:sldMkLst>
          <pc:docMk/>
          <pc:sldMk cId="282769198" sldId="468"/>
        </pc:sldMkLst>
        <pc:spChg chg="mod">
          <ac:chgData name="CHEN, KATHY (PGR)" userId="S::u2267086@live.warwick.ac.uk::33ad319c-faab-44e7-b730-ab3160d18fae" providerId="AD" clId="Web-{32861A17-B54D-4213-8740-C07BEB64804B}" dt="2023-02-27T22:22:26.933" v="378" actId="20577"/>
          <ac:spMkLst>
            <pc:docMk/>
            <pc:sldMk cId="282769198" sldId="468"/>
            <ac:spMk id="3" creationId="{6BBFEDCC-1B51-5E8D-72D3-3AE797F1178F}"/>
          </ac:spMkLst>
        </pc:spChg>
        <pc:picChg chg="del">
          <ac:chgData name="CHEN, KATHY (PGR)" userId="S::u2267086@live.warwick.ac.uk::33ad319c-faab-44e7-b730-ab3160d18fae" providerId="AD" clId="Web-{32861A17-B54D-4213-8740-C07BEB64804B}" dt="2023-02-27T22:21:39.583" v="357"/>
          <ac:picMkLst>
            <pc:docMk/>
            <pc:sldMk cId="282769198" sldId="468"/>
            <ac:picMk id="6" creationId="{88CB8E8F-8EB0-39EC-8C82-3C45DE9A2327}"/>
          </ac:picMkLst>
        </pc:picChg>
      </pc:sldChg>
      <pc:sldChg chg="addSp delSp modSp add replId">
        <pc:chgData name="CHEN, KATHY (PGR)" userId="S::u2267086@live.warwick.ac.uk::33ad319c-faab-44e7-b730-ab3160d18fae" providerId="AD" clId="Web-{32861A17-B54D-4213-8740-C07BEB64804B}" dt="2023-02-27T22:24:10.264" v="405" actId="1076"/>
        <pc:sldMkLst>
          <pc:docMk/>
          <pc:sldMk cId="3315765387" sldId="469"/>
        </pc:sldMkLst>
        <pc:spChg chg="mod">
          <ac:chgData name="CHEN, KATHY (PGR)" userId="S::u2267086@live.warwick.ac.uk::33ad319c-faab-44e7-b730-ab3160d18fae" providerId="AD" clId="Web-{32861A17-B54D-4213-8740-C07BEB64804B}" dt="2023-02-27T22:23:17.372" v="387" actId="1076"/>
          <ac:spMkLst>
            <pc:docMk/>
            <pc:sldMk cId="3315765387" sldId="469"/>
            <ac:spMk id="3" creationId="{6BBFEDCC-1B51-5E8D-72D3-3AE797F1178F}"/>
          </ac:spMkLst>
        </pc:spChg>
        <pc:spChg chg="add mod">
          <ac:chgData name="CHEN, KATHY (PGR)" userId="S::u2267086@live.warwick.ac.uk::33ad319c-faab-44e7-b730-ab3160d18fae" providerId="AD" clId="Web-{32861A17-B54D-4213-8740-C07BEB64804B}" dt="2023-02-27T22:24:10.264" v="405" actId="1076"/>
          <ac:spMkLst>
            <pc:docMk/>
            <pc:sldMk cId="3315765387" sldId="469"/>
            <ac:spMk id="9" creationId="{2F599DE1-09A9-D6BC-0F04-C6FC6F19B96B}"/>
          </ac:spMkLst>
        </pc:spChg>
        <pc:picChg chg="add mod">
          <ac:chgData name="CHEN, KATHY (PGR)" userId="S::u2267086@live.warwick.ac.uk::33ad319c-faab-44e7-b730-ab3160d18fae" providerId="AD" clId="Web-{32861A17-B54D-4213-8740-C07BEB64804B}" dt="2023-02-27T22:24:03.374" v="404" actId="1076"/>
          <ac:picMkLst>
            <pc:docMk/>
            <pc:sldMk cId="3315765387" sldId="469"/>
            <ac:picMk id="6" creationId="{45D280D6-3436-9CDB-D7D3-484BE792CEE7}"/>
          </ac:picMkLst>
        </pc:picChg>
        <pc:picChg chg="add del mod">
          <ac:chgData name="CHEN, KATHY (PGR)" userId="S::u2267086@live.warwick.ac.uk::33ad319c-faab-44e7-b730-ab3160d18fae" providerId="AD" clId="Web-{32861A17-B54D-4213-8740-C07BEB64804B}" dt="2023-02-27T22:23:48.076" v="399"/>
          <ac:picMkLst>
            <pc:docMk/>
            <pc:sldMk cId="3315765387" sldId="469"/>
            <ac:picMk id="8" creationId="{75EFB5AB-705C-475A-DAD3-142C21ECA827}"/>
          </ac:picMkLst>
        </pc:picChg>
      </pc:sldChg>
      <pc:sldChg chg="addSp delSp modSp add replId">
        <pc:chgData name="CHEN, KATHY (PGR)" userId="S::u2267086@live.warwick.ac.uk::33ad319c-faab-44e7-b730-ab3160d18fae" providerId="AD" clId="Web-{32861A17-B54D-4213-8740-C07BEB64804B}" dt="2023-02-27T22:25:21.969" v="426" actId="1076"/>
        <pc:sldMkLst>
          <pc:docMk/>
          <pc:sldMk cId="1217819131" sldId="470"/>
        </pc:sldMkLst>
        <pc:spChg chg="mod">
          <ac:chgData name="CHEN, KATHY (PGR)" userId="S::u2267086@live.warwick.ac.uk::33ad319c-faab-44e7-b730-ab3160d18fae" providerId="AD" clId="Web-{32861A17-B54D-4213-8740-C07BEB64804B}" dt="2023-02-27T22:25:06.735" v="422" actId="20577"/>
          <ac:spMkLst>
            <pc:docMk/>
            <pc:sldMk cId="1217819131" sldId="470"/>
            <ac:spMk id="3" creationId="{6BBFEDCC-1B51-5E8D-72D3-3AE797F1178F}"/>
          </ac:spMkLst>
        </pc:spChg>
        <pc:spChg chg="del mod">
          <ac:chgData name="CHEN, KATHY (PGR)" userId="S::u2267086@live.warwick.ac.uk::33ad319c-faab-44e7-b730-ab3160d18fae" providerId="AD" clId="Web-{32861A17-B54D-4213-8740-C07BEB64804B}" dt="2023-02-27T22:23:45.811" v="398"/>
          <ac:spMkLst>
            <pc:docMk/>
            <pc:sldMk cId="1217819131" sldId="470"/>
            <ac:spMk id="9" creationId="{2F599DE1-09A9-D6BC-0F04-C6FC6F19B96B}"/>
          </ac:spMkLst>
        </pc:spChg>
        <pc:spChg chg="add mod">
          <ac:chgData name="CHEN, KATHY (PGR)" userId="S::u2267086@live.warwick.ac.uk::33ad319c-faab-44e7-b730-ab3160d18fae" providerId="AD" clId="Web-{32861A17-B54D-4213-8740-C07BEB64804B}" dt="2023-02-27T22:25:21.969" v="426" actId="1076"/>
          <ac:spMkLst>
            <pc:docMk/>
            <pc:sldMk cId="1217819131" sldId="470"/>
            <ac:spMk id="10" creationId="{7AED5DC3-E749-C5A0-2D09-C254DA64E25C}"/>
          </ac:spMkLst>
        </pc:spChg>
        <pc:picChg chg="del">
          <ac:chgData name="CHEN, KATHY (PGR)" userId="S::u2267086@live.warwick.ac.uk::33ad319c-faab-44e7-b730-ab3160d18fae" providerId="AD" clId="Web-{32861A17-B54D-4213-8740-C07BEB64804B}" dt="2023-02-27T22:23:42.060" v="395"/>
          <ac:picMkLst>
            <pc:docMk/>
            <pc:sldMk cId="1217819131" sldId="470"/>
            <ac:picMk id="6" creationId="{45D280D6-3436-9CDB-D7D3-484BE792CEE7}"/>
          </ac:picMkLst>
        </pc:picChg>
        <pc:picChg chg="mod">
          <ac:chgData name="CHEN, KATHY (PGR)" userId="S::u2267086@live.warwick.ac.uk::33ad319c-faab-44e7-b730-ab3160d18fae" providerId="AD" clId="Web-{32861A17-B54D-4213-8740-C07BEB64804B}" dt="2023-02-27T22:25:10.907" v="425" actId="1076"/>
          <ac:picMkLst>
            <pc:docMk/>
            <pc:sldMk cId="1217819131" sldId="470"/>
            <ac:picMk id="8" creationId="{75EFB5AB-705C-475A-DAD3-142C21ECA827}"/>
          </ac:picMkLst>
        </pc:picChg>
      </pc:sldChg>
      <pc:sldChg chg="delSp modSp add replId">
        <pc:chgData name="CHEN, KATHY (PGR)" userId="S::u2267086@live.warwick.ac.uk::33ad319c-faab-44e7-b730-ab3160d18fae" providerId="AD" clId="Web-{32861A17-B54D-4213-8740-C07BEB64804B}" dt="2023-02-27T22:26:07.111" v="436" actId="20577"/>
        <pc:sldMkLst>
          <pc:docMk/>
          <pc:sldMk cId="3561174985" sldId="471"/>
        </pc:sldMkLst>
        <pc:spChg chg="mod">
          <ac:chgData name="CHEN, KATHY (PGR)" userId="S::u2267086@live.warwick.ac.uk::33ad319c-faab-44e7-b730-ab3160d18fae" providerId="AD" clId="Web-{32861A17-B54D-4213-8740-C07BEB64804B}" dt="2023-02-27T22:26:07.111" v="436" actId="20577"/>
          <ac:spMkLst>
            <pc:docMk/>
            <pc:sldMk cId="3561174985" sldId="471"/>
            <ac:spMk id="3" creationId="{6BBFEDCC-1B51-5E8D-72D3-3AE797F1178F}"/>
          </ac:spMkLst>
        </pc:spChg>
        <pc:spChg chg="del">
          <ac:chgData name="CHEN, KATHY (PGR)" userId="S::u2267086@live.warwick.ac.uk::33ad319c-faab-44e7-b730-ab3160d18fae" providerId="AD" clId="Web-{32861A17-B54D-4213-8740-C07BEB64804B}" dt="2023-02-27T22:25:44.986" v="429"/>
          <ac:spMkLst>
            <pc:docMk/>
            <pc:sldMk cId="3561174985" sldId="471"/>
            <ac:spMk id="10" creationId="{7AED5DC3-E749-C5A0-2D09-C254DA64E25C}"/>
          </ac:spMkLst>
        </pc:spChg>
        <pc:picChg chg="del">
          <ac:chgData name="CHEN, KATHY (PGR)" userId="S::u2267086@live.warwick.ac.uk::33ad319c-faab-44e7-b730-ab3160d18fae" providerId="AD" clId="Web-{32861A17-B54D-4213-8740-C07BEB64804B}" dt="2023-02-27T22:25:42.658" v="428"/>
          <ac:picMkLst>
            <pc:docMk/>
            <pc:sldMk cId="3561174985" sldId="471"/>
            <ac:picMk id="8" creationId="{75EFB5AB-705C-475A-DAD3-142C21ECA827}"/>
          </ac:picMkLst>
        </pc:picChg>
      </pc:sldChg>
      <pc:sldChg chg="modSp add replId">
        <pc:chgData name="CHEN, KATHY (PGR)" userId="S::u2267086@live.warwick.ac.uk::33ad319c-faab-44e7-b730-ab3160d18fae" providerId="AD" clId="Web-{32861A17-B54D-4213-8740-C07BEB64804B}" dt="2023-02-27T22:26:34.659" v="443" actId="20577"/>
        <pc:sldMkLst>
          <pc:docMk/>
          <pc:sldMk cId="736821949" sldId="472"/>
        </pc:sldMkLst>
        <pc:spChg chg="mod">
          <ac:chgData name="CHEN, KATHY (PGR)" userId="S::u2267086@live.warwick.ac.uk::33ad319c-faab-44e7-b730-ab3160d18fae" providerId="AD" clId="Web-{32861A17-B54D-4213-8740-C07BEB64804B}" dt="2023-02-27T22:26:34.659" v="443" actId="20577"/>
          <ac:spMkLst>
            <pc:docMk/>
            <pc:sldMk cId="736821949" sldId="472"/>
            <ac:spMk id="3" creationId="{6BBFEDCC-1B51-5E8D-72D3-3AE797F1178F}"/>
          </ac:spMkLst>
        </pc:spChg>
      </pc:sldChg>
      <pc:sldChg chg="modSp add replId">
        <pc:chgData name="CHEN, KATHY (PGR)" userId="S::u2267086@live.warwick.ac.uk::33ad319c-faab-44e7-b730-ab3160d18fae" providerId="AD" clId="Web-{32861A17-B54D-4213-8740-C07BEB64804B}" dt="2023-02-27T22:27:07.238" v="450" actId="20577"/>
        <pc:sldMkLst>
          <pc:docMk/>
          <pc:sldMk cId="216993667" sldId="473"/>
        </pc:sldMkLst>
        <pc:spChg chg="mod">
          <ac:chgData name="CHEN, KATHY (PGR)" userId="S::u2267086@live.warwick.ac.uk::33ad319c-faab-44e7-b730-ab3160d18fae" providerId="AD" clId="Web-{32861A17-B54D-4213-8740-C07BEB64804B}" dt="2023-02-27T22:27:07.238" v="450" actId="20577"/>
          <ac:spMkLst>
            <pc:docMk/>
            <pc:sldMk cId="216993667" sldId="473"/>
            <ac:spMk id="3" creationId="{6BBFEDCC-1B51-5E8D-72D3-3AE797F1178F}"/>
          </ac:spMkLst>
        </pc:spChg>
      </pc:sldChg>
      <pc:sldChg chg="modSp add replId">
        <pc:chgData name="CHEN, KATHY (PGR)" userId="S::u2267086@live.warwick.ac.uk::33ad319c-faab-44e7-b730-ab3160d18fae" providerId="AD" clId="Web-{32861A17-B54D-4213-8740-C07BEB64804B}" dt="2023-02-27T22:28:01.068" v="465" actId="20577"/>
        <pc:sldMkLst>
          <pc:docMk/>
          <pc:sldMk cId="4250045119" sldId="474"/>
        </pc:sldMkLst>
        <pc:spChg chg="mod">
          <ac:chgData name="CHEN, KATHY (PGR)" userId="S::u2267086@live.warwick.ac.uk::33ad319c-faab-44e7-b730-ab3160d18fae" providerId="AD" clId="Web-{32861A17-B54D-4213-8740-C07BEB64804B}" dt="2023-02-27T22:28:01.068" v="465" actId="20577"/>
          <ac:spMkLst>
            <pc:docMk/>
            <pc:sldMk cId="4250045119" sldId="474"/>
            <ac:spMk id="3" creationId="{6BBFEDCC-1B51-5E8D-72D3-3AE797F1178F}"/>
          </ac:spMkLst>
        </pc:spChg>
      </pc:sldChg>
    </pc:docChg>
  </pc:docChgLst>
  <pc:docChgLst>
    <pc:chgData clId="Web-{AF593356-4FEB-4F0E-B1F5-8802E36F7A53}"/>
    <pc:docChg chg="delSld">
      <pc:chgData name="" userId="" providerId="" clId="Web-{AF593356-4FEB-4F0E-B1F5-8802E36F7A53}" dt="2023-02-23T18:14:09.149" v="1"/>
      <pc:docMkLst>
        <pc:docMk/>
      </pc:docMkLst>
      <pc:sldChg chg="del">
        <pc:chgData name="" userId="" providerId="" clId="Web-{AF593356-4FEB-4F0E-B1F5-8802E36F7A53}" dt="2023-02-23T18:14:05.227" v="0"/>
        <pc:sldMkLst>
          <pc:docMk/>
          <pc:sldMk cId="793636182" sldId="394"/>
        </pc:sldMkLst>
      </pc:sldChg>
      <pc:sldChg chg="del">
        <pc:chgData name="" userId="" providerId="" clId="Web-{AF593356-4FEB-4F0E-B1F5-8802E36F7A53}" dt="2023-02-23T18:14:09.149" v="1"/>
        <pc:sldMkLst>
          <pc:docMk/>
          <pc:sldMk cId="159862512" sldId="417"/>
        </pc:sldMkLst>
      </pc:sldChg>
    </pc:docChg>
  </pc:docChgLst>
  <pc:docChgLst>
    <pc:chgData clId="Web-{1CF1BA8E-1CA0-4B38-84A2-FF5E0C7D6065}"/>
    <pc:docChg chg="modSld">
      <pc:chgData name="" userId="" providerId="" clId="Web-{1CF1BA8E-1CA0-4B38-84A2-FF5E0C7D6065}" dt="2023-02-24T21:53:08.594" v="1" actId="20577"/>
      <pc:docMkLst>
        <pc:docMk/>
      </pc:docMkLst>
      <pc:sldChg chg="modSp">
        <pc:chgData name="" userId="" providerId="" clId="Web-{1CF1BA8E-1CA0-4B38-84A2-FF5E0C7D6065}" dt="2023-02-24T21:53:08.594" v="1" actId="20577"/>
        <pc:sldMkLst>
          <pc:docMk/>
          <pc:sldMk cId="419606111" sldId="449"/>
        </pc:sldMkLst>
        <pc:spChg chg="mod">
          <ac:chgData name="" userId="" providerId="" clId="Web-{1CF1BA8E-1CA0-4B38-84A2-FF5E0C7D6065}" dt="2023-02-24T21:53:08.594" v="1" actId="20577"/>
          <ac:spMkLst>
            <pc:docMk/>
            <pc:sldMk cId="419606111" sldId="449"/>
            <ac:spMk id="7" creationId="{7EBA17EC-68BE-5A68-472A-4B0E6C21DA8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3/1/2023</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3/1/2023</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6685" y="0"/>
            <a:ext cx="1071220" cy="1056312"/>
          </a:xfrm>
          <a:prstGeom prst="rect">
            <a:avLst/>
          </a:prstGeom>
        </p:spPr>
      </p:pic>
      <p:sp>
        <p:nvSpPr>
          <p:cNvPr id="9" name="Footer Placeholder 8"/>
          <p:cNvSpPr>
            <a:spLocks noGrp="1"/>
          </p:cNvSpPr>
          <p:nvPr>
            <p:ph type="ftr" sz="quarter" idx="11"/>
          </p:nvPr>
        </p:nvSpPr>
        <p:spPr>
          <a:xfrm>
            <a:off x="179512" y="6356350"/>
            <a:ext cx="5976664" cy="365125"/>
          </a:xfrm>
        </p:spPr>
        <p:txBody>
          <a:bodyPr/>
          <a:lstStyle/>
          <a:p>
            <a:pPr>
              <a:defRPr/>
            </a:pPr>
            <a:r>
              <a:rPr lang="en-AU"/>
              <a:t>Copyright @ 2020 NSRIC Inc.–All rights reserved **OE Division** https://www.nsric.ca</a:t>
            </a:r>
          </a:p>
        </p:txBody>
      </p:sp>
      <p:sp>
        <p:nvSpPr>
          <p:cNvPr id="10" name="Slide Number Placeholder 9"/>
          <p:cNvSpPr>
            <a:spLocks noGrp="1"/>
          </p:cNvSpPr>
          <p:nvPr>
            <p:ph type="sldNum" sz="quarter" idx="12"/>
          </p:nvPr>
        </p:nvSpPr>
        <p:spPr/>
        <p:txBody>
          <a:bodyPr/>
          <a:lstStyle/>
          <a:p>
            <a:pPr>
              <a:defRPr/>
            </a:pPr>
            <a:fld id="{D22A4E0D-B09F-480A-B953-2A4EF35E624C}" type="slidenum">
              <a:rPr lang="en-AU" smtClean="0"/>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Content Placeholder 2"/>
          <p:cNvSpPr>
            <a:spLocks noGrp="1"/>
          </p:cNvSpPr>
          <p:nvPr>
            <p:ph idx="1"/>
          </p:nvPr>
        </p:nvSpPr>
        <p:spPr>
          <a:xfrm>
            <a:off x="457200" y="1124744"/>
            <a:ext cx="8543956" cy="5304652"/>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416962" y="74679"/>
            <a:ext cx="584194" cy="5760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www.forbes.com/sites/hbsworkingknowledge/2017/09/18/likes-lead-to-nothing-and-other-hard-learned-lessons-of-social-media-marketing/#7501dd0b42c9" TargetMode="External"/><Relationship Id="rId2" Type="http://schemas.openxmlformats.org/officeDocument/2006/relationships/hyperlink" Target="https://www.theguardian.com/science/2017/nov/13/facebook-likes-targeted-advertising-psychological-persuasion-academics-research"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internetetopinion.files.wordpress.com/2007/11/heatmap_explained.p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DQl_pnuNskQ?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Lg9YyI9IxLs?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hbr.org/2015/10/when-people-pay-attention-to-video-ads-and-wh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Pe5XSmMmtP8?feature=oembe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72008" y="26040"/>
            <a:ext cx="8532440" cy="738664"/>
          </a:xfrm>
          <a:prstGeom prst="rect">
            <a:avLst/>
          </a:prstGeom>
          <a:noFill/>
        </p:spPr>
        <p:txBody>
          <a:bodyPr wrap="square" rtlCol="0">
            <a:spAutoFit/>
          </a:bodyPr>
          <a:lstStyle/>
          <a:p>
            <a:r>
              <a:rPr lang="en-US" sz="2400" b="1">
                <a:solidFill>
                  <a:srgbClr val="002060"/>
                </a:solidFill>
                <a:latin typeface="Apple Chancery" panose="03020702040506060504" pitchFamily="66" charset="-79"/>
                <a:cs typeface="Apple Chancery" panose="03020702040506060504" pitchFamily="66" charset="-79"/>
              </a:rPr>
              <a:t>NSRIC Inc. (Nature Science Research and Innovation Centre)</a:t>
            </a:r>
          </a:p>
          <a:p>
            <a:r>
              <a:rPr lang="en-US" sz="1700" b="1">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1952106" y="711861"/>
            <a:ext cx="5184576" cy="400110"/>
          </a:xfrm>
          <a:prstGeom prst="rect">
            <a:avLst/>
          </a:prstGeom>
          <a:noFill/>
        </p:spPr>
        <p:txBody>
          <a:bodyPr wrap="square" rtlCol="0">
            <a:spAutoFit/>
          </a:bodyPr>
          <a:lstStyle/>
          <a:p>
            <a:pPr algn="ctr"/>
            <a:r>
              <a:rPr lang="en-US" sz="2000" b="1">
                <a:solidFill>
                  <a:schemeClr val="accent6">
                    <a:lumMod val="75000"/>
                  </a:schemeClr>
                </a:solidFill>
                <a:latin typeface="Arial Black" panose="020B0A04020102020204" pitchFamily="34" charset="0"/>
              </a:rPr>
              <a:t>  </a:t>
            </a:r>
            <a:r>
              <a:rPr lang="en-US" sz="2000" b="1">
                <a:solidFill>
                  <a:srgbClr val="002060"/>
                </a:solidFill>
                <a:latin typeface="Arial Black" panose="020B0A04020102020204" pitchFamily="34" charset="0"/>
              </a:rPr>
              <a:t>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a:solidFill>
                  <a:schemeClr val="accent5">
                    <a:lumMod val="75000"/>
                  </a:schemeClr>
                </a:solidFill>
              </a:rPr>
              <a:t>https://</a:t>
            </a:r>
            <a:r>
              <a:rPr lang="en-AU" b="1" err="1">
                <a:solidFill>
                  <a:schemeClr val="accent5">
                    <a:lumMod val="75000"/>
                  </a:schemeClr>
                </a:solidFill>
              </a:rPr>
              <a:t>www.nsric.ca</a:t>
            </a:r>
            <a:endParaRPr lang="en-US" b="1">
              <a:solidFill>
                <a:schemeClr val="accent5">
                  <a:lumMod val="75000"/>
                </a:schemeClr>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1952106" y="1799238"/>
            <a:ext cx="5133080" cy="523220"/>
          </a:xfrm>
          <a:prstGeom prst="rect">
            <a:avLst/>
          </a:prstGeom>
          <a:noFill/>
        </p:spPr>
        <p:txBody>
          <a:bodyPr wrap="square" lIns="91440" tIns="45720" rIns="91440" bIns="45720" rtlCol="0" anchor="t">
            <a:spAutoFit/>
          </a:bodyPr>
          <a:lstStyle/>
          <a:p>
            <a:pPr algn="ctr"/>
            <a:r>
              <a:rPr lang="en-US" sz="2800" b="1">
                <a:solidFill>
                  <a:srgbClr val="002060"/>
                </a:solidFill>
                <a:latin typeface="Arial Black"/>
                <a:cs typeface="Arial"/>
              </a:rPr>
              <a:t>Essentials of Marketing</a:t>
            </a:r>
            <a:endParaRPr lang="en-US"/>
          </a:p>
        </p:txBody>
      </p:sp>
      <p:sp>
        <p:nvSpPr>
          <p:cNvPr id="12" name="Rectangle 11">
            <a:extLst>
              <a:ext uri="{FF2B5EF4-FFF2-40B4-BE49-F238E27FC236}">
                <a16:creationId xmlns:a16="http://schemas.microsoft.com/office/drawing/2014/main" id="{796C367C-4D63-2549-A2AE-45A2324F2165}"/>
              </a:ext>
            </a:extLst>
          </p:cNvPr>
          <p:cNvSpPr/>
          <p:nvPr/>
        </p:nvSpPr>
        <p:spPr>
          <a:xfrm>
            <a:off x="1475656" y="2852936"/>
            <a:ext cx="6388732" cy="1729704"/>
          </a:xfrm>
          <a:prstGeom prst="rect">
            <a:avLst/>
          </a:prstGeom>
        </p:spPr>
        <p:txBody>
          <a:bodyPr wrap="square" lIns="91440" tIns="45720" rIns="91440" bIns="45720" anchor="t">
            <a:spAutoFit/>
          </a:bodyPr>
          <a:lstStyle/>
          <a:p>
            <a:pPr marL="347345" indent="-347345">
              <a:tabLst>
                <a:tab pos="347663" algn="l"/>
              </a:tabLst>
            </a:pPr>
            <a:r>
              <a:rPr lang="en-US">
                <a:solidFill>
                  <a:srgbClr val="00B050"/>
                </a:solidFill>
                <a:latin typeface="Arial Black"/>
                <a:cs typeface="Arial"/>
              </a:rPr>
              <a:t>    </a:t>
            </a:r>
            <a:r>
              <a:rPr lang="en-US">
                <a:solidFill>
                  <a:srgbClr val="002060"/>
                </a:solidFill>
                <a:latin typeface="Arial Black"/>
                <a:cs typeface="Arial"/>
              </a:rPr>
              <a:t>Instructor: Kathy Chen </a:t>
            </a:r>
            <a:r>
              <a:rPr lang="en-US" sz="2000">
                <a:solidFill>
                  <a:srgbClr val="002060"/>
                </a:solidFill>
                <a:latin typeface="Arial Black"/>
                <a:cs typeface="Arial"/>
              </a:rPr>
              <a:t> </a:t>
            </a:r>
            <a:endParaRPr lang="en-US"/>
          </a:p>
          <a:p>
            <a:pPr marL="347345" indent="-347345">
              <a:tabLst>
                <a:tab pos="347663" algn="l"/>
              </a:tabLst>
            </a:pPr>
            <a:r>
              <a:rPr lang="en-US">
                <a:solidFill>
                  <a:srgbClr val="002060"/>
                </a:solidFill>
                <a:latin typeface="Arial"/>
                <a:cs typeface="Arial"/>
              </a:rPr>
              <a:t>	Marketing Program, OE Division</a:t>
            </a:r>
            <a:endParaRPr lang="en-US">
              <a:solidFill>
                <a:srgbClr val="002060"/>
              </a:solidFill>
              <a:latin typeface="Arial" panose="020B0604020202020204" pitchFamily="34" charset="0"/>
              <a:cs typeface="Arial" panose="020B0604020202020204" pitchFamily="34" charset="0"/>
            </a:endParaRP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NSRIC Inc.</a:t>
            </a: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London, ON, Canada</a:t>
            </a:r>
          </a:p>
          <a:p>
            <a:pPr marL="347345" indent="-347345">
              <a:lnSpc>
                <a:spcPct val="120000"/>
              </a:lnSpc>
              <a:tabLst>
                <a:tab pos="347663" algn="l"/>
              </a:tabLst>
            </a:pPr>
            <a:r>
              <a:rPr lang="en-US" sz="1900">
                <a:solidFill>
                  <a:srgbClr val="002060"/>
                </a:solidFill>
                <a:latin typeface="Arial"/>
                <a:cs typeface="Arial"/>
              </a:rPr>
              <a:t>	E-mail: kathyjchen18@gmail.com</a:t>
            </a:r>
            <a:endParaRPr lang="en-US" sz="1900">
              <a:solidFill>
                <a:srgbClr val="002060"/>
              </a:solidFill>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id="{B3770E5E-6E3E-D88B-2C04-1E5E6AAC81D0}"/>
              </a:ext>
            </a:extLst>
          </p:cNvPr>
          <p:cNvPicPr>
            <a:picLocks noChangeAspect="1"/>
          </p:cNvPicPr>
          <p:nvPr/>
        </p:nvPicPr>
        <p:blipFill>
          <a:blip r:embed="rId3"/>
          <a:stretch>
            <a:fillRect/>
          </a:stretch>
        </p:blipFill>
        <p:spPr>
          <a:xfrm>
            <a:off x="6392174" y="3499709"/>
            <a:ext cx="2757577" cy="2791564"/>
          </a:xfrm>
          <a:prstGeom prst="rect">
            <a:avLst/>
          </a:prstGeom>
        </p:spPr>
      </p:pic>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273796"/>
            <a:ext cx="8475656" cy="5293757"/>
          </a:xfrm>
          <a:prstGeom prst="rect">
            <a:avLst/>
          </a:prstGeom>
          <a:noFill/>
        </p:spPr>
        <p:txBody>
          <a:bodyPr wrap="square" lIns="91440" tIns="45720" rIns="91440" bIns="45720" rtlCol="0" anchor="t">
            <a:spAutoFit/>
          </a:bodyPr>
          <a:lstStyle/>
          <a:p>
            <a:r>
              <a:rPr lang="en-US" sz="2000" b="1" dirty="0">
                <a:latin typeface="Arial"/>
                <a:cs typeface="Arial"/>
              </a:rPr>
              <a:t>Fit</a:t>
            </a:r>
            <a:endParaRPr lang="en-US" sz="2000" dirty="0">
              <a:latin typeface="Arial"/>
              <a:cs typeface="Arial"/>
            </a:endParaRPr>
          </a:p>
          <a:p>
            <a:r>
              <a:rPr lang="en-US" sz="2000" dirty="0">
                <a:latin typeface="Arial"/>
                <a:cs typeface="Arial"/>
              </a:rPr>
              <a:t>The next issue that helps us decide on which medium or media to use is the fit. If we are thinking about a television advertisement, then TV would be the main showcase for the advertisement, but there would also be similar outputs made for social media, streaming videos, or even print media as part of an integrated marketing communication approach. This means that the same brand with similar campaigns could have different creative outputs based on the context in which the advertisement will run.</a:t>
            </a:r>
            <a:endParaRPr lang="en-US" dirty="0"/>
          </a:p>
          <a:p>
            <a:endParaRPr lang="en-US" sz="2000" b="1" dirty="0"/>
          </a:p>
          <a:p>
            <a:r>
              <a:rPr lang="en-US" sz="2000" b="1" dirty="0">
                <a:latin typeface="Arial"/>
                <a:cs typeface="Arial"/>
              </a:rPr>
              <a:t>When and how often do we want our advertisement to run?</a:t>
            </a:r>
            <a:endParaRPr lang="en-US" sz="2000" dirty="0">
              <a:latin typeface="Arial"/>
              <a:cs typeface="Arial"/>
            </a:endParaRPr>
          </a:p>
          <a:p>
            <a:r>
              <a:rPr lang="en-US" sz="2000" dirty="0">
                <a:latin typeface="Arial"/>
                <a:cs typeface="Arial"/>
              </a:rPr>
              <a:t>On the scheduling front, the first thing to note is that advertisements are repeated, especially on TV. This is called ‘duplication’. Remember that every time an ad is run on a spot on TV, it costs the firm money, and therefore how much duplication is appropriate is something that the firm needs to consider carefully. Duplication is required to act as a reminder to viewers of the product or brand.</a:t>
            </a:r>
            <a:endParaRPr lang="en-US" dirty="0">
              <a:latin typeface="Arial"/>
              <a:cs typeface="Arial"/>
            </a:endParaRPr>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6.5 Media</a:t>
            </a:r>
            <a:endParaRPr lang="en-US" dirty="0" err="1"/>
          </a:p>
        </p:txBody>
      </p:sp>
    </p:spTree>
    <p:extLst>
      <p:ext uri="{BB962C8B-B14F-4D97-AF65-F5344CB8AC3E}">
        <p14:creationId xmlns:p14="http://schemas.microsoft.com/office/powerpoint/2010/main" val="173600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273796"/>
            <a:ext cx="8475656" cy="4708981"/>
          </a:xfrm>
          <a:prstGeom prst="rect">
            <a:avLst/>
          </a:prstGeom>
          <a:noFill/>
        </p:spPr>
        <p:txBody>
          <a:bodyPr wrap="square" lIns="91440" tIns="45720" rIns="91440" bIns="45720" rtlCol="0" anchor="t">
            <a:spAutoFit/>
          </a:bodyPr>
          <a:lstStyle/>
          <a:p>
            <a:r>
              <a:rPr lang="en-US" sz="2000" b="1" dirty="0">
                <a:latin typeface="Arial"/>
                <a:cs typeface="Arial"/>
              </a:rPr>
              <a:t>What are the pros and cons of duplication?</a:t>
            </a:r>
            <a:endParaRPr lang="en-US" sz="2000" dirty="0">
              <a:latin typeface="Arial"/>
              <a:cs typeface="Arial"/>
            </a:endParaRPr>
          </a:p>
          <a:p>
            <a:r>
              <a:rPr lang="en-US" sz="2000" dirty="0">
                <a:latin typeface="Arial"/>
                <a:cs typeface="Arial"/>
              </a:rPr>
              <a:t>Once brand awareness has been created, duplication of the advertisement will keep the product or the brand in the consumer’s mind and make it salient enough for them to consider the product at the point of purchase. Repeating ads has a positive effect, but only up to a certain point. After a while, the effect of the ad wears out – this is called ‘ad wear-out’ – and continuing to run the ad begins to have a net negative effect whereby it costs money without significantly increasing sales.</a:t>
            </a:r>
            <a:endParaRPr lang="en-US" dirty="0"/>
          </a:p>
          <a:p>
            <a:endParaRPr lang="en-US" sz="2000" b="1" dirty="0">
              <a:latin typeface="Arial"/>
              <a:cs typeface="Arial"/>
            </a:endParaRPr>
          </a:p>
          <a:p>
            <a:r>
              <a:rPr lang="en-US" sz="2000" dirty="0">
                <a:latin typeface="Arial"/>
                <a:cs typeface="Arial"/>
              </a:rPr>
              <a:t>In terms of how often we should schedule (for example, do you want your ad to be shown only once a week, or do you want it to be shown every day, and if so how many times a day), do keep in mind that all of this costs money. There are three different types of scheduling:</a:t>
            </a:r>
          </a:p>
          <a:p>
            <a:endParaRPr lang="en-US" sz="2000"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6.5 Media</a:t>
            </a:r>
            <a:endParaRPr lang="en-US" dirty="0" err="1"/>
          </a:p>
        </p:txBody>
      </p:sp>
    </p:spTree>
    <p:extLst>
      <p:ext uri="{BB962C8B-B14F-4D97-AF65-F5344CB8AC3E}">
        <p14:creationId xmlns:p14="http://schemas.microsoft.com/office/powerpoint/2010/main" val="2621380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273796"/>
            <a:ext cx="8475656" cy="6463308"/>
          </a:xfrm>
          <a:prstGeom prst="rect">
            <a:avLst/>
          </a:prstGeom>
          <a:noFill/>
        </p:spPr>
        <p:txBody>
          <a:bodyPr wrap="square" lIns="91440" tIns="45720" rIns="91440" bIns="45720" rtlCol="0" anchor="t">
            <a:spAutoFit/>
          </a:bodyPr>
          <a:lstStyle/>
          <a:p>
            <a:r>
              <a:rPr lang="en-US" sz="2000" b="1" dirty="0">
                <a:latin typeface="Arial"/>
                <a:cs typeface="Arial"/>
              </a:rPr>
              <a:t>Continuous</a:t>
            </a:r>
            <a:endParaRPr lang="en-US" sz="2000" dirty="0">
              <a:latin typeface="Arial"/>
              <a:cs typeface="Arial"/>
            </a:endParaRPr>
          </a:p>
          <a:p>
            <a:r>
              <a:rPr lang="en-US" sz="2000" dirty="0">
                <a:latin typeface="Arial"/>
                <a:cs typeface="Arial"/>
              </a:rPr>
              <a:t>This is where an ad is shown every week, or every day, at the same time, or in the same spot, in the same television program.</a:t>
            </a:r>
            <a:endParaRPr lang="en-US" dirty="0"/>
          </a:p>
          <a:p>
            <a:endParaRPr lang="en-US" sz="2000" dirty="0"/>
          </a:p>
          <a:p>
            <a:endParaRPr lang="en-US" sz="2000" dirty="0"/>
          </a:p>
          <a:p>
            <a:r>
              <a:rPr lang="en-US" sz="2000" b="1" dirty="0">
                <a:latin typeface="Arial"/>
                <a:cs typeface="Arial"/>
              </a:rPr>
              <a:t>Flighting</a:t>
            </a:r>
            <a:endParaRPr lang="en-US" sz="2000" dirty="0">
              <a:latin typeface="Arial"/>
              <a:cs typeface="Arial"/>
            </a:endParaRPr>
          </a:p>
          <a:p>
            <a:r>
              <a:rPr lang="en-US" sz="2000" dirty="0">
                <a:latin typeface="Arial"/>
                <a:cs typeface="Arial"/>
              </a:rPr>
              <a:t>This is where the advertisement is shown for a certain number of weeks, then it stops, and then it is resumed again.</a:t>
            </a:r>
            <a:endParaRPr lang="en-US" dirty="0">
              <a:latin typeface="Arial"/>
              <a:cs typeface="Arial"/>
            </a:endParaRPr>
          </a:p>
          <a:p>
            <a:endParaRPr lang="en-US" sz="2000" dirty="0"/>
          </a:p>
          <a:p>
            <a:endParaRPr lang="en-US" sz="2000" dirty="0"/>
          </a:p>
          <a:p>
            <a:r>
              <a:rPr lang="en-US" sz="2000" b="1" dirty="0">
                <a:latin typeface="Arial"/>
                <a:cs typeface="Arial"/>
              </a:rPr>
              <a:t>Pulse</a:t>
            </a:r>
            <a:endParaRPr lang="en-US" sz="2000">
              <a:latin typeface="Arial"/>
              <a:cs typeface="Arial"/>
            </a:endParaRPr>
          </a:p>
          <a:p>
            <a:r>
              <a:rPr lang="en-US" sz="2000" dirty="0">
                <a:latin typeface="Arial"/>
                <a:cs typeface="Arial"/>
              </a:rPr>
              <a:t>This is where the ad is run on a continuous schedule, then extra ads are run at certain times of the year. For example, in the West, these extra ads might run during Christmas, or in other countries, it might happen at other times. After the special occasion is over, the frequency will likely return to continuous scheduling. Please refer to the textbook for even more details.</a:t>
            </a:r>
            <a:endParaRPr lang="en-US" dirty="0">
              <a:latin typeface="Arial"/>
              <a:cs typeface="Arial"/>
            </a:endParaRPr>
          </a:p>
          <a:p>
            <a:br>
              <a:rPr lang="en-US" dirty="0"/>
            </a:br>
            <a:endParaRPr lang="en-US" dirty="0"/>
          </a:p>
          <a:p>
            <a:endParaRPr lang="en-US" sz="2000" dirty="0"/>
          </a:p>
          <a:p>
            <a:endParaRPr lang="en-US" sz="2000"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6.5 Media</a:t>
            </a:r>
            <a:endParaRPr lang="en-US" dirty="0" err="1"/>
          </a:p>
        </p:txBody>
      </p:sp>
      <p:pic>
        <p:nvPicPr>
          <p:cNvPr id="6" name="Picture 7" descr="Icon&#10;&#10;Description automatically generated">
            <a:extLst>
              <a:ext uri="{FF2B5EF4-FFF2-40B4-BE49-F238E27FC236}">
                <a16:creationId xmlns:a16="http://schemas.microsoft.com/office/drawing/2014/main" id="{0DDF83FB-11E8-8C48-9BFA-09771B4983B4}"/>
              </a:ext>
            </a:extLst>
          </p:cNvPr>
          <p:cNvPicPr>
            <a:picLocks noChangeAspect="1"/>
          </p:cNvPicPr>
          <p:nvPr/>
        </p:nvPicPr>
        <p:blipFill>
          <a:blip r:embed="rId2"/>
          <a:stretch>
            <a:fillRect/>
          </a:stretch>
        </p:blipFill>
        <p:spPr>
          <a:xfrm>
            <a:off x="2697192" y="1972602"/>
            <a:ext cx="3145766" cy="1014984"/>
          </a:xfrm>
          <a:prstGeom prst="rect">
            <a:avLst/>
          </a:prstGeom>
        </p:spPr>
      </p:pic>
      <p:pic>
        <p:nvPicPr>
          <p:cNvPr id="8" name="Picture 8" descr="Icon&#10;&#10;Description automatically generated">
            <a:extLst>
              <a:ext uri="{FF2B5EF4-FFF2-40B4-BE49-F238E27FC236}">
                <a16:creationId xmlns:a16="http://schemas.microsoft.com/office/drawing/2014/main" id="{150BD8F5-51F2-A9E7-A14B-AF609FE0C938}"/>
              </a:ext>
            </a:extLst>
          </p:cNvPr>
          <p:cNvPicPr>
            <a:picLocks noChangeAspect="1"/>
          </p:cNvPicPr>
          <p:nvPr/>
        </p:nvPicPr>
        <p:blipFill>
          <a:blip r:embed="rId3"/>
          <a:stretch>
            <a:fillRect/>
          </a:stretch>
        </p:blipFill>
        <p:spPr>
          <a:xfrm>
            <a:off x="2769079" y="3640376"/>
            <a:ext cx="3145766" cy="1014984"/>
          </a:xfrm>
          <a:prstGeom prst="rect">
            <a:avLst/>
          </a:prstGeom>
        </p:spPr>
      </p:pic>
      <p:pic>
        <p:nvPicPr>
          <p:cNvPr id="9" name="Picture 9" descr="Icon&#10;&#10;Description automatically generated">
            <a:extLst>
              <a:ext uri="{FF2B5EF4-FFF2-40B4-BE49-F238E27FC236}">
                <a16:creationId xmlns:a16="http://schemas.microsoft.com/office/drawing/2014/main" id="{D078141E-F181-AD5E-5A92-BFDFD533D9A2}"/>
              </a:ext>
            </a:extLst>
          </p:cNvPr>
          <p:cNvPicPr>
            <a:picLocks noChangeAspect="1"/>
          </p:cNvPicPr>
          <p:nvPr/>
        </p:nvPicPr>
        <p:blipFill>
          <a:blip r:embed="rId4"/>
          <a:stretch>
            <a:fillRect/>
          </a:stretch>
        </p:blipFill>
        <p:spPr>
          <a:xfrm>
            <a:off x="2769079" y="5840112"/>
            <a:ext cx="3073879" cy="1014984"/>
          </a:xfrm>
          <a:prstGeom prst="rect">
            <a:avLst/>
          </a:prstGeom>
        </p:spPr>
      </p:pic>
    </p:spTree>
    <p:extLst>
      <p:ext uri="{BB962C8B-B14F-4D97-AF65-F5344CB8AC3E}">
        <p14:creationId xmlns:p14="http://schemas.microsoft.com/office/powerpoint/2010/main" val="460157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273796"/>
            <a:ext cx="8475656" cy="4708981"/>
          </a:xfrm>
          <a:prstGeom prst="rect">
            <a:avLst/>
          </a:prstGeom>
          <a:noFill/>
        </p:spPr>
        <p:txBody>
          <a:bodyPr wrap="square" lIns="91440" tIns="45720" rIns="91440" bIns="45720" rtlCol="0" anchor="t">
            <a:spAutoFit/>
          </a:bodyPr>
          <a:lstStyle/>
          <a:p>
            <a:r>
              <a:rPr lang="en-US" sz="2000" b="1" dirty="0">
                <a:latin typeface="Arial"/>
                <a:cs typeface="Arial"/>
              </a:rPr>
              <a:t>2. Online advertising</a:t>
            </a:r>
            <a:endParaRPr lang="en-US" sz="2000" dirty="0">
              <a:latin typeface="Arial"/>
              <a:cs typeface="Arial"/>
            </a:endParaRPr>
          </a:p>
          <a:p>
            <a:r>
              <a:rPr lang="en-US" sz="2000" dirty="0">
                <a:latin typeface="Arial"/>
                <a:cs typeface="Arial"/>
              </a:rPr>
              <a:t>Having discussed television and print advertising, now let’s look at online advertising.</a:t>
            </a:r>
            <a:endParaRPr lang="en-US" sz="2000" dirty="0"/>
          </a:p>
          <a:p>
            <a:endParaRPr lang="en-US" sz="2000" dirty="0">
              <a:latin typeface="Arial"/>
              <a:cs typeface="Arial"/>
            </a:endParaRPr>
          </a:p>
          <a:p>
            <a:r>
              <a:rPr lang="en-US" sz="2000" b="1" dirty="0">
                <a:latin typeface="Arial"/>
                <a:cs typeface="Arial"/>
              </a:rPr>
              <a:t>Social media</a:t>
            </a:r>
            <a:endParaRPr lang="en-US" sz="2000" dirty="0">
              <a:latin typeface="Arial"/>
              <a:cs typeface="Arial"/>
            </a:endParaRPr>
          </a:p>
          <a:p>
            <a:r>
              <a:rPr lang="en-US" sz="2000" dirty="0">
                <a:latin typeface="Arial"/>
                <a:cs typeface="Arial"/>
              </a:rPr>
              <a:t>We would like our brand to be on social media or get lots of Facebook likes, but it is unclear how effective these platforms are. For example, in a </a:t>
            </a:r>
            <a:r>
              <a:rPr lang="en-US" sz="2000" u="sng" dirty="0">
                <a:latin typeface="Arial"/>
                <a:cs typeface="Arial"/>
                <a:hlinkClick r:id="rId2"/>
              </a:rPr>
              <a:t>Guardian report(opens in a new tab)</a:t>
            </a:r>
            <a:r>
              <a:rPr lang="en-US" sz="2000" dirty="0">
                <a:latin typeface="Arial"/>
                <a:cs typeface="Arial"/>
              </a:rPr>
              <a:t> on Facebook’s targeted advertising, it was shown that for beauty products and gaming apps, mouse clicks were 40 per cent higher in the presence of ads, and sales rose by as much as 50 per cent, yet </a:t>
            </a:r>
            <a:r>
              <a:rPr lang="en-US" sz="2000" u="sng" dirty="0">
                <a:latin typeface="Arial"/>
                <a:cs typeface="Arial"/>
                <a:hlinkClick r:id="rId3"/>
              </a:rPr>
              <a:t>Forbes stated(opens in a new tab)</a:t>
            </a:r>
            <a:r>
              <a:rPr lang="en-US" sz="2000" dirty="0">
                <a:latin typeface="Arial"/>
                <a:cs typeface="Arial"/>
              </a:rPr>
              <a:t> that the picture was not as positive as seen in the previous example. Firms are spending money on social media, but the benefits of this are still unclear.</a:t>
            </a:r>
            <a:endParaRPr lang="en-US"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6.5 Media</a:t>
            </a:r>
            <a:endParaRPr lang="en-US" dirty="0" err="1"/>
          </a:p>
        </p:txBody>
      </p:sp>
    </p:spTree>
    <p:extLst>
      <p:ext uri="{BB962C8B-B14F-4D97-AF65-F5344CB8AC3E}">
        <p14:creationId xmlns:p14="http://schemas.microsoft.com/office/powerpoint/2010/main" val="362187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273796"/>
            <a:ext cx="8475656" cy="4678204"/>
          </a:xfrm>
          <a:prstGeom prst="rect">
            <a:avLst/>
          </a:prstGeom>
          <a:noFill/>
        </p:spPr>
        <p:txBody>
          <a:bodyPr wrap="square" lIns="91440" tIns="45720" rIns="91440" bIns="45720" rtlCol="0" anchor="t">
            <a:spAutoFit/>
          </a:bodyPr>
          <a:lstStyle/>
          <a:p>
            <a:r>
              <a:rPr lang="en-US" sz="2000" b="1" dirty="0">
                <a:latin typeface="Arial"/>
                <a:cs typeface="Arial"/>
              </a:rPr>
              <a:t>2. Online advertising</a:t>
            </a:r>
            <a:endParaRPr lang="en-US" sz="2000" b="1">
              <a:latin typeface="Arial"/>
              <a:cs typeface="Arial"/>
            </a:endParaRPr>
          </a:p>
          <a:p>
            <a:endParaRPr lang="en-US" sz="2000" b="1" dirty="0">
              <a:latin typeface="Arial"/>
              <a:cs typeface="Arial"/>
            </a:endParaRPr>
          </a:p>
          <a:p>
            <a:r>
              <a:rPr lang="en-US" sz="2000" b="1" dirty="0">
                <a:latin typeface="Arial"/>
                <a:cs typeface="Arial"/>
              </a:rPr>
              <a:t>Website banner advertisements</a:t>
            </a:r>
            <a:endParaRPr lang="en-US" sz="2000" dirty="0">
              <a:latin typeface="Arial"/>
              <a:cs typeface="Arial"/>
            </a:endParaRPr>
          </a:p>
          <a:p>
            <a:r>
              <a:rPr lang="en-US" sz="2000" dirty="0">
                <a:latin typeface="Arial"/>
                <a:cs typeface="Arial"/>
              </a:rPr>
              <a:t>Online banner ads can be used, but where should we put the ad so that it captures people’s attention? </a:t>
            </a:r>
            <a:r>
              <a:rPr lang="en-US" sz="2000" u="sng" dirty="0">
                <a:latin typeface="Arial"/>
                <a:cs typeface="Arial"/>
                <a:hlinkClick r:id="rId2"/>
              </a:rPr>
              <a:t>Have a look at this a snapshot of a heat map(opens in a new tab)</a:t>
            </a:r>
            <a:r>
              <a:rPr lang="en-US" sz="2000" dirty="0">
                <a:latin typeface="Arial"/>
                <a:cs typeface="Arial"/>
              </a:rPr>
              <a:t>, which is shared on a French website called 'Internet et opinion'. Heat maps show where page viewers' focus is concentrated when looking at a web page. The darker/more intense areas of </a:t>
            </a:r>
            <a:r>
              <a:rPr lang="en-US" sz="2000" dirty="0" err="1">
                <a:latin typeface="Arial"/>
                <a:cs typeface="Arial"/>
              </a:rPr>
              <a:t>colour</a:t>
            </a:r>
            <a:r>
              <a:rPr lang="en-US" sz="2000" dirty="0">
                <a:latin typeface="Arial"/>
                <a:cs typeface="Arial"/>
              </a:rPr>
              <a:t> show where the viewer spends more time looking at the page. In the linked example, the web page contains a banner ad from Volkswagen and the heat map </a:t>
            </a:r>
            <a:r>
              <a:rPr lang="en-US" sz="2000" dirty="0" err="1">
                <a:latin typeface="Arial"/>
                <a:cs typeface="Arial"/>
              </a:rPr>
              <a:t>colours</a:t>
            </a:r>
            <a:r>
              <a:rPr lang="en-US" sz="2000" dirty="0">
                <a:latin typeface="Arial"/>
                <a:cs typeface="Arial"/>
              </a:rPr>
              <a:t> show that page viewers do view the Volkswagen banner more than some other areas of the page, although it is not the most-viewed area of the page.</a:t>
            </a:r>
            <a:endParaRPr lang="en-US" dirty="0"/>
          </a:p>
          <a:p>
            <a:endParaRPr lang="en-US" sz="2000"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6.5 Media</a:t>
            </a:r>
            <a:endParaRPr lang="en-US" dirty="0" err="1"/>
          </a:p>
        </p:txBody>
      </p:sp>
    </p:spTree>
    <p:extLst>
      <p:ext uri="{BB962C8B-B14F-4D97-AF65-F5344CB8AC3E}">
        <p14:creationId xmlns:p14="http://schemas.microsoft.com/office/powerpoint/2010/main" val="743684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273796"/>
            <a:ext cx="8475656" cy="2554545"/>
          </a:xfrm>
          <a:prstGeom prst="rect">
            <a:avLst/>
          </a:prstGeom>
          <a:noFill/>
        </p:spPr>
        <p:txBody>
          <a:bodyPr wrap="square" lIns="91440" tIns="45720" rIns="91440" bIns="45720" rtlCol="0" anchor="t">
            <a:spAutoFit/>
          </a:bodyPr>
          <a:lstStyle/>
          <a:p>
            <a:r>
              <a:rPr lang="en-US" sz="2000" b="1" dirty="0">
                <a:latin typeface="Arial"/>
                <a:cs typeface="Arial"/>
              </a:rPr>
              <a:t>3. Innovative examples of media</a:t>
            </a:r>
            <a:endParaRPr lang="en-US" sz="2000" dirty="0">
              <a:latin typeface="Arial"/>
              <a:cs typeface="Arial"/>
            </a:endParaRPr>
          </a:p>
          <a:p>
            <a:r>
              <a:rPr lang="en-US" sz="2000" dirty="0">
                <a:latin typeface="Arial"/>
                <a:cs typeface="Arial"/>
              </a:rPr>
              <a:t>Have a look at the following videos.</a:t>
            </a:r>
            <a:endParaRPr lang="en-US" sz="2000" dirty="0"/>
          </a:p>
          <a:p>
            <a:r>
              <a:rPr lang="en-US" sz="2000" b="1" dirty="0">
                <a:latin typeface="Arial"/>
                <a:cs typeface="Arial"/>
              </a:rPr>
              <a:t>Amnesty International campaign</a:t>
            </a:r>
            <a:endParaRPr lang="en-US" sz="2000" dirty="0">
              <a:latin typeface="Arial"/>
              <a:cs typeface="Arial"/>
            </a:endParaRPr>
          </a:p>
          <a:p>
            <a:r>
              <a:rPr lang="en-US" sz="2000" dirty="0">
                <a:latin typeface="Arial"/>
                <a:cs typeface="Arial"/>
              </a:rPr>
              <a:t>In this example, the advertisement reacts to the gaze of the viewer, in order to reinforce the message within it. </a:t>
            </a:r>
            <a:endParaRPr lang="en-US" dirty="0"/>
          </a:p>
          <a:p>
            <a:endParaRPr lang="en-US" sz="2000" b="1" dirty="0"/>
          </a:p>
          <a:p>
            <a:endParaRPr lang="en-US" sz="2000"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6.5 Media</a:t>
            </a:r>
            <a:endParaRPr lang="en-US" dirty="0" err="1"/>
          </a:p>
        </p:txBody>
      </p:sp>
      <p:pic>
        <p:nvPicPr>
          <p:cNvPr id="6" name="Online Media 5" title="Amnesty International Eye Tracking">
            <a:hlinkClick r:id="" action="ppaction://media"/>
            <a:extLst>
              <a:ext uri="{FF2B5EF4-FFF2-40B4-BE49-F238E27FC236}">
                <a16:creationId xmlns:a16="http://schemas.microsoft.com/office/drawing/2014/main" id="{85E2551A-E8EC-DCDB-E398-277B996E6DFC}"/>
              </a:ext>
            </a:extLst>
          </p:cNvPr>
          <p:cNvPicPr>
            <a:picLocks noRot="1" noChangeAspect="1"/>
          </p:cNvPicPr>
          <p:nvPr>
            <a:videoFile r:link="rId1"/>
          </p:nvPr>
        </p:nvPicPr>
        <p:blipFill>
          <a:blip r:embed="rId3"/>
          <a:stretch>
            <a:fillRect/>
          </a:stretch>
        </p:blipFill>
        <p:spPr>
          <a:xfrm>
            <a:off x="1907396" y="2898355"/>
            <a:ext cx="5516113" cy="3476685"/>
          </a:xfrm>
          <a:prstGeom prst="rect">
            <a:avLst/>
          </a:prstGeom>
        </p:spPr>
      </p:pic>
    </p:spTree>
    <p:extLst>
      <p:ext uri="{BB962C8B-B14F-4D97-AF65-F5344CB8AC3E}">
        <p14:creationId xmlns:p14="http://schemas.microsoft.com/office/powerpoint/2010/main" val="3694549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273796"/>
            <a:ext cx="8475656" cy="3170099"/>
          </a:xfrm>
          <a:prstGeom prst="rect">
            <a:avLst/>
          </a:prstGeom>
          <a:noFill/>
        </p:spPr>
        <p:txBody>
          <a:bodyPr wrap="square" lIns="91440" tIns="45720" rIns="91440" bIns="45720" rtlCol="0" anchor="t">
            <a:spAutoFit/>
          </a:bodyPr>
          <a:lstStyle/>
          <a:p>
            <a:r>
              <a:rPr lang="en-US" sz="2000" b="1" dirty="0">
                <a:latin typeface="Arial"/>
                <a:cs typeface="Arial"/>
              </a:rPr>
              <a:t>3. Innovative examples of media</a:t>
            </a:r>
            <a:endParaRPr lang="en-US" sz="2000" dirty="0">
              <a:latin typeface="Arial"/>
              <a:cs typeface="Arial"/>
            </a:endParaRPr>
          </a:p>
          <a:p>
            <a:r>
              <a:rPr lang="en-US" sz="2000" dirty="0">
                <a:latin typeface="Arial"/>
                <a:cs typeface="Arial"/>
              </a:rPr>
              <a:t>Have a look at the following videos.</a:t>
            </a:r>
            <a:endParaRPr lang="en-US" sz="2000" dirty="0"/>
          </a:p>
          <a:p>
            <a:r>
              <a:rPr lang="en-US" sz="2000" b="1" dirty="0">
                <a:latin typeface="Arial"/>
                <a:cs typeface="Arial"/>
              </a:rPr>
              <a:t>Battersea Dogs’ and Cats’ Home campaign</a:t>
            </a:r>
            <a:endParaRPr lang="en-US" sz="2000" dirty="0">
              <a:latin typeface="Arial"/>
              <a:cs typeface="Arial"/>
            </a:endParaRPr>
          </a:p>
          <a:p>
            <a:r>
              <a:rPr lang="en-US" sz="2000" dirty="0">
                <a:latin typeface="Arial"/>
                <a:cs typeface="Arial"/>
              </a:rPr>
              <a:t>In this second campaign, the advertisement is triggered only when a particular person is passing by, because the advertiser wanted it to target dog-lovers specifically.</a:t>
            </a:r>
            <a:endParaRPr lang="en-US" dirty="0"/>
          </a:p>
          <a:p>
            <a:endParaRPr lang="en-US" sz="2000" b="1" dirty="0"/>
          </a:p>
          <a:p>
            <a:endParaRPr lang="en-US" sz="2000" b="1" dirty="0"/>
          </a:p>
          <a:p>
            <a:endParaRPr lang="en-US" sz="2000"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6.5 Media</a:t>
            </a:r>
            <a:endParaRPr lang="en-US" dirty="0" err="1"/>
          </a:p>
        </p:txBody>
      </p:sp>
      <p:pic>
        <p:nvPicPr>
          <p:cNvPr id="8" name="Online Media 7" title="#LookingForYou campaign at Westfield Stratford">
            <a:hlinkClick r:id="" action="ppaction://media"/>
            <a:extLst>
              <a:ext uri="{FF2B5EF4-FFF2-40B4-BE49-F238E27FC236}">
                <a16:creationId xmlns:a16="http://schemas.microsoft.com/office/drawing/2014/main" id="{0FEFF2DB-B152-7D7C-908E-F624CE46AD92}"/>
              </a:ext>
            </a:extLst>
          </p:cNvPr>
          <p:cNvPicPr>
            <a:picLocks noRot="1" noChangeAspect="1"/>
          </p:cNvPicPr>
          <p:nvPr>
            <a:videoFile r:link="rId1"/>
          </p:nvPr>
        </p:nvPicPr>
        <p:blipFill>
          <a:blip r:embed="rId3"/>
          <a:stretch>
            <a:fillRect/>
          </a:stretch>
        </p:blipFill>
        <p:spPr>
          <a:xfrm>
            <a:off x="3143849" y="2898357"/>
            <a:ext cx="5142301" cy="3634835"/>
          </a:xfrm>
          <a:prstGeom prst="rect">
            <a:avLst/>
          </a:prstGeom>
        </p:spPr>
      </p:pic>
    </p:spTree>
    <p:extLst>
      <p:ext uri="{BB962C8B-B14F-4D97-AF65-F5344CB8AC3E}">
        <p14:creationId xmlns:p14="http://schemas.microsoft.com/office/powerpoint/2010/main" val="2174002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273796"/>
            <a:ext cx="8475656" cy="5016758"/>
          </a:xfrm>
          <a:prstGeom prst="rect">
            <a:avLst/>
          </a:prstGeom>
          <a:noFill/>
        </p:spPr>
        <p:txBody>
          <a:bodyPr wrap="square" lIns="91440" tIns="45720" rIns="91440" bIns="45720" rtlCol="0" anchor="t">
            <a:spAutoFit/>
          </a:bodyPr>
          <a:lstStyle/>
          <a:p>
            <a:r>
              <a:rPr lang="en-US" sz="2000" b="1" dirty="0">
                <a:latin typeface="Arial"/>
                <a:cs typeface="Arial"/>
              </a:rPr>
              <a:t>4. Product placement</a:t>
            </a:r>
            <a:endParaRPr lang="en-US" sz="2000" dirty="0">
              <a:latin typeface="Arial"/>
              <a:cs typeface="Arial"/>
            </a:endParaRPr>
          </a:p>
          <a:p>
            <a:r>
              <a:rPr lang="en-US" sz="2000" dirty="0">
                <a:latin typeface="Arial"/>
                <a:cs typeface="Arial"/>
              </a:rPr>
              <a:t>Product placements are products that are used in TV and film in the following ways:</a:t>
            </a:r>
            <a:endParaRPr lang="en-US" sz="2000" dirty="0"/>
          </a:p>
          <a:p>
            <a:endParaRPr lang="en-US" sz="2000" dirty="0">
              <a:latin typeface="Arial"/>
              <a:cs typeface="Arial"/>
            </a:endParaRPr>
          </a:p>
          <a:p>
            <a:r>
              <a:rPr lang="en-US" sz="2000" b="1" dirty="0">
                <a:latin typeface="Arial"/>
                <a:cs typeface="Arial"/>
              </a:rPr>
              <a:t>By the cast</a:t>
            </a:r>
            <a:endParaRPr lang="en-US" sz="2000" dirty="0">
              <a:latin typeface="Arial"/>
              <a:cs typeface="Arial"/>
            </a:endParaRPr>
          </a:p>
          <a:p>
            <a:r>
              <a:rPr lang="en-US" sz="2000" dirty="0">
                <a:latin typeface="Arial"/>
                <a:cs typeface="Arial"/>
              </a:rPr>
              <a:t>The cast of the show uses the product, for example in a cooking show the chef may use the brand to make the food or as an ingredient. This is the simplest and most direct form of placement.</a:t>
            </a:r>
            <a:endParaRPr lang="en-US" sz="2000" dirty="0"/>
          </a:p>
          <a:p>
            <a:endParaRPr lang="en-US" sz="2000" dirty="0">
              <a:latin typeface="Arial"/>
              <a:cs typeface="Arial"/>
            </a:endParaRPr>
          </a:p>
          <a:p>
            <a:r>
              <a:rPr lang="en-US" sz="2000" b="1" dirty="0">
                <a:latin typeface="Arial"/>
                <a:cs typeface="Arial"/>
              </a:rPr>
              <a:t>Integrated into the plot</a:t>
            </a:r>
            <a:endParaRPr lang="en-US" sz="2000" dirty="0">
              <a:latin typeface="Arial"/>
              <a:cs typeface="Arial"/>
            </a:endParaRPr>
          </a:p>
          <a:p>
            <a:r>
              <a:rPr lang="en-US" sz="2000" dirty="0">
                <a:latin typeface="Arial"/>
                <a:cs typeface="Arial"/>
              </a:rPr>
              <a:t>Some shows build a plotline around a particular product or company, with marketers acting as consultants on scripts.</a:t>
            </a:r>
            <a:endParaRPr lang="en-US" sz="2000" dirty="0"/>
          </a:p>
          <a:p>
            <a:endParaRPr lang="en-US" sz="2000" dirty="0">
              <a:latin typeface="Arial"/>
              <a:cs typeface="Arial"/>
            </a:endParaRPr>
          </a:p>
          <a:p>
            <a:r>
              <a:rPr lang="en-US" sz="2000" b="1" dirty="0">
                <a:latin typeface="Arial"/>
                <a:cs typeface="Arial"/>
              </a:rPr>
              <a:t>Associated with a character</a:t>
            </a:r>
            <a:endParaRPr lang="en-US" sz="2000" dirty="0">
              <a:latin typeface="Arial"/>
              <a:cs typeface="Arial"/>
            </a:endParaRPr>
          </a:p>
          <a:p>
            <a:r>
              <a:rPr lang="en-US" sz="2000" dirty="0">
                <a:latin typeface="Arial"/>
                <a:cs typeface="Arial"/>
              </a:rPr>
              <a:t>Some marketers seek to have their product reflected in the values or aspirations of a character.</a:t>
            </a: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6.5 Media</a:t>
            </a:r>
            <a:endParaRPr lang="en-US" dirty="0" err="1"/>
          </a:p>
        </p:txBody>
      </p:sp>
    </p:spTree>
    <p:extLst>
      <p:ext uri="{BB962C8B-B14F-4D97-AF65-F5344CB8AC3E}">
        <p14:creationId xmlns:p14="http://schemas.microsoft.com/office/powerpoint/2010/main" val="2753542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2"/>
            <a:ext cx="8475656" cy="4401205"/>
          </a:xfrm>
          <a:prstGeom prst="rect">
            <a:avLst/>
          </a:prstGeom>
          <a:noFill/>
        </p:spPr>
        <p:txBody>
          <a:bodyPr wrap="square" lIns="91440" tIns="45720" rIns="91440" bIns="45720" rtlCol="0" anchor="t">
            <a:spAutoFit/>
          </a:bodyPr>
          <a:lstStyle/>
          <a:p>
            <a:r>
              <a:rPr lang="en-US" sz="2000" dirty="0">
                <a:latin typeface="Arial"/>
                <a:cs typeface="Arial"/>
              </a:rPr>
              <a:t>Sometimes product placements are so well done, we don’t even realize that products have been placed in a show. However, there has been some backlash from consumers against blatant placements, and therefore, more subtle integration would be a better way to go about this. </a:t>
            </a:r>
            <a:endParaRPr lang="en-US" dirty="0"/>
          </a:p>
          <a:p>
            <a:r>
              <a:rPr lang="en-US" sz="2000" dirty="0">
                <a:latin typeface="Arial"/>
                <a:cs typeface="Arial"/>
              </a:rPr>
              <a:t>Product placement is not very good for brand recall, thus the utility of product placement is somewhat limited. There are also parts of the world where product placement is not allowed. Product placement has only been allowed in the UK since 2011, but it is now a legitimate way of promoting a brand.</a:t>
            </a:r>
            <a:endParaRPr lang="en-US" dirty="0"/>
          </a:p>
          <a:p>
            <a:endParaRPr lang="en-US" sz="2000" dirty="0"/>
          </a:p>
          <a:p>
            <a:r>
              <a:rPr lang="en-US" sz="2000" dirty="0">
                <a:latin typeface="Arial"/>
                <a:cs typeface="Arial"/>
              </a:rPr>
              <a:t>Where have you come across product placement on TV or in films? Think about the use of BMW in James Bond movies, for example. Feel free to share any examples in the week 10 seminar </a:t>
            </a:r>
            <a:endParaRPr lang="en-US"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6.5 Media</a:t>
            </a:r>
            <a:endParaRPr lang="en-US" dirty="0" err="1"/>
          </a:p>
        </p:txBody>
      </p:sp>
    </p:spTree>
    <p:extLst>
      <p:ext uri="{BB962C8B-B14F-4D97-AF65-F5344CB8AC3E}">
        <p14:creationId xmlns:p14="http://schemas.microsoft.com/office/powerpoint/2010/main" val="2631748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2"/>
            <a:ext cx="8475656" cy="3785652"/>
          </a:xfrm>
          <a:prstGeom prst="rect">
            <a:avLst/>
          </a:prstGeom>
          <a:noFill/>
        </p:spPr>
        <p:txBody>
          <a:bodyPr wrap="square" lIns="91440" tIns="45720" rIns="91440" bIns="45720" rtlCol="0" anchor="t">
            <a:spAutoFit/>
          </a:bodyPr>
          <a:lstStyle/>
          <a:p>
            <a:r>
              <a:rPr lang="en-US" sz="2000" b="1" dirty="0">
                <a:latin typeface="Arial"/>
                <a:cs typeface="Arial"/>
              </a:rPr>
              <a:t>5. Summary</a:t>
            </a:r>
            <a:endParaRPr lang="en-US" sz="2000">
              <a:latin typeface="Arial"/>
              <a:cs typeface="Arial"/>
            </a:endParaRPr>
          </a:p>
          <a:p>
            <a:endParaRPr lang="en-US" sz="2000" b="1" dirty="0">
              <a:latin typeface="Arial"/>
              <a:cs typeface="Arial"/>
            </a:endParaRPr>
          </a:p>
          <a:p>
            <a:r>
              <a:rPr lang="en-US" sz="2000" dirty="0">
                <a:latin typeface="Arial"/>
                <a:cs typeface="Arial"/>
              </a:rPr>
              <a:t>In summary, we can use traditional forms of promotion, such as email (direct mail), outdoor advertising banners and in-store marketing, but there is now increased usage of some non-traditional forms, such as product placement and interactive TV shows where the consumer can change the dialogue, the plot and so on. Additionally, we have insight videos, viral marketing, such as YouTube’s Buzz marketing, online social networks and virtual reality. These are just some examples of what is happening in the marketing world today.</a:t>
            </a:r>
            <a:endParaRPr lang="en-US" dirty="0"/>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6.5 Media</a:t>
            </a:r>
            <a:endParaRPr lang="en-US" dirty="0" err="1"/>
          </a:p>
        </p:txBody>
      </p:sp>
    </p:spTree>
    <p:extLst>
      <p:ext uri="{BB962C8B-B14F-4D97-AF65-F5344CB8AC3E}">
        <p14:creationId xmlns:p14="http://schemas.microsoft.com/office/powerpoint/2010/main" val="8724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154984"/>
          </a:xfrm>
          <a:prstGeom prst="rect">
            <a:avLst/>
          </a:prstGeom>
          <a:noFill/>
        </p:spPr>
        <p:txBody>
          <a:bodyPr wrap="square" lIns="91440" tIns="45720" rIns="91440" bIns="45720" rtlCol="0" anchor="t">
            <a:spAutoFit/>
          </a:bodyPr>
          <a:lstStyle/>
          <a:p>
            <a:r>
              <a:rPr lang="en-US" sz="2400" b="1" dirty="0">
                <a:latin typeface="Arial"/>
                <a:cs typeface="Arial"/>
              </a:rPr>
              <a:t>Content covered in this week: </a:t>
            </a:r>
            <a:endParaRPr lang="en-US" sz="2400" dirty="0">
              <a:latin typeface="Arial"/>
              <a:cs typeface="Arial"/>
            </a:endParaRPr>
          </a:p>
          <a:p>
            <a:endParaRPr lang="en-US" sz="2400" b="1">
              <a:latin typeface="Arial"/>
              <a:cs typeface="Arial"/>
            </a:endParaRPr>
          </a:p>
          <a:p>
            <a:endParaRPr lang="en-US" sz="2400" b="1">
              <a:latin typeface="Arial"/>
              <a:cs typeface="Arial"/>
            </a:endParaRPr>
          </a:p>
          <a:p>
            <a:r>
              <a:rPr lang="en-US" sz="2400" b="1" dirty="0">
                <a:latin typeface="Arial"/>
                <a:cs typeface="Arial"/>
              </a:rPr>
              <a:t>6.4 Message</a:t>
            </a:r>
            <a:endParaRPr lang="en-US" dirty="0"/>
          </a:p>
          <a:p>
            <a:endParaRPr lang="en-US" sz="2400" b="1" dirty="0"/>
          </a:p>
          <a:p>
            <a:r>
              <a:rPr lang="en-US" sz="2400" b="1" dirty="0">
                <a:latin typeface="Arial"/>
                <a:cs typeface="Arial"/>
              </a:rPr>
              <a:t>6.5 Media</a:t>
            </a:r>
            <a:endParaRPr lang="en-US" sz="2400" b="1" dirty="0"/>
          </a:p>
          <a:p>
            <a:endParaRPr lang="en-US" sz="2400" b="1" dirty="0"/>
          </a:p>
          <a:p>
            <a:r>
              <a:rPr lang="en-US" sz="2400" b="1" dirty="0">
                <a:latin typeface="Arial"/>
                <a:cs typeface="Arial"/>
              </a:rPr>
              <a:t>6.6 Money</a:t>
            </a:r>
            <a:endParaRPr lang="en-US" sz="2400" b="1" dirty="0"/>
          </a:p>
          <a:p>
            <a:endParaRPr lang="en-US" sz="2400" b="1" dirty="0"/>
          </a:p>
          <a:p>
            <a:r>
              <a:rPr lang="en-US" sz="2400" b="1" dirty="0">
                <a:latin typeface="Arial"/>
                <a:cs typeface="Arial"/>
              </a:rPr>
              <a:t>6.7 Measurement</a:t>
            </a:r>
            <a:endParaRPr lang="en-US" sz="2400" b="1" dirty="0"/>
          </a:p>
          <a:p>
            <a:endParaRPr lang="en-US" sz="2400" b="1"/>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sz="2800" b="1" dirty="0">
              <a:solidFill>
                <a:srgbClr val="002060"/>
              </a:solidFill>
              <a:latin typeface="Arial Black"/>
            </a:endParaRPr>
          </a:p>
        </p:txBody>
      </p:sp>
    </p:spTree>
    <p:extLst>
      <p:ext uri="{BB962C8B-B14F-4D97-AF65-F5344CB8AC3E}">
        <p14:creationId xmlns:p14="http://schemas.microsoft.com/office/powerpoint/2010/main" val="419606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2"/>
            <a:ext cx="8475656" cy="3785652"/>
          </a:xfrm>
          <a:prstGeom prst="rect">
            <a:avLst/>
          </a:prstGeom>
          <a:noFill/>
        </p:spPr>
        <p:txBody>
          <a:bodyPr wrap="square" lIns="91440" tIns="45720" rIns="91440" bIns="45720" rtlCol="0" anchor="t">
            <a:spAutoFit/>
          </a:bodyPr>
          <a:lstStyle/>
          <a:p>
            <a:r>
              <a:rPr lang="en-US" sz="2000" b="1" dirty="0">
                <a:latin typeface="Arial"/>
                <a:cs typeface="Arial"/>
              </a:rPr>
              <a:t>1. Introduction</a:t>
            </a:r>
            <a:endParaRPr lang="en-US" sz="2000">
              <a:latin typeface="Arial"/>
              <a:cs typeface="Arial"/>
            </a:endParaRPr>
          </a:p>
          <a:p>
            <a:r>
              <a:rPr lang="en-US" sz="2000" dirty="0">
                <a:latin typeface="Arial"/>
                <a:cs typeface="Arial"/>
              </a:rPr>
              <a:t>A key question a firm needs to ask itself is how much can it really afford in terms of budgets for campaigns? Another consideration is, if sales are what the metrics are about, then what percentage of the advertisement cost will actually bring in sales? Are we achieving competitive parity? </a:t>
            </a:r>
            <a:endParaRPr lang="en-US" sz="2000"/>
          </a:p>
          <a:p>
            <a:r>
              <a:rPr lang="en-US" sz="2000" dirty="0">
                <a:latin typeface="Arial"/>
                <a:cs typeface="Arial"/>
              </a:rPr>
              <a:t>Think about the classic example of Coke and Pepsi. Between them, the two firms dominate the lion’s share of the cola beverage market, yet they both continue to pay for advertising because they want to get the consumers’ share of voice.</a:t>
            </a:r>
            <a:endParaRPr lang="en-US" dirty="0"/>
          </a:p>
          <a:p>
            <a:endParaRPr lang="en-US" sz="2000" b="1" dirty="0"/>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6.5 Money</a:t>
            </a:r>
            <a:endParaRPr lang="en-US" dirty="0" err="1"/>
          </a:p>
        </p:txBody>
      </p:sp>
      <p:pic>
        <p:nvPicPr>
          <p:cNvPr id="6" name="Picture 7">
            <a:extLst>
              <a:ext uri="{FF2B5EF4-FFF2-40B4-BE49-F238E27FC236}">
                <a16:creationId xmlns:a16="http://schemas.microsoft.com/office/drawing/2014/main" id="{07C1880B-25FB-A86E-7E77-0C4DDFB21D31}"/>
              </a:ext>
            </a:extLst>
          </p:cNvPr>
          <p:cNvPicPr>
            <a:picLocks noChangeAspect="1"/>
          </p:cNvPicPr>
          <p:nvPr/>
        </p:nvPicPr>
        <p:blipFill>
          <a:blip r:embed="rId2"/>
          <a:stretch>
            <a:fillRect/>
          </a:stretch>
        </p:blipFill>
        <p:spPr>
          <a:xfrm>
            <a:off x="6176513" y="3955210"/>
            <a:ext cx="2326257" cy="2311880"/>
          </a:xfrm>
          <a:prstGeom prst="rect">
            <a:avLst/>
          </a:prstGeom>
        </p:spPr>
      </p:pic>
    </p:spTree>
    <p:extLst>
      <p:ext uri="{BB962C8B-B14F-4D97-AF65-F5344CB8AC3E}">
        <p14:creationId xmlns:p14="http://schemas.microsoft.com/office/powerpoint/2010/main" val="338670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2"/>
            <a:ext cx="8475656" cy="5324535"/>
          </a:xfrm>
          <a:prstGeom prst="rect">
            <a:avLst/>
          </a:prstGeom>
          <a:noFill/>
        </p:spPr>
        <p:txBody>
          <a:bodyPr wrap="square" lIns="91440" tIns="45720" rIns="91440" bIns="45720" rtlCol="0" anchor="t">
            <a:spAutoFit/>
          </a:bodyPr>
          <a:lstStyle/>
          <a:p>
            <a:r>
              <a:rPr lang="en-US" sz="2000" b="1" dirty="0">
                <a:latin typeface="Arial"/>
                <a:cs typeface="Arial"/>
              </a:rPr>
              <a:t>2. Deciding what to spend</a:t>
            </a:r>
            <a:endParaRPr lang="en-US" sz="2000" dirty="0">
              <a:latin typeface="Arial"/>
              <a:cs typeface="Arial"/>
            </a:endParaRPr>
          </a:p>
          <a:p>
            <a:r>
              <a:rPr lang="en-US" sz="2000" dirty="0">
                <a:latin typeface="Arial"/>
                <a:cs typeface="Arial"/>
              </a:rPr>
              <a:t>One technique to help with understanding whether money is worth spending is experimentation. You also saw experimentation demonstrated when we looked at new product development. In that topic, we simulated test markets in order to trial campaigns for a new product. These tests are done for all products with new campaigns and this testing phase is where the new advertising creatives/copy are actually tested out. Advertising data from the campaigns are analyzed through quantitative modelling, such as regression and other econometric approaches, to draw inferences. If the experiments are successful in meeting the objectives set by the firm, then the campaigns are launched and monitored accordingly.</a:t>
            </a:r>
            <a:endParaRPr lang="en-US" dirty="0"/>
          </a:p>
          <a:p>
            <a:endParaRPr lang="en-US" sz="2000" dirty="0"/>
          </a:p>
          <a:p>
            <a:r>
              <a:rPr lang="en-US" sz="2000" dirty="0"/>
              <a:t>Look at the following graph:</a:t>
            </a:r>
            <a:endParaRPr lang="en-US" dirty="0"/>
          </a:p>
          <a:p>
            <a:endParaRPr lang="en-US" sz="2000" b="1" dirty="0"/>
          </a:p>
          <a:p>
            <a:endParaRPr lang="en-US" sz="2000" b="1" dirty="0"/>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6.5 Money</a:t>
            </a:r>
            <a:endParaRPr lang="en-US" dirty="0" err="1"/>
          </a:p>
        </p:txBody>
      </p:sp>
    </p:spTree>
    <p:extLst>
      <p:ext uri="{BB962C8B-B14F-4D97-AF65-F5344CB8AC3E}">
        <p14:creationId xmlns:p14="http://schemas.microsoft.com/office/powerpoint/2010/main" val="2748446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2"/>
            <a:ext cx="8475656" cy="1631216"/>
          </a:xfrm>
          <a:prstGeom prst="rect">
            <a:avLst/>
          </a:prstGeom>
          <a:noFill/>
        </p:spPr>
        <p:txBody>
          <a:bodyPr wrap="square" lIns="91440" tIns="45720" rIns="91440" bIns="45720" rtlCol="0" anchor="t">
            <a:spAutoFit/>
          </a:bodyPr>
          <a:lstStyle/>
          <a:p>
            <a:endParaRPr lang="en-US" sz="2000" b="1" dirty="0"/>
          </a:p>
          <a:p>
            <a:endParaRPr lang="en-US" sz="2000" b="1" dirty="0"/>
          </a:p>
          <a:p>
            <a:endParaRPr lang="en-US" sz="2000" b="1" dirty="0"/>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6.5 Money</a:t>
            </a:r>
            <a:endParaRPr lang="en-US" dirty="0" err="1"/>
          </a:p>
        </p:txBody>
      </p:sp>
      <p:pic>
        <p:nvPicPr>
          <p:cNvPr id="6" name="Picture 7" descr="A picture containing flying, colorful, line&#10;&#10;Description automatically generated">
            <a:extLst>
              <a:ext uri="{FF2B5EF4-FFF2-40B4-BE49-F238E27FC236}">
                <a16:creationId xmlns:a16="http://schemas.microsoft.com/office/drawing/2014/main" id="{E7D7E125-DA4E-BCF2-B65E-5A71B94A9834}"/>
              </a:ext>
            </a:extLst>
          </p:cNvPr>
          <p:cNvPicPr>
            <a:picLocks noChangeAspect="1"/>
          </p:cNvPicPr>
          <p:nvPr/>
        </p:nvPicPr>
        <p:blipFill>
          <a:blip r:embed="rId2"/>
          <a:stretch>
            <a:fillRect/>
          </a:stretch>
        </p:blipFill>
        <p:spPr>
          <a:xfrm>
            <a:off x="741872" y="1242728"/>
            <a:ext cx="7660255" cy="5235185"/>
          </a:xfrm>
          <a:prstGeom prst="rect">
            <a:avLst/>
          </a:prstGeom>
        </p:spPr>
      </p:pic>
    </p:spTree>
    <p:extLst>
      <p:ext uri="{BB962C8B-B14F-4D97-AF65-F5344CB8AC3E}">
        <p14:creationId xmlns:p14="http://schemas.microsoft.com/office/powerpoint/2010/main" val="1002435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2"/>
            <a:ext cx="8475656" cy="5016758"/>
          </a:xfrm>
          <a:prstGeom prst="rect">
            <a:avLst/>
          </a:prstGeom>
          <a:noFill/>
        </p:spPr>
        <p:txBody>
          <a:bodyPr wrap="square" lIns="91440" tIns="45720" rIns="91440" bIns="45720" rtlCol="0" anchor="t">
            <a:spAutoFit/>
          </a:bodyPr>
          <a:lstStyle/>
          <a:p>
            <a:r>
              <a:rPr lang="en-US" sz="2000" b="1" dirty="0">
                <a:latin typeface="Arial"/>
                <a:cs typeface="Arial"/>
              </a:rPr>
              <a:t>What does the graph tell you about how much money to spend on advertising?</a:t>
            </a:r>
            <a:endParaRPr lang="en-US" sz="2000"/>
          </a:p>
          <a:p>
            <a:r>
              <a:rPr lang="en-US" sz="2000" dirty="0">
                <a:latin typeface="Arial"/>
                <a:cs typeface="Arial"/>
              </a:rPr>
              <a:t>The graph suggests that simply spending lots of money is not a good idea. It has been found that as advertising expenditure increases, sales don’t go up immediately. It is only after the threshold has been reached that sales (one of the advertising response functions) start picking up. Sales keep going up as advertising expenditure increases, up to a certain point at which there is saturation and spending more money on those ads will not increase sales. This is not a linear function. This graph varies by category, and each brand within a category has to work out where these threshold and saturation points are and budget accordingly.</a:t>
            </a:r>
          </a:p>
          <a:p>
            <a:endParaRPr lang="en-US" sz="2000" b="1" dirty="0"/>
          </a:p>
          <a:p>
            <a:endParaRPr lang="en-US" sz="2000" b="1" dirty="0"/>
          </a:p>
          <a:p>
            <a:endParaRPr lang="en-US" sz="2000" b="1" dirty="0"/>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6.5 Money</a:t>
            </a:r>
            <a:endParaRPr lang="en-US" dirty="0" err="1"/>
          </a:p>
        </p:txBody>
      </p:sp>
    </p:spTree>
    <p:extLst>
      <p:ext uri="{BB962C8B-B14F-4D97-AF65-F5344CB8AC3E}">
        <p14:creationId xmlns:p14="http://schemas.microsoft.com/office/powerpoint/2010/main" val="687808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2"/>
            <a:ext cx="8475656" cy="2862322"/>
          </a:xfrm>
          <a:prstGeom prst="rect">
            <a:avLst/>
          </a:prstGeom>
          <a:noFill/>
        </p:spPr>
        <p:txBody>
          <a:bodyPr wrap="square" lIns="91440" tIns="45720" rIns="91440" bIns="45720" rtlCol="0" anchor="t">
            <a:spAutoFit/>
          </a:bodyPr>
          <a:lstStyle/>
          <a:p>
            <a:r>
              <a:rPr lang="en-US" sz="2000" b="1" dirty="0">
                <a:latin typeface="Arial"/>
                <a:cs typeface="Arial"/>
              </a:rPr>
              <a:t>1. Campaign evaluation</a:t>
            </a:r>
            <a:endParaRPr lang="en-US" sz="2000" dirty="0">
              <a:latin typeface="Arial"/>
              <a:cs typeface="Arial"/>
            </a:endParaRPr>
          </a:p>
          <a:p>
            <a:r>
              <a:rPr lang="en-US" sz="2000" dirty="0">
                <a:latin typeface="Arial"/>
                <a:cs typeface="Arial"/>
              </a:rPr>
              <a:t>Evaluating a campaign is about working out whether an advertisement is communicating well and increasing sales.</a:t>
            </a:r>
            <a:endParaRPr lang="en-US" dirty="0"/>
          </a:p>
          <a:p>
            <a:endParaRPr lang="en-US" sz="2000" b="1" dirty="0">
              <a:latin typeface="Arial"/>
              <a:cs typeface="Arial"/>
            </a:endParaRPr>
          </a:p>
          <a:p>
            <a:endParaRPr lang="en-US" sz="2000" b="1" dirty="0"/>
          </a:p>
          <a:p>
            <a:endParaRPr lang="en-US" sz="2000" b="1" dirty="0"/>
          </a:p>
          <a:p>
            <a:endParaRPr lang="en-US" sz="2000" b="1" dirty="0"/>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6.6 Measurement</a:t>
            </a:r>
            <a:endParaRPr lang="en-US" dirty="0" err="1"/>
          </a:p>
        </p:txBody>
      </p:sp>
      <p:pic>
        <p:nvPicPr>
          <p:cNvPr id="6" name="Picture 7" descr="Graphical user interface, application&#10;&#10;Description automatically generated">
            <a:extLst>
              <a:ext uri="{FF2B5EF4-FFF2-40B4-BE49-F238E27FC236}">
                <a16:creationId xmlns:a16="http://schemas.microsoft.com/office/drawing/2014/main" id="{D0C98475-97BA-D0B0-1F6B-48B6B7167D99}"/>
              </a:ext>
            </a:extLst>
          </p:cNvPr>
          <p:cNvPicPr>
            <a:picLocks noChangeAspect="1"/>
          </p:cNvPicPr>
          <p:nvPr/>
        </p:nvPicPr>
        <p:blipFill>
          <a:blip r:embed="rId2"/>
          <a:stretch>
            <a:fillRect/>
          </a:stretch>
        </p:blipFill>
        <p:spPr>
          <a:xfrm>
            <a:off x="828136" y="2641487"/>
            <a:ext cx="7832784" cy="3832272"/>
          </a:xfrm>
          <a:prstGeom prst="rect">
            <a:avLst/>
          </a:prstGeom>
        </p:spPr>
      </p:pic>
    </p:spTree>
    <p:extLst>
      <p:ext uri="{BB962C8B-B14F-4D97-AF65-F5344CB8AC3E}">
        <p14:creationId xmlns:p14="http://schemas.microsoft.com/office/powerpoint/2010/main" val="586067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2"/>
            <a:ext cx="8705693" cy="4093428"/>
          </a:xfrm>
          <a:prstGeom prst="rect">
            <a:avLst/>
          </a:prstGeom>
          <a:noFill/>
        </p:spPr>
        <p:txBody>
          <a:bodyPr wrap="square" lIns="91440" tIns="45720" rIns="91440" bIns="45720" rtlCol="0" anchor="t">
            <a:spAutoFit/>
          </a:bodyPr>
          <a:lstStyle/>
          <a:p>
            <a:r>
              <a:rPr lang="en-US" sz="2000" b="1" dirty="0">
                <a:latin typeface="Arial"/>
                <a:cs typeface="Arial"/>
              </a:rPr>
              <a:t>2. Current issues in promotion</a:t>
            </a:r>
            <a:endParaRPr lang="en-US" sz="2000" dirty="0">
              <a:latin typeface="Arial"/>
              <a:cs typeface="Arial"/>
            </a:endParaRPr>
          </a:p>
          <a:p>
            <a:r>
              <a:rPr lang="en-US" sz="2000" dirty="0">
                <a:latin typeface="Arial"/>
                <a:cs typeface="Arial"/>
              </a:rPr>
              <a:t>The following two graphs show some of the issues that promotion is facing at the moment.</a:t>
            </a:r>
            <a:endParaRPr lang="en-US" sz="2000" dirty="0"/>
          </a:p>
          <a:p>
            <a:r>
              <a:rPr lang="en-US" sz="2000" b="1" dirty="0">
                <a:latin typeface="Arial"/>
                <a:cs typeface="Arial"/>
              </a:rPr>
              <a:t>The rising price of attention</a:t>
            </a:r>
            <a:endParaRPr lang="en-US" sz="2000" dirty="0">
              <a:latin typeface="Arial"/>
              <a:cs typeface="Arial"/>
            </a:endParaRPr>
          </a:p>
          <a:p>
            <a:r>
              <a:rPr lang="en-US" sz="2000" dirty="0">
                <a:latin typeface="Arial"/>
                <a:cs typeface="Arial"/>
              </a:rPr>
              <a:t>This first graph shows the rising price of attention. Look at how costly it has become to advertise. Over time (between 1960 to 2010), the cost has risen.</a:t>
            </a:r>
            <a:endParaRPr lang="en-US" dirty="0"/>
          </a:p>
          <a:p>
            <a:endParaRPr lang="en-US" sz="2000" b="1" dirty="0"/>
          </a:p>
          <a:p>
            <a:endParaRPr lang="en-US" sz="2000" b="1" dirty="0">
              <a:latin typeface="Arial"/>
              <a:cs typeface="Arial"/>
            </a:endParaRPr>
          </a:p>
          <a:p>
            <a:endParaRPr lang="en-US" sz="2000" b="1" dirty="0"/>
          </a:p>
          <a:p>
            <a:endParaRPr lang="en-US" sz="2000" b="1" dirty="0"/>
          </a:p>
          <a:p>
            <a:endParaRPr lang="en-US" sz="2000" b="1" dirty="0"/>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6.6 Measurement</a:t>
            </a:r>
            <a:endParaRPr lang="en-US" dirty="0" err="1"/>
          </a:p>
        </p:txBody>
      </p:sp>
    </p:spTree>
    <p:extLst>
      <p:ext uri="{BB962C8B-B14F-4D97-AF65-F5344CB8AC3E}">
        <p14:creationId xmlns:p14="http://schemas.microsoft.com/office/powerpoint/2010/main" val="3591073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2"/>
            <a:ext cx="8705693" cy="1631216"/>
          </a:xfrm>
          <a:prstGeom prst="rect">
            <a:avLst/>
          </a:prstGeom>
          <a:noFill/>
        </p:spPr>
        <p:txBody>
          <a:bodyPr wrap="square" lIns="91440" tIns="45720" rIns="91440" bIns="45720" rtlCol="0" anchor="t">
            <a:spAutoFit/>
          </a:bodyPr>
          <a:lstStyle/>
          <a:p>
            <a:endParaRPr lang="en-US" sz="2000" b="1" dirty="0"/>
          </a:p>
          <a:p>
            <a:endParaRPr lang="en-US" sz="2000" b="1" dirty="0"/>
          </a:p>
          <a:p>
            <a:endParaRPr lang="en-US" sz="2000" b="1" dirty="0"/>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6.6 Measurement</a:t>
            </a:r>
            <a:endParaRPr lang="en-US" dirty="0" err="1"/>
          </a:p>
        </p:txBody>
      </p:sp>
      <p:pic>
        <p:nvPicPr>
          <p:cNvPr id="8" name="Picture 8" descr="Chart, line chart&#10;&#10;Description automatically generated">
            <a:extLst>
              <a:ext uri="{FF2B5EF4-FFF2-40B4-BE49-F238E27FC236}">
                <a16:creationId xmlns:a16="http://schemas.microsoft.com/office/drawing/2014/main" id="{C37EB14D-A72D-E957-8D0A-BD458A07F7A2}"/>
              </a:ext>
            </a:extLst>
          </p:cNvPr>
          <p:cNvPicPr>
            <a:picLocks noChangeAspect="1"/>
          </p:cNvPicPr>
          <p:nvPr/>
        </p:nvPicPr>
        <p:blipFill>
          <a:blip r:embed="rId2"/>
          <a:stretch>
            <a:fillRect/>
          </a:stretch>
        </p:blipFill>
        <p:spPr>
          <a:xfrm>
            <a:off x="8627" y="1707726"/>
            <a:ext cx="9141123" cy="4377077"/>
          </a:xfrm>
          <a:prstGeom prst="rect">
            <a:avLst/>
          </a:prstGeom>
        </p:spPr>
      </p:pic>
    </p:spTree>
    <p:extLst>
      <p:ext uri="{BB962C8B-B14F-4D97-AF65-F5344CB8AC3E}">
        <p14:creationId xmlns:p14="http://schemas.microsoft.com/office/powerpoint/2010/main" val="1081462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2"/>
            <a:ext cx="8705693" cy="4985980"/>
          </a:xfrm>
          <a:prstGeom prst="rect">
            <a:avLst/>
          </a:prstGeom>
          <a:noFill/>
        </p:spPr>
        <p:txBody>
          <a:bodyPr wrap="square" lIns="91440" tIns="45720" rIns="91440" bIns="45720" rtlCol="0" anchor="t">
            <a:spAutoFit/>
          </a:bodyPr>
          <a:lstStyle/>
          <a:p>
            <a:r>
              <a:rPr lang="en-US" sz="2000" b="1" dirty="0">
                <a:latin typeface="Arial"/>
                <a:cs typeface="Arial"/>
              </a:rPr>
              <a:t>Decreasing attention to TV ads</a:t>
            </a:r>
            <a:endParaRPr lang="en-US" sz="2000" dirty="0">
              <a:latin typeface="Arial"/>
              <a:cs typeface="Arial"/>
            </a:endParaRPr>
          </a:p>
          <a:p>
            <a:r>
              <a:rPr lang="en-US" sz="2000" dirty="0">
                <a:latin typeface="Arial"/>
                <a:cs typeface="Arial"/>
              </a:rPr>
              <a:t>The second graph shows how much attention is being paid to TV advertising. This has been steeply decreasing since the 2000s and was almost flat between 2000 and 2012. The graph shows that the percentage of ads which are viewed completely and receive high attention has declined dramatically, from 97% at the beginning of the 1990s to less than 20% today (note: time is not strictly ordered as studies overlap in the times of their data collection or publication). This finding matches with other market research showing that people are giving less attention to TV ads, either switching channels, binge-watching with a DVR, or just mentally escaping by multitasking while watching.</a:t>
            </a:r>
            <a:endParaRPr lang="en-US" dirty="0">
              <a:latin typeface="Arial"/>
              <a:cs typeface="Arial"/>
            </a:endParaRPr>
          </a:p>
          <a:p>
            <a:endParaRPr lang="en-US" sz="2000" b="1" dirty="0"/>
          </a:p>
          <a:p>
            <a:endParaRPr lang="en-US" sz="2000" b="1" dirty="0"/>
          </a:p>
          <a:p>
            <a:endParaRPr lang="en-US" sz="2000" b="1" dirty="0"/>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6.6 Measurement</a:t>
            </a:r>
            <a:endParaRPr lang="en-US" dirty="0" err="1"/>
          </a:p>
        </p:txBody>
      </p:sp>
    </p:spTree>
    <p:extLst>
      <p:ext uri="{BB962C8B-B14F-4D97-AF65-F5344CB8AC3E}">
        <p14:creationId xmlns:p14="http://schemas.microsoft.com/office/powerpoint/2010/main" val="987303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2"/>
            <a:ext cx="8705693" cy="1938992"/>
          </a:xfrm>
          <a:prstGeom prst="rect">
            <a:avLst/>
          </a:prstGeom>
          <a:noFill/>
        </p:spPr>
        <p:txBody>
          <a:bodyPr wrap="square" lIns="91440" tIns="45720" rIns="91440" bIns="45720" rtlCol="0" anchor="t">
            <a:spAutoFit/>
          </a:bodyPr>
          <a:lstStyle/>
          <a:p>
            <a:endParaRPr lang="en-US" sz="2000" b="1" dirty="0">
              <a:latin typeface="Arial"/>
              <a:cs typeface="Arial"/>
            </a:endParaRPr>
          </a:p>
          <a:p>
            <a:endParaRPr lang="en-US" sz="2000" b="1" dirty="0"/>
          </a:p>
          <a:p>
            <a:endParaRPr lang="en-US" sz="2000" b="1" dirty="0"/>
          </a:p>
          <a:p>
            <a:endParaRPr lang="en-US" sz="2000" b="1" dirty="0"/>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6.6 Measurement</a:t>
            </a:r>
            <a:endParaRPr lang="en-US" dirty="0" err="1"/>
          </a:p>
        </p:txBody>
      </p:sp>
      <p:pic>
        <p:nvPicPr>
          <p:cNvPr id="6" name="Picture 7" descr="Chart, line chart&#10;&#10;Description automatically generated">
            <a:extLst>
              <a:ext uri="{FF2B5EF4-FFF2-40B4-BE49-F238E27FC236}">
                <a16:creationId xmlns:a16="http://schemas.microsoft.com/office/drawing/2014/main" id="{DB06AE90-C97B-8DBE-6AD0-DB17A68E6A78}"/>
              </a:ext>
            </a:extLst>
          </p:cNvPr>
          <p:cNvPicPr>
            <a:picLocks noChangeAspect="1"/>
          </p:cNvPicPr>
          <p:nvPr/>
        </p:nvPicPr>
        <p:blipFill>
          <a:blip r:embed="rId2"/>
          <a:stretch>
            <a:fillRect/>
          </a:stretch>
        </p:blipFill>
        <p:spPr>
          <a:xfrm>
            <a:off x="1029419" y="1477528"/>
            <a:ext cx="6581954" cy="4837475"/>
          </a:xfrm>
          <a:prstGeom prst="rect">
            <a:avLst/>
          </a:prstGeom>
        </p:spPr>
      </p:pic>
    </p:spTree>
    <p:extLst>
      <p:ext uri="{BB962C8B-B14F-4D97-AF65-F5344CB8AC3E}">
        <p14:creationId xmlns:p14="http://schemas.microsoft.com/office/powerpoint/2010/main" val="1420406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2"/>
            <a:ext cx="8705693" cy="4370427"/>
          </a:xfrm>
          <a:prstGeom prst="rect">
            <a:avLst/>
          </a:prstGeom>
          <a:noFill/>
        </p:spPr>
        <p:txBody>
          <a:bodyPr wrap="square" lIns="91440" tIns="45720" rIns="91440" bIns="45720" rtlCol="0" anchor="t">
            <a:spAutoFit/>
          </a:bodyPr>
          <a:lstStyle/>
          <a:p>
            <a:r>
              <a:rPr lang="en-US" sz="2000" dirty="0">
                <a:latin typeface="Arial"/>
                <a:cs typeface="Arial"/>
              </a:rPr>
              <a:t>What we can see from these graphs is that, on the one hand, the cost of these ads is going up, whilst on the other hand people are not paying attention to them. This indicates a double problem. </a:t>
            </a:r>
            <a:endParaRPr lang="en-US" dirty="0">
              <a:latin typeface="Arial"/>
              <a:cs typeface="Arial"/>
            </a:endParaRPr>
          </a:p>
          <a:p>
            <a:r>
              <a:rPr lang="en-US" sz="2000" dirty="0">
                <a:latin typeface="Arial"/>
                <a:cs typeface="Arial"/>
              </a:rPr>
              <a:t>What can firms do about this? </a:t>
            </a:r>
            <a:r>
              <a:rPr lang="en-US" sz="2000" u="sng" dirty="0">
                <a:latin typeface="Arial"/>
                <a:cs typeface="Arial"/>
                <a:hlinkClick r:id="rId2"/>
              </a:rPr>
              <a:t>A paper in the Harvard Business Review(opens in a new tab)</a:t>
            </a:r>
            <a:r>
              <a:rPr lang="en-US" sz="2000" dirty="0">
                <a:latin typeface="Arial"/>
                <a:cs typeface="Arial"/>
              </a:rPr>
              <a:t> discusses </a:t>
            </a:r>
            <a:r>
              <a:rPr lang="en-US" sz="2000" dirty="0" err="1">
                <a:latin typeface="Arial"/>
                <a:cs typeface="Arial"/>
              </a:rPr>
              <a:t>optimising</a:t>
            </a:r>
            <a:r>
              <a:rPr lang="en-US" sz="2000" dirty="0">
                <a:latin typeface="Arial"/>
                <a:cs typeface="Arial"/>
              </a:rPr>
              <a:t> video advertising for the audience’s attention level. What the paper suggests is that in a cinema the audience gives its full attention to whatever is on the screen, and therefore, a good strategy might be to focus on persuasion using mainly information ads. With television, however, there is only partial attention to the ad screen because people are now multitasking across different digital devices. More attention is paid to what is on the so-called ‘second screen’: the mobile device. This creates competition between the two screens for attention. The suggestion in this case is to balance entertainment and information. </a:t>
            </a:r>
            <a:endParaRPr lang="en-US" dirty="0">
              <a:latin typeface="Arial"/>
              <a:cs typeface="Arial"/>
            </a:endParaRPr>
          </a:p>
          <a:p>
            <a:endParaRPr lang="en-US"/>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6.6 Measurement</a:t>
            </a:r>
            <a:endParaRPr lang="en-US" dirty="0" err="1"/>
          </a:p>
        </p:txBody>
      </p:sp>
    </p:spTree>
    <p:extLst>
      <p:ext uri="{BB962C8B-B14F-4D97-AF65-F5344CB8AC3E}">
        <p14:creationId xmlns:p14="http://schemas.microsoft.com/office/powerpoint/2010/main" val="626600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273796"/>
            <a:ext cx="8475656" cy="2862322"/>
          </a:xfrm>
          <a:prstGeom prst="rect">
            <a:avLst/>
          </a:prstGeom>
          <a:noFill/>
        </p:spPr>
        <p:txBody>
          <a:bodyPr wrap="square" lIns="91440" tIns="45720" rIns="91440" bIns="45720" rtlCol="0" anchor="t">
            <a:spAutoFit/>
          </a:bodyPr>
          <a:lstStyle/>
          <a:p>
            <a:r>
              <a:rPr lang="en-US" sz="2000" dirty="0">
                <a:latin typeface="Arial"/>
                <a:cs typeface="Arial"/>
              </a:rPr>
              <a:t>1. What is our message?</a:t>
            </a:r>
          </a:p>
          <a:p>
            <a:r>
              <a:rPr lang="en-US" sz="2000" dirty="0">
                <a:latin typeface="Arial"/>
                <a:cs typeface="Arial"/>
              </a:rPr>
              <a:t>Watch this MasterCard advertisement. As you watch, think about the message this ad is conveying.</a:t>
            </a:r>
            <a:endParaRPr lang="en-US" sz="2000" dirty="0"/>
          </a:p>
          <a:p>
            <a:endParaRPr lang="en-US" sz="2000" dirty="0"/>
          </a:p>
          <a:p>
            <a:endParaRPr lang="en-US" sz="2000" b="1" dirty="0"/>
          </a:p>
          <a:p>
            <a:endParaRPr lang="en-US" sz="2000" b="1" dirty="0"/>
          </a:p>
          <a:p>
            <a:endParaRPr lang="en-US" sz="2000" b="1" dirty="0"/>
          </a:p>
          <a:p>
            <a:endParaRPr lang="en-US" sz="2000" b="1" dirty="0">
              <a:latin typeface="Arial"/>
              <a:cs typeface="Arial"/>
            </a:endParaRPr>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6.4 Message</a:t>
            </a:r>
            <a:endParaRPr lang="en-US" dirty="0"/>
          </a:p>
        </p:txBody>
      </p:sp>
      <p:pic>
        <p:nvPicPr>
          <p:cNvPr id="11" name="Online Media 10" title="Mastercard - Helping Dad, Priceless">
            <a:hlinkClick r:id="" action="ppaction://media"/>
            <a:extLst>
              <a:ext uri="{FF2B5EF4-FFF2-40B4-BE49-F238E27FC236}">
                <a16:creationId xmlns:a16="http://schemas.microsoft.com/office/drawing/2014/main" id="{88CEFB8A-F319-D8C2-B11D-4DE5216A37AA}"/>
              </a:ext>
            </a:extLst>
          </p:cNvPr>
          <p:cNvPicPr>
            <a:picLocks noRot="1" noChangeAspect="1"/>
          </p:cNvPicPr>
          <p:nvPr>
            <a:videoFile r:link="rId1"/>
          </p:nvPr>
        </p:nvPicPr>
        <p:blipFill>
          <a:blip r:embed="rId3"/>
          <a:stretch>
            <a:fillRect/>
          </a:stretch>
        </p:blipFill>
        <p:spPr>
          <a:xfrm>
            <a:off x="1073509" y="2308884"/>
            <a:ext cx="6867585" cy="4253062"/>
          </a:xfrm>
          <a:prstGeom prst="rect">
            <a:avLst/>
          </a:prstGeom>
        </p:spPr>
      </p:pic>
    </p:spTree>
    <p:extLst>
      <p:ext uri="{BB962C8B-B14F-4D97-AF65-F5344CB8AC3E}">
        <p14:creationId xmlns:p14="http://schemas.microsoft.com/office/powerpoint/2010/main" val="2868258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2"/>
            <a:ext cx="8705693" cy="4955203"/>
          </a:xfrm>
          <a:prstGeom prst="rect">
            <a:avLst/>
          </a:prstGeom>
          <a:noFill/>
        </p:spPr>
        <p:txBody>
          <a:bodyPr wrap="square" lIns="91440" tIns="45720" rIns="91440" bIns="45720" rtlCol="0" anchor="t">
            <a:spAutoFit/>
          </a:bodyPr>
          <a:lstStyle/>
          <a:p>
            <a:r>
              <a:rPr lang="en-US" sz="2000" dirty="0">
                <a:latin typeface="Arial"/>
                <a:cs typeface="Arial"/>
              </a:rPr>
              <a:t>An interesting strategy might be to entertain with one ad on one screen and inform with another ad on the other screen. So, the same brand would advertise on two screens: one would be a more entertaining creative and the other would be a more informative creative. With peer to peer ads, what the research finds is lack of attention, and here it is gaining attention which is the critical element, and the suggestion is to entertain to grab attention from a few people and then eventually inform over time.   </a:t>
            </a:r>
          </a:p>
          <a:p>
            <a:endParaRPr lang="en-US" sz="2000" dirty="0">
              <a:latin typeface="Arial"/>
              <a:cs typeface="Arial"/>
            </a:endParaRPr>
          </a:p>
          <a:p>
            <a:r>
              <a:rPr lang="en-US" sz="2000" dirty="0">
                <a:latin typeface="Arial"/>
                <a:cs typeface="Arial"/>
              </a:rPr>
              <a:t>Finally, let’s look at the effectiveness of promotions across different countries. Look at the following graph, which is adapted from:</a:t>
            </a:r>
            <a:endParaRPr lang="en-US" dirty="0"/>
          </a:p>
          <a:p>
            <a:r>
              <a:rPr lang="en-US" sz="2000" dirty="0" err="1">
                <a:latin typeface="Arial"/>
                <a:cs typeface="Arial"/>
              </a:rPr>
              <a:t>Gedenk</a:t>
            </a:r>
            <a:r>
              <a:rPr lang="en-US" sz="2000" dirty="0">
                <a:latin typeface="Arial"/>
                <a:cs typeface="Arial"/>
              </a:rPr>
              <a:t> K., </a:t>
            </a:r>
            <a:r>
              <a:rPr lang="en-US" sz="2000" dirty="0" err="1">
                <a:latin typeface="Arial"/>
                <a:cs typeface="Arial"/>
              </a:rPr>
              <a:t>Neslin</a:t>
            </a:r>
            <a:r>
              <a:rPr lang="en-US" sz="2000" dirty="0">
                <a:latin typeface="Arial"/>
                <a:cs typeface="Arial"/>
              </a:rPr>
              <a:t> S.A., Ailawadi K.L. (2006). Sales Promotion. In: Krafft M., </a:t>
            </a:r>
            <a:r>
              <a:rPr lang="en-US" sz="2000" dirty="0" err="1">
                <a:latin typeface="Arial"/>
                <a:cs typeface="Arial"/>
              </a:rPr>
              <a:t>Mantrala</a:t>
            </a:r>
            <a:r>
              <a:rPr lang="en-US" sz="2000" dirty="0">
                <a:latin typeface="Arial"/>
                <a:cs typeface="Arial"/>
              </a:rPr>
              <a:t> M.K. (eds) </a:t>
            </a:r>
            <a:r>
              <a:rPr lang="en-US" sz="2000" i="1" dirty="0">
                <a:latin typeface="Arial"/>
                <a:cs typeface="Arial"/>
              </a:rPr>
              <a:t>Retailing in the 21st Century</a:t>
            </a:r>
            <a:r>
              <a:rPr lang="en-US" sz="2000" dirty="0">
                <a:latin typeface="Arial"/>
                <a:cs typeface="Arial"/>
              </a:rPr>
              <a:t>. Springer, Berlin, Heidelberg.</a:t>
            </a:r>
            <a:endParaRPr lang="en-US" dirty="0"/>
          </a:p>
          <a:p>
            <a:endParaRPr lang="en-US" sz="2000" dirty="0">
              <a:latin typeface="Arial"/>
              <a:cs typeface="Arial"/>
            </a:endParaRPr>
          </a:p>
          <a:p>
            <a:endParaRPr lang="en-US">
              <a:latin typeface="Arial"/>
              <a:cs typeface="Arial"/>
            </a:endParaRPr>
          </a:p>
          <a:p>
            <a:endParaRPr lang="en-US"/>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6.6 Measurement</a:t>
            </a:r>
            <a:endParaRPr lang="en-US" dirty="0" err="1"/>
          </a:p>
        </p:txBody>
      </p:sp>
    </p:spTree>
    <p:extLst>
      <p:ext uri="{BB962C8B-B14F-4D97-AF65-F5344CB8AC3E}">
        <p14:creationId xmlns:p14="http://schemas.microsoft.com/office/powerpoint/2010/main" val="3372363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2"/>
            <a:ext cx="8705693" cy="1261884"/>
          </a:xfrm>
          <a:prstGeom prst="rect">
            <a:avLst/>
          </a:prstGeom>
          <a:noFill/>
        </p:spPr>
        <p:txBody>
          <a:bodyPr wrap="square" lIns="91440" tIns="45720" rIns="91440" bIns="45720" rtlCol="0" anchor="t">
            <a:spAutoFit/>
          </a:bodyPr>
          <a:lstStyle/>
          <a:p>
            <a:endParaRPr lang="en-US" sz="2000" dirty="0"/>
          </a:p>
          <a:p>
            <a:endParaRPr lang="en-US" sz="2000" dirty="0">
              <a:latin typeface="Arial"/>
              <a:cs typeface="Arial"/>
            </a:endParaRPr>
          </a:p>
          <a:p>
            <a:endParaRPr lang="en-US">
              <a:latin typeface="Arial"/>
              <a:cs typeface="Arial"/>
            </a:endParaRPr>
          </a:p>
          <a:p>
            <a:endParaRPr lang="en-US"/>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6.6 Measurement</a:t>
            </a:r>
            <a:endParaRPr lang="en-US" dirty="0" err="1"/>
          </a:p>
        </p:txBody>
      </p:sp>
      <p:pic>
        <p:nvPicPr>
          <p:cNvPr id="6" name="Picture 7" descr="Chart&#10;&#10;Description automatically generated">
            <a:extLst>
              <a:ext uri="{FF2B5EF4-FFF2-40B4-BE49-F238E27FC236}">
                <a16:creationId xmlns:a16="http://schemas.microsoft.com/office/drawing/2014/main" id="{94041CEC-CB01-9251-9D18-55CA50A32D9A}"/>
              </a:ext>
            </a:extLst>
          </p:cNvPr>
          <p:cNvPicPr>
            <a:picLocks noChangeAspect="1"/>
          </p:cNvPicPr>
          <p:nvPr/>
        </p:nvPicPr>
        <p:blipFill>
          <a:blip r:embed="rId2"/>
          <a:stretch>
            <a:fillRect/>
          </a:stretch>
        </p:blipFill>
        <p:spPr>
          <a:xfrm>
            <a:off x="756249" y="1947542"/>
            <a:ext cx="7573992" cy="4012464"/>
          </a:xfrm>
          <a:prstGeom prst="rect">
            <a:avLst/>
          </a:prstGeom>
        </p:spPr>
      </p:pic>
    </p:spTree>
    <p:extLst>
      <p:ext uri="{BB962C8B-B14F-4D97-AF65-F5344CB8AC3E}">
        <p14:creationId xmlns:p14="http://schemas.microsoft.com/office/powerpoint/2010/main" val="2096088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2"/>
            <a:ext cx="8705693" cy="4647426"/>
          </a:xfrm>
          <a:prstGeom prst="rect">
            <a:avLst/>
          </a:prstGeom>
          <a:noFill/>
        </p:spPr>
        <p:txBody>
          <a:bodyPr wrap="square" lIns="91440" tIns="45720" rIns="91440" bIns="45720" rtlCol="0" anchor="t">
            <a:spAutoFit/>
          </a:bodyPr>
          <a:lstStyle/>
          <a:p>
            <a:r>
              <a:rPr lang="en-US" sz="2000" b="1" dirty="0">
                <a:latin typeface="Arial"/>
                <a:cs typeface="Arial"/>
              </a:rPr>
              <a:t>What does this graph tell you about returns on money spent on promotion in different countries?</a:t>
            </a:r>
            <a:endParaRPr lang="en-US" sz="2000" dirty="0">
              <a:latin typeface="Arial"/>
              <a:cs typeface="Arial"/>
            </a:endParaRPr>
          </a:p>
          <a:p>
            <a:pPr algn="ctr"/>
            <a:endParaRPr lang="en-US" sz="2000" dirty="0"/>
          </a:p>
          <a:p>
            <a:r>
              <a:rPr lang="en-US" sz="2000" dirty="0">
                <a:latin typeface="Arial"/>
                <a:cs typeface="Arial"/>
              </a:rPr>
              <a:t>What we find is that promotions don’t give us a similar return on money spent similarly across different countries. The graph is a snapshot of some countries in Europe. When the data was collated, Great Britain had the largest percentage of sales (25 per cent) made on promotion, in contrast to Germany, where it was only 12.5 per cent. Thus, how much money is being spent and how effective it is at meeting targets, whether the required outcome is brand awareness or sales, will vary by the part of the world in which the decision is being made.</a:t>
            </a:r>
            <a:endParaRPr lang="en-US" dirty="0">
              <a:latin typeface="Arial"/>
              <a:cs typeface="Arial"/>
            </a:endParaRPr>
          </a:p>
          <a:p>
            <a:endParaRPr lang="en-US" sz="2000" dirty="0"/>
          </a:p>
          <a:p>
            <a:endParaRPr lang="en-US" sz="2000" dirty="0">
              <a:latin typeface="Arial"/>
              <a:cs typeface="Arial"/>
            </a:endParaRPr>
          </a:p>
          <a:p>
            <a:endParaRPr lang="en-US">
              <a:latin typeface="Arial"/>
              <a:cs typeface="Arial"/>
            </a:endParaRPr>
          </a:p>
          <a:p>
            <a:endParaRPr lang="en-US"/>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6.6 Measurement</a:t>
            </a:r>
            <a:endParaRPr lang="en-US" dirty="0" err="1"/>
          </a:p>
        </p:txBody>
      </p:sp>
    </p:spTree>
    <p:extLst>
      <p:ext uri="{BB962C8B-B14F-4D97-AF65-F5344CB8AC3E}">
        <p14:creationId xmlns:p14="http://schemas.microsoft.com/office/powerpoint/2010/main" val="2229556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273796"/>
            <a:ext cx="8475656" cy="6832640"/>
          </a:xfrm>
          <a:prstGeom prst="rect">
            <a:avLst/>
          </a:prstGeom>
          <a:noFill/>
        </p:spPr>
        <p:txBody>
          <a:bodyPr wrap="square" lIns="91440" tIns="45720" rIns="91440" bIns="45720" rtlCol="0" anchor="t">
            <a:spAutoFit/>
          </a:bodyPr>
          <a:lstStyle/>
          <a:p>
            <a:r>
              <a:rPr lang="en-US" sz="2000" b="1" dirty="0">
                <a:latin typeface="Arial"/>
                <a:cs typeface="Arial"/>
              </a:rPr>
              <a:t>Creating advertising messages</a:t>
            </a:r>
            <a:endParaRPr lang="en-US" sz="2000" dirty="0">
              <a:latin typeface="Arial"/>
              <a:cs typeface="Arial"/>
            </a:endParaRPr>
          </a:p>
          <a:p>
            <a:r>
              <a:rPr lang="en-US" sz="2000" dirty="0">
                <a:latin typeface="Arial"/>
                <a:cs typeface="Arial"/>
              </a:rPr>
              <a:t>Brands need a message strategy to help them decide on the general message that customers should be given. The three parts to a message strategy are:</a:t>
            </a:r>
            <a:endParaRPr lang="en-US" sz="2000" dirty="0"/>
          </a:p>
          <a:p>
            <a:pPr marL="285750" indent="-285750">
              <a:buFont typeface="Arial"/>
              <a:buChar char="•"/>
            </a:pPr>
            <a:r>
              <a:rPr lang="en-US" sz="2000" dirty="0">
                <a:latin typeface="Arial"/>
                <a:cs typeface="Arial"/>
              </a:rPr>
              <a:t>Developing a position or personality which focuses on the customer benefits of the brand.</a:t>
            </a:r>
            <a:br>
              <a:rPr lang="en-US" sz="2000" dirty="0">
                <a:latin typeface="Arial"/>
                <a:cs typeface="Arial"/>
              </a:rPr>
            </a:br>
            <a:endParaRPr lang="en-US" sz="2000" dirty="0">
              <a:latin typeface="Arial"/>
              <a:cs typeface="Arial"/>
            </a:endParaRPr>
          </a:p>
          <a:p>
            <a:pPr marL="285750" indent="-285750">
              <a:buFont typeface="Arial"/>
              <a:buChar char="•"/>
            </a:pPr>
            <a:r>
              <a:rPr lang="en-US" sz="2000" dirty="0">
                <a:latin typeface="Arial"/>
                <a:cs typeface="Arial"/>
              </a:rPr>
              <a:t>Creating the concept or the ‘big idea’ with </a:t>
            </a:r>
            <a:r>
              <a:rPr lang="en-US" sz="2000" dirty="0" err="1">
                <a:latin typeface="Arial"/>
                <a:cs typeface="Arial"/>
              </a:rPr>
              <a:t>visualisations</a:t>
            </a:r>
            <a:r>
              <a:rPr lang="en-US" sz="2000" dirty="0">
                <a:latin typeface="Arial"/>
                <a:cs typeface="Arial"/>
              </a:rPr>
              <a:t>, phrase combination or both.</a:t>
            </a:r>
            <a:br>
              <a:rPr lang="en-US" sz="2000" dirty="0">
                <a:latin typeface="Arial"/>
                <a:cs typeface="Arial"/>
              </a:rPr>
            </a:br>
            <a:endParaRPr lang="en-US" sz="2000" dirty="0">
              <a:latin typeface="Arial"/>
              <a:cs typeface="Arial"/>
            </a:endParaRPr>
          </a:p>
          <a:p>
            <a:pPr marL="285750" indent="-285750">
              <a:buFont typeface="Arial"/>
              <a:buChar char="•"/>
            </a:pPr>
            <a:r>
              <a:rPr lang="en-US" sz="2000" dirty="0">
                <a:latin typeface="Arial"/>
                <a:cs typeface="Arial"/>
              </a:rPr>
              <a:t>The advertising appeal itself, which should be meaningful, believable and distinctive. </a:t>
            </a:r>
            <a:br>
              <a:rPr lang="en-US" sz="2000" dirty="0">
                <a:latin typeface="Arial"/>
                <a:cs typeface="Arial"/>
              </a:rPr>
            </a:br>
            <a:endParaRPr lang="en-US" sz="2000" dirty="0">
              <a:latin typeface="Arial"/>
              <a:cs typeface="Arial"/>
            </a:endParaRPr>
          </a:p>
          <a:p>
            <a:r>
              <a:rPr lang="en-US" sz="2000" dirty="0">
                <a:latin typeface="Arial"/>
                <a:cs typeface="Arial"/>
              </a:rPr>
              <a:t>Now, let’s explore this messaging strategy, using MasterCard as an example.</a:t>
            </a:r>
            <a:endParaRPr lang="en-US" dirty="0"/>
          </a:p>
          <a:p>
            <a:endParaRPr lang="en-US" sz="2000" dirty="0"/>
          </a:p>
          <a:p>
            <a:endParaRPr lang="en-US" sz="2000" dirty="0"/>
          </a:p>
          <a:p>
            <a:endParaRPr lang="en-US" sz="2000" b="1" dirty="0"/>
          </a:p>
          <a:p>
            <a:endParaRPr lang="en-US" sz="2000" b="1" dirty="0"/>
          </a:p>
          <a:p>
            <a:endParaRPr lang="en-US" sz="2000" b="1" dirty="0"/>
          </a:p>
          <a:p>
            <a:endParaRPr lang="en-US" sz="2000" b="1" dirty="0">
              <a:latin typeface="Arial"/>
              <a:cs typeface="Arial"/>
            </a:endParaRPr>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6.4 Message</a:t>
            </a:r>
            <a:endParaRPr lang="en-US" dirty="0"/>
          </a:p>
        </p:txBody>
      </p:sp>
    </p:spTree>
    <p:extLst>
      <p:ext uri="{BB962C8B-B14F-4D97-AF65-F5344CB8AC3E}">
        <p14:creationId xmlns:p14="http://schemas.microsoft.com/office/powerpoint/2010/main" val="2791383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273796"/>
            <a:ext cx="8475656" cy="5016758"/>
          </a:xfrm>
          <a:prstGeom prst="rect">
            <a:avLst/>
          </a:prstGeom>
          <a:noFill/>
        </p:spPr>
        <p:txBody>
          <a:bodyPr wrap="square" lIns="91440" tIns="45720" rIns="91440" bIns="45720" rtlCol="0" anchor="t">
            <a:spAutoFit/>
          </a:bodyPr>
          <a:lstStyle/>
          <a:p>
            <a:r>
              <a:rPr lang="en-US" sz="2000" b="1" dirty="0">
                <a:latin typeface="Arial"/>
                <a:cs typeface="Arial"/>
              </a:rPr>
              <a:t>2. MasterCard’s message strategy</a:t>
            </a:r>
          </a:p>
          <a:p>
            <a:r>
              <a:rPr lang="en-US" sz="2000" b="1" dirty="0">
                <a:latin typeface="Arial"/>
                <a:cs typeface="Arial"/>
              </a:rPr>
              <a:t>Developing a position and personality</a:t>
            </a:r>
          </a:p>
          <a:p>
            <a:r>
              <a:rPr lang="en-US" sz="2000" dirty="0">
                <a:latin typeface="Arial"/>
                <a:cs typeface="Arial"/>
              </a:rPr>
              <a:t>In order to develop their position, MasterCard asked consumers the following:</a:t>
            </a:r>
            <a:endParaRPr lang="en-US" sz="2000" dirty="0"/>
          </a:p>
          <a:p>
            <a:pPr marL="285750" indent="-285750">
              <a:buFont typeface="Arial"/>
              <a:buChar char="•"/>
            </a:pPr>
            <a:r>
              <a:rPr lang="en-US" sz="2000" dirty="0">
                <a:latin typeface="Arial"/>
                <a:cs typeface="Arial"/>
              </a:rPr>
              <a:t>What comes to mind when you hear the word MasterCard? </a:t>
            </a:r>
            <a:endParaRPr lang="en-US" sz="2000" dirty="0"/>
          </a:p>
          <a:p>
            <a:pPr marL="285750" indent="-285750">
              <a:buFont typeface="Arial"/>
              <a:buChar char="•"/>
            </a:pPr>
            <a:r>
              <a:rPr lang="en-US" sz="2000" dirty="0">
                <a:latin typeface="Arial"/>
                <a:cs typeface="Arial"/>
              </a:rPr>
              <a:t>If MasterCard were a human being, what would they be like? </a:t>
            </a:r>
            <a:endParaRPr lang="en-US" sz="2000" dirty="0"/>
          </a:p>
          <a:p>
            <a:pPr marL="285750" indent="-285750">
              <a:buFont typeface="Arial"/>
              <a:buChar char="•"/>
            </a:pPr>
            <a:r>
              <a:rPr lang="en-US" sz="2000" dirty="0">
                <a:latin typeface="Arial"/>
                <a:cs typeface="Arial"/>
              </a:rPr>
              <a:t>If you had to write an obituary for MasterCard, what would it say?</a:t>
            </a:r>
            <a:endParaRPr lang="en-US" sz="2000" dirty="0"/>
          </a:p>
          <a:p>
            <a:r>
              <a:rPr lang="en-US" sz="2000" dirty="0">
                <a:latin typeface="Arial"/>
                <a:cs typeface="Arial"/>
              </a:rPr>
              <a:t>Below you can see some of the responses that came out of this.</a:t>
            </a:r>
            <a:endParaRPr lang="en-US" sz="2000" dirty="0"/>
          </a:p>
          <a:p>
            <a:endParaRPr lang="en-US" sz="2000" dirty="0">
              <a:latin typeface="Arial"/>
              <a:cs typeface="Arial"/>
            </a:endParaRPr>
          </a:p>
          <a:p>
            <a:r>
              <a:rPr lang="en-US" sz="2000" b="1" dirty="0">
                <a:latin typeface="Arial"/>
                <a:cs typeface="Arial"/>
              </a:rPr>
              <a:t>Inventory: what comes to mind when you hear the word MasterCard?</a:t>
            </a:r>
            <a:endParaRPr lang="en-US" sz="2000" dirty="0">
              <a:latin typeface="Arial"/>
              <a:cs typeface="Arial"/>
            </a:endParaRPr>
          </a:p>
          <a:p>
            <a:pPr marL="285750" indent="-285750">
              <a:buFont typeface="Arial"/>
              <a:buChar char="•"/>
            </a:pPr>
            <a:r>
              <a:rPr lang="en-US" sz="2000" dirty="0">
                <a:latin typeface="Arial"/>
                <a:cs typeface="Arial"/>
              </a:rPr>
              <a:t>‘credit card’</a:t>
            </a:r>
          </a:p>
          <a:p>
            <a:pPr marL="285750" indent="-285750">
              <a:buFont typeface="Arial"/>
              <a:buChar char="•"/>
            </a:pPr>
            <a:r>
              <a:rPr lang="en-US" sz="2000" dirty="0">
                <a:latin typeface="Arial"/>
                <a:cs typeface="Arial"/>
              </a:rPr>
              <a:t>‘red and yellow’</a:t>
            </a:r>
          </a:p>
          <a:p>
            <a:pPr marL="285750" indent="-285750">
              <a:buFont typeface="Arial"/>
              <a:buChar char="•"/>
            </a:pPr>
            <a:r>
              <a:rPr lang="en-US" sz="2000" dirty="0">
                <a:latin typeface="Arial"/>
                <a:cs typeface="Arial"/>
              </a:rPr>
              <a:t>‘basic’</a:t>
            </a:r>
          </a:p>
          <a:p>
            <a:pPr marL="285750" indent="-285750">
              <a:buFont typeface="Arial"/>
              <a:buChar char="•"/>
            </a:pPr>
            <a:r>
              <a:rPr lang="en-US" sz="2000" dirty="0">
                <a:latin typeface="Arial"/>
                <a:cs typeface="Arial"/>
              </a:rPr>
              <a:t>‘second or third choice’</a:t>
            </a:r>
          </a:p>
          <a:p>
            <a:pPr marL="285750" indent="-285750">
              <a:buFont typeface="Arial"/>
              <a:buChar char="•"/>
            </a:pPr>
            <a:r>
              <a:rPr lang="en-US" sz="2000" dirty="0">
                <a:latin typeface="Arial"/>
                <a:cs typeface="Arial"/>
              </a:rPr>
              <a:t>'nothing exciting’.</a:t>
            </a:r>
            <a:endParaRPr lang="en-US"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6.4 Message</a:t>
            </a:r>
            <a:endParaRPr lang="en-US" dirty="0"/>
          </a:p>
        </p:txBody>
      </p:sp>
    </p:spTree>
    <p:extLst>
      <p:ext uri="{BB962C8B-B14F-4D97-AF65-F5344CB8AC3E}">
        <p14:creationId xmlns:p14="http://schemas.microsoft.com/office/powerpoint/2010/main" val="261101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273796"/>
            <a:ext cx="8475656" cy="5324535"/>
          </a:xfrm>
          <a:prstGeom prst="rect">
            <a:avLst/>
          </a:prstGeom>
          <a:noFill/>
        </p:spPr>
        <p:txBody>
          <a:bodyPr wrap="square" lIns="91440" tIns="45720" rIns="91440" bIns="45720" rtlCol="0" anchor="t">
            <a:spAutoFit/>
          </a:bodyPr>
          <a:lstStyle/>
          <a:p>
            <a:r>
              <a:rPr lang="en-US" sz="2000" b="1" dirty="0">
                <a:latin typeface="Arial"/>
                <a:cs typeface="Arial"/>
              </a:rPr>
              <a:t>Personification: if MasterCard were a human being, what would they be like?</a:t>
            </a:r>
          </a:p>
          <a:p>
            <a:pPr marL="285750" indent="-285750">
              <a:buFont typeface="Arial"/>
              <a:buChar char="•"/>
            </a:pPr>
            <a:r>
              <a:rPr lang="en-US" sz="2000" dirty="0">
                <a:latin typeface="Arial"/>
                <a:cs typeface="Arial"/>
              </a:rPr>
              <a:t>‘male or female in their 40s’</a:t>
            </a:r>
            <a:endParaRPr lang="en-US" sz="2000" dirty="0"/>
          </a:p>
          <a:p>
            <a:pPr marL="285750" indent="-285750">
              <a:buFont typeface="Arial"/>
              <a:buChar char="•"/>
            </a:pPr>
            <a:r>
              <a:rPr lang="en-US" sz="2000" dirty="0">
                <a:latin typeface="Arial"/>
                <a:cs typeface="Arial"/>
              </a:rPr>
              <a:t>‘conservative’</a:t>
            </a:r>
            <a:endParaRPr lang="en-US" sz="2000" dirty="0"/>
          </a:p>
          <a:p>
            <a:pPr marL="285750" indent="-285750">
              <a:buFont typeface="Arial"/>
              <a:buChar char="•"/>
            </a:pPr>
            <a:r>
              <a:rPr lang="en-US" sz="2000" dirty="0">
                <a:latin typeface="Arial"/>
                <a:cs typeface="Arial"/>
              </a:rPr>
              <a:t>‘quiet’</a:t>
            </a:r>
            <a:endParaRPr lang="en-US" sz="2000" dirty="0"/>
          </a:p>
          <a:p>
            <a:pPr marL="285750" indent="-285750">
              <a:buFont typeface="Arial"/>
              <a:buChar char="•"/>
            </a:pPr>
            <a:r>
              <a:rPr lang="en-US" sz="2000" dirty="0">
                <a:latin typeface="Arial"/>
                <a:cs typeface="Arial"/>
              </a:rPr>
              <a:t>‘humble’</a:t>
            </a:r>
            <a:endParaRPr lang="en-US" sz="2000" dirty="0"/>
          </a:p>
          <a:p>
            <a:pPr marL="285750" indent="-285750">
              <a:buFont typeface="Arial"/>
              <a:buChar char="•"/>
            </a:pPr>
            <a:r>
              <a:rPr lang="en-US" sz="2000" dirty="0">
                <a:latin typeface="Arial"/>
                <a:cs typeface="Arial"/>
              </a:rPr>
              <a:t>‘friendly’</a:t>
            </a:r>
            <a:endParaRPr lang="en-US" sz="2000" dirty="0"/>
          </a:p>
          <a:p>
            <a:pPr marL="285750" indent="-285750">
              <a:buFont typeface="Arial"/>
              <a:buChar char="•"/>
            </a:pPr>
            <a:r>
              <a:rPr lang="en-US" sz="2000" dirty="0">
                <a:latin typeface="Arial"/>
                <a:cs typeface="Arial"/>
              </a:rPr>
              <a:t>‘honest’</a:t>
            </a:r>
            <a:endParaRPr lang="en-US" sz="2000" dirty="0"/>
          </a:p>
          <a:p>
            <a:pPr marL="285750" indent="-285750">
              <a:buFont typeface="Arial"/>
              <a:buChar char="•"/>
            </a:pPr>
            <a:r>
              <a:rPr lang="en-US" sz="2000" dirty="0">
                <a:latin typeface="Arial"/>
                <a:cs typeface="Arial"/>
              </a:rPr>
              <a:t>‘family-orientated’</a:t>
            </a:r>
            <a:endParaRPr lang="en-US" sz="2000" dirty="0"/>
          </a:p>
          <a:p>
            <a:pPr marL="285750" indent="-285750">
              <a:buFont typeface="Arial"/>
              <a:buChar char="•"/>
            </a:pPr>
            <a:r>
              <a:rPr lang="en-US" sz="2000" dirty="0">
                <a:latin typeface="Arial"/>
                <a:cs typeface="Arial"/>
              </a:rPr>
              <a:t>‘predictable’.</a:t>
            </a:r>
            <a:endParaRPr lang="en-US" dirty="0"/>
          </a:p>
          <a:p>
            <a:endParaRPr lang="en-US" sz="2000" b="1" dirty="0">
              <a:latin typeface="Arial"/>
              <a:cs typeface="Arial"/>
            </a:endParaRPr>
          </a:p>
          <a:p>
            <a:r>
              <a:rPr lang="en-US" sz="2000" b="1" dirty="0">
                <a:latin typeface="Arial"/>
                <a:cs typeface="Arial"/>
              </a:rPr>
              <a:t>Obituary: if you had to write an obituary for MasterCard, what would it say?</a:t>
            </a:r>
            <a:endParaRPr lang="en-US" sz="2000" dirty="0">
              <a:latin typeface="Arial"/>
              <a:cs typeface="Arial"/>
            </a:endParaRPr>
          </a:p>
          <a:p>
            <a:pPr marL="285750" indent="-285750">
              <a:buFont typeface="Arial"/>
              <a:buChar char="•"/>
            </a:pPr>
            <a:r>
              <a:rPr lang="en-US" sz="2000" dirty="0">
                <a:latin typeface="Arial"/>
                <a:cs typeface="Arial"/>
              </a:rPr>
              <a:t>‘died of old age in his sleep’</a:t>
            </a:r>
            <a:endParaRPr lang="en-US" sz="2000" dirty="0"/>
          </a:p>
          <a:p>
            <a:pPr marL="285750" indent="-285750">
              <a:buFont typeface="Arial"/>
              <a:buChar char="•"/>
            </a:pPr>
            <a:r>
              <a:rPr lang="en-US" sz="2000" dirty="0">
                <a:latin typeface="Arial"/>
                <a:cs typeface="Arial"/>
              </a:rPr>
              <a:t>‘will be missed by the few that were close to him’</a:t>
            </a:r>
            <a:endParaRPr lang="en-US" sz="2000" dirty="0"/>
          </a:p>
          <a:p>
            <a:pPr marL="285750" indent="-285750">
              <a:buFont typeface="Arial"/>
              <a:buChar char="•"/>
            </a:pPr>
            <a:r>
              <a:rPr lang="en-US" sz="2000" dirty="0">
                <a:latin typeface="Arial"/>
                <a:cs typeface="Arial"/>
              </a:rPr>
              <a:t>‘lived a modest life with his family’.</a:t>
            </a:r>
            <a:endParaRPr lang="en-US" dirty="0"/>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6.4 Message</a:t>
            </a:r>
            <a:endParaRPr lang="en-US" dirty="0"/>
          </a:p>
        </p:txBody>
      </p:sp>
    </p:spTree>
    <p:extLst>
      <p:ext uri="{BB962C8B-B14F-4D97-AF65-F5344CB8AC3E}">
        <p14:creationId xmlns:p14="http://schemas.microsoft.com/office/powerpoint/2010/main" val="399535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273796"/>
            <a:ext cx="8475656" cy="5940088"/>
          </a:xfrm>
          <a:prstGeom prst="rect">
            <a:avLst/>
          </a:prstGeom>
          <a:noFill/>
        </p:spPr>
        <p:txBody>
          <a:bodyPr wrap="square" lIns="91440" tIns="45720" rIns="91440" bIns="45720" rtlCol="0" anchor="t">
            <a:spAutoFit/>
          </a:bodyPr>
          <a:lstStyle/>
          <a:p>
            <a:r>
              <a:rPr lang="en-US" sz="2000" dirty="0">
                <a:latin typeface="Arial"/>
                <a:cs typeface="Arial"/>
              </a:rPr>
              <a:t>From this feedback, MasterCard saw that they were seen as practical and boring, yet they could also see that their brand came across as modest and friendly, and that it had the potential to tug at the public’s heartstrings. </a:t>
            </a:r>
            <a:endParaRPr lang="en-US" sz="2000" dirty="0"/>
          </a:p>
          <a:p>
            <a:r>
              <a:rPr lang="en-US" sz="2000" b="1" dirty="0">
                <a:latin typeface="Arial"/>
                <a:cs typeface="Arial"/>
              </a:rPr>
              <a:t>Creating the concept</a:t>
            </a:r>
            <a:endParaRPr lang="en-US" sz="2000" dirty="0">
              <a:latin typeface="Arial"/>
              <a:cs typeface="Arial"/>
            </a:endParaRPr>
          </a:p>
          <a:p>
            <a:r>
              <a:rPr lang="en-US" sz="2000" dirty="0">
                <a:latin typeface="Arial"/>
                <a:cs typeface="Arial"/>
              </a:rPr>
              <a:t>The creative concept was assumed to be that life </a:t>
            </a:r>
            <a:endParaRPr lang="en-US" dirty="0"/>
          </a:p>
          <a:p>
            <a:r>
              <a:rPr lang="en-US" sz="2000" dirty="0">
                <a:latin typeface="Arial"/>
                <a:cs typeface="Arial"/>
              </a:rPr>
              <a:t>experiences are ‘priceless’, and that’s what </a:t>
            </a:r>
            <a:endParaRPr lang="en-US"/>
          </a:p>
          <a:p>
            <a:r>
              <a:rPr lang="en-US" sz="2000" dirty="0">
                <a:latin typeface="Arial"/>
                <a:cs typeface="Arial"/>
              </a:rPr>
              <a:t>MasterCard wanted to bring out through it’s </a:t>
            </a:r>
            <a:endParaRPr lang="en-US"/>
          </a:p>
          <a:p>
            <a:r>
              <a:rPr lang="en-US" sz="2000" dirty="0">
                <a:latin typeface="Arial"/>
                <a:cs typeface="Arial"/>
              </a:rPr>
              <a:t>advertisement. ‘It’s priceless’ has been their tagline </a:t>
            </a:r>
            <a:endParaRPr lang="en-US"/>
          </a:p>
          <a:p>
            <a:r>
              <a:rPr lang="en-US" sz="2000" dirty="0">
                <a:latin typeface="Arial"/>
                <a:cs typeface="Arial"/>
              </a:rPr>
              <a:t>for a long time, and you will have noticed this in the </a:t>
            </a:r>
            <a:endParaRPr lang="en-US"/>
          </a:p>
          <a:p>
            <a:r>
              <a:rPr lang="en-US" sz="2000" dirty="0">
                <a:latin typeface="Arial"/>
                <a:cs typeface="Arial"/>
              </a:rPr>
              <a:t>video that you watched on the previous page.</a:t>
            </a:r>
            <a:endParaRPr lang="en-US" dirty="0"/>
          </a:p>
          <a:p>
            <a:r>
              <a:rPr lang="en-US" sz="2000" b="1" dirty="0">
                <a:latin typeface="Arial"/>
                <a:cs typeface="Arial"/>
              </a:rPr>
              <a:t>Creating advertising appeals</a:t>
            </a:r>
            <a:endParaRPr lang="en-US" sz="2000" dirty="0">
              <a:latin typeface="Arial"/>
              <a:cs typeface="Arial"/>
            </a:endParaRPr>
          </a:p>
          <a:p>
            <a:r>
              <a:rPr lang="en-US" sz="2000" dirty="0">
                <a:latin typeface="Arial"/>
                <a:cs typeface="Arial"/>
              </a:rPr>
              <a:t>Under the advertising appeal part of the strategy, we are looking at the actual execution of the big idea. For example, whether MasterCard wants to use </a:t>
            </a:r>
            <a:r>
              <a:rPr lang="en-US" sz="2000" dirty="0" err="1">
                <a:latin typeface="Arial"/>
                <a:cs typeface="Arial"/>
              </a:rPr>
              <a:t>humour</a:t>
            </a:r>
            <a:r>
              <a:rPr lang="en-US" sz="2000" dirty="0">
                <a:latin typeface="Arial"/>
                <a:cs typeface="Arial"/>
              </a:rPr>
              <a:t> or emotion. This is where creative agencies come in and build the appeal up. MasterCard’s ‘it’s priceless’ campaign has been very successful in positioning and communicating.</a:t>
            </a:r>
            <a:endParaRPr lang="en-US" dirty="0"/>
          </a:p>
          <a:p>
            <a:endParaRPr lang="en-US" sz="2000" b="1" dirty="0">
              <a:latin typeface="Arial"/>
              <a:cs typeface="Arial"/>
            </a:endParaRPr>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6.4 Message</a:t>
            </a:r>
            <a:endParaRPr lang="en-US" dirty="0"/>
          </a:p>
        </p:txBody>
      </p:sp>
      <p:pic>
        <p:nvPicPr>
          <p:cNvPr id="6" name="Picture 7" descr="A picture containing text, building, road, bus&#10;&#10;Description automatically generated">
            <a:extLst>
              <a:ext uri="{FF2B5EF4-FFF2-40B4-BE49-F238E27FC236}">
                <a16:creationId xmlns:a16="http://schemas.microsoft.com/office/drawing/2014/main" id="{100AF844-F6DC-0EFB-A7F4-BA99D1EFBE64}"/>
              </a:ext>
            </a:extLst>
          </p:cNvPr>
          <p:cNvPicPr>
            <a:picLocks noChangeAspect="1"/>
          </p:cNvPicPr>
          <p:nvPr/>
        </p:nvPicPr>
        <p:blipFill>
          <a:blip r:embed="rId2"/>
          <a:stretch>
            <a:fillRect/>
          </a:stretch>
        </p:blipFill>
        <p:spPr>
          <a:xfrm>
            <a:off x="6636589" y="2488720"/>
            <a:ext cx="2081842" cy="2081842"/>
          </a:xfrm>
          <a:prstGeom prst="rect">
            <a:avLst/>
          </a:prstGeom>
        </p:spPr>
      </p:pic>
    </p:spTree>
    <p:extLst>
      <p:ext uri="{BB962C8B-B14F-4D97-AF65-F5344CB8AC3E}">
        <p14:creationId xmlns:p14="http://schemas.microsoft.com/office/powerpoint/2010/main" val="936312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273796"/>
            <a:ext cx="8475656" cy="5016758"/>
          </a:xfrm>
          <a:prstGeom prst="rect">
            <a:avLst/>
          </a:prstGeom>
          <a:noFill/>
        </p:spPr>
        <p:txBody>
          <a:bodyPr wrap="square" lIns="91440" tIns="45720" rIns="91440" bIns="45720" rtlCol="0" anchor="t">
            <a:spAutoFit/>
          </a:bodyPr>
          <a:lstStyle/>
          <a:p>
            <a:r>
              <a:rPr lang="en-US" sz="2000" b="1" dirty="0">
                <a:latin typeface="Arial"/>
                <a:cs typeface="Arial"/>
              </a:rPr>
              <a:t>1. Where, when and how often should we communicate the message?</a:t>
            </a:r>
            <a:endParaRPr lang="en-US" sz="2000">
              <a:latin typeface="Arial"/>
              <a:cs typeface="Arial"/>
            </a:endParaRPr>
          </a:p>
          <a:p>
            <a:r>
              <a:rPr lang="en-US" sz="2000" dirty="0">
                <a:latin typeface="Arial"/>
                <a:cs typeface="Arial"/>
              </a:rPr>
              <a:t>Under media, there are two main issues:</a:t>
            </a:r>
            <a:endParaRPr lang="en-US" sz="2000"/>
          </a:p>
          <a:p>
            <a:pPr marL="285750" indent="-285750">
              <a:buFont typeface="Arial"/>
              <a:buChar char="•"/>
            </a:pPr>
            <a:r>
              <a:rPr lang="en-US" sz="2000" dirty="0">
                <a:latin typeface="Arial"/>
                <a:cs typeface="Arial"/>
              </a:rPr>
              <a:t>Where do we want our promotions to be ‘seen’?</a:t>
            </a:r>
            <a:endParaRPr lang="en-US" sz="2000"/>
          </a:p>
          <a:p>
            <a:pPr marL="285750" indent="-285750">
              <a:buFont typeface="Arial"/>
              <a:buChar char="•"/>
            </a:pPr>
            <a:r>
              <a:rPr lang="en-US" sz="2000" dirty="0">
                <a:latin typeface="Arial"/>
                <a:cs typeface="Arial"/>
              </a:rPr>
              <a:t>When (</a:t>
            </a:r>
            <a:r>
              <a:rPr lang="en-US" sz="2000" dirty="0" err="1">
                <a:latin typeface="Arial"/>
                <a:cs typeface="Arial"/>
              </a:rPr>
              <a:t>eg</a:t>
            </a:r>
            <a:r>
              <a:rPr lang="en-US" sz="2000" dirty="0">
                <a:latin typeface="Arial"/>
                <a:cs typeface="Arial"/>
              </a:rPr>
              <a:t> what time of day?) and how often (</a:t>
            </a:r>
            <a:r>
              <a:rPr lang="en-US" sz="2000" dirty="0" err="1">
                <a:latin typeface="Arial"/>
                <a:cs typeface="Arial"/>
              </a:rPr>
              <a:t>eg</a:t>
            </a:r>
            <a:r>
              <a:rPr lang="en-US" sz="2000" dirty="0">
                <a:latin typeface="Arial"/>
                <a:cs typeface="Arial"/>
              </a:rPr>
              <a:t> how many times a day?) do we want the advertisement to run?</a:t>
            </a:r>
            <a:endParaRPr lang="en-US" sz="2000" dirty="0"/>
          </a:p>
          <a:p>
            <a:r>
              <a:rPr lang="en-US" sz="2000" b="1" dirty="0">
                <a:latin typeface="Arial"/>
                <a:cs typeface="Arial"/>
              </a:rPr>
              <a:t>Where do we want our promotions to be seen?  </a:t>
            </a:r>
            <a:endParaRPr lang="en-US" sz="2000" dirty="0">
              <a:latin typeface="Arial"/>
              <a:cs typeface="Arial"/>
            </a:endParaRPr>
          </a:p>
          <a:p>
            <a:r>
              <a:rPr lang="en-US" sz="2000" dirty="0">
                <a:latin typeface="Arial"/>
                <a:cs typeface="Arial"/>
              </a:rPr>
              <a:t>The ‘where’ is based on a couple of basic issues: efficiency and fit.</a:t>
            </a:r>
            <a:endParaRPr lang="en-US" sz="2000" dirty="0"/>
          </a:p>
          <a:p>
            <a:r>
              <a:rPr lang="en-US" sz="2000" b="1" dirty="0">
                <a:latin typeface="Arial"/>
                <a:cs typeface="Arial"/>
              </a:rPr>
              <a:t>Efficiency</a:t>
            </a:r>
            <a:endParaRPr lang="en-US" sz="2000">
              <a:latin typeface="Arial"/>
              <a:cs typeface="Arial"/>
            </a:endParaRPr>
          </a:p>
          <a:p>
            <a:r>
              <a:rPr lang="en-US" sz="2000" dirty="0">
                <a:latin typeface="Arial"/>
                <a:cs typeface="Arial"/>
              </a:rPr>
              <a:t>The first issue is the efficiency of the advertisement/promotion. Two features and terms associated with efficiency are: </a:t>
            </a:r>
            <a:endParaRPr lang="en-US" dirty="0"/>
          </a:p>
          <a:p>
            <a:endParaRPr lang="en-US" sz="2000" dirty="0"/>
          </a:p>
          <a:p>
            <a:r>
              <a:rPr lang="en-US" sz="2000" b="1" dirty="0">
                <a:latin typeface="Arial"/>
                <a:cs typeface="Arial"/>
              </a:rPr>
              <a:t>Cost</a:t>
            </a:r>
            <a:endParaRPr lang="en-US" sz="2000" dirty="0">
              <a:latin typeface="Arial"/>
              <a:cs typeface="Arial"/>
            </a:endParaRPr>
          </a:p>
          <a:p>
            <a:r>
              <a:rPr lang="en-US" sz="2000" dirty="0">
                <a:latin typeface="Arial"/>
                <a:cs typeface="Arial"/>
              </a:rPr>
              <a:t>This is the cost of doing the promotions. It is often referred to as ‘cost per thousand or ‘cost per </a:t>
            </a:r>
            <a:r>
              <a:rPr lang="en-US" sz="2000" dirty="0" err="1">
                <a:latin typeface="Arial"/>
                <a:cs typeface="Arial"/>
              </a:rPr>
              <a:t>mille</a:t>
            </a:r>
            <a:r>
              <a:rPr lang="en-US" sz="2000" dirty="0">
                <a:latin typeface="Arial"/>
                <a:cs typeface="Arial"/>
              </a:rPr>
              <a:t>’, meaning the cost of a promotion reaching 1000 people. This can be shortened to CPM.</a:t>
            </a: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6.5 Media</a:t>
            </a:r>
            <a:endParaRPr lang="en-US" dirty="0" err="1"/>
          </a:p>
        </p:txBody>
      </p:sp>
    </p:spTree>
    <p:extLst>
      <p:ext uri="{BB962C8B-B14F-4D97-AF65-F5344CB8AC3E}">
        <p14:creationId xmlns:p14="http://schemas.microsoft.com/office/powerpoint/2010/main" val="216081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273796"/>
            <a:ext cx="8475656" cy="3754874"/>
          </a:xfrm>
          <a:prstGeom prst="rect">
            <a:avLst/>
          </a:prstGeom>
          <a:noFill/>
        </p:spPr>
        <p:txBody>
          <a:bodyPr wrap="square" lIns="91440" tIns="45720" rIns="91440" bIns="45720" rtlCol="0" anchor="t">
            <a:spAutoFit/>
          </a:bodyPr>
          <a:lstStyle/>
          <a:p>
            <a:r>
              <a:rPr lang="en-US" sz="2000" b="1" dirty="0">
                <a:latin typeface="Arial"/>
                <a:cs typeface="Arial"/>
              </a:rPr>
              <a:t>Reach</a:t>
            </a:r>
            <a:endParaRPr lang="en-US" sz="2000" dirty="0">
              <a:latin typeface="Arial"/>
              <a:cs typeface="Arial"/>
            </a:endParaRPr>
          </a:p>
          <a:p>
            <a:r>
              <a:rPr lang="en-US" sz="2000" dirty="0">
                <a:latin typeface="Arial"/>
                <a:cs typeface="Arial"/>
              </a:rPr>
              <a:t>An example of reach could be the following: there is a program  running on TV and the universe that we are targeting is, say, 100 people. In reality, about 30 of those hundred people might actually see the program during which our advertisement runs. In this case, we would say the reach was 30 per cent. ‘TV ratings’ and ‘gross rating points’ (GRP - the gross rating points of TV advertising ratio) are how many times the advertisement was watched by the relevant target group. Needless to say, the higher the target rating points (TRP), which was developed based on ads viewed on TV, or gross rating points, the more successful the campaign.</a:t>
            </a:r>
            <a:endParaRPr lang="en-US"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Promotion and 6Ms</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6.5 Media</a:t>
            </a:r>
            <a:endParaRPr lang="en-US" dirty="0" err="1"/>
          </a:p>
        </p:txBody>
      </p:sp>
    </p:spTree>
    <p:extLst>
      <p:ext uri="{BB962C8B-B14F-4D97-AF65-F5344CB8AC3E}">
        <p14:creationId xmlns:p14="http://schemas.microsoft.com/office/powerpoint/2010/main" val="1279571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32</Slides>
  <Notes>1</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revision>1606</cp:revision>
  <cp:lastPrinted>2020-09-02T06:00:26Z</cp:lastPrinted>
  <dcterms:created xsi:type="dcterms:W3CDTF">2009-07-12T19:40:29Z</dcterms:created>
  <dcterms:modified xsi:type="dcterms:W3CDTF">2023-03-01T19:18:50Z</dcterms:modified>
</cp:coreProperties>
</file>