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321" r:id="rId2"/>
    <p:sldId id="406"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423" r:id="rId20"/>
    <p:sldId id="424" r:id="rId21"/>
    <p:sldId id="425" r:id="rId22"/>
    <p:sldId id="426" r:id="rId23"/>
    <p:sldId id="427" r:id="rId24"/>
    <p:sldId id="428" r:id="rId25"/>
    <p:sldId id="429" r:id="rId26"/>
    <p:sldId id="430" r:id="rId27"/>
    <p:sldId id="431" r:id="rId28"/>
    <p:sldId id="432" r:id="rId29"/>
  </p:sldIdLst>
  <p:sldSz cx="9144000" cy="6858000" type="screen4x3"/>
  <p:notesSz cx="7099300" cy="102346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66FF"/>
    <a:srgbClr val="1343F5"/>
    <a:srgbClr val="FF0000"/>
    <a:srgbClr val="0000FF"/>
    <a:srgbClr val="800000"/>
    <a:srgbClr val="0099CC"/>
    <a:srgbClr val="80808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A4C9D-C8D1-4B33-A27E-A2FBBCA33E33}" v="59" dt="2021-07-31T11:26:18.0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9"/>
    <p:restoredTop sz="94843"/>
  </p:normalViewPr>
  <p:slideViewPr>
    <p:cSldViewPr>
      <p:cViewPr varScale="1">
        <p:scale>
          <a:sx n="109" d="100"/>
          <a:sy n="109" d="100"/>
        </p:scale>
        <p:origin x="1338"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us Grobbelaar" userId="f78c0ccbbd61117f" providerId="LiveId" clId="{AB5A4C9D-C8D1-4B33-A27E-A2FBBCA33E33}"/>
    <pc:docChg chg="undo custSel addSld modSld">
      <pc:chgData name="Marius Grobbelaar" userId="f78c0ccbbd61117f" providerId="LiveId" clId="{AB5A4C9D-C8D1-4B33-A27E-A2FBBCA33E33}" dt="2021-07-31T11:26:38.150" v="253" actId="122"/>
      <pc:docMkLst>
        <pc:docMk/>
      </pc:docMkLst>
      <pc:sldChg chg="addSp modSp mod">
        <pc:chgData name="Marius Grobbelaar" userId="f78c0ccbbd61117f" providerId="LiveId" clId="{AB5A4C9D-C8D1-4B33-A27E-A2FBBCA33E33}" dt="2021-07-31T11:15:06.468" v="65" actId="14100"/>
        <pc:sldMkLst>
          <pc:docMk/>
          <pc:sldMk cId="622527261" sldId="406"/>
        </pc:sldMkLst>
        <pc:spChg chg="add mod">
          <ac:chgData name="Marius Grobbelaar" userId="f78c0ccbbd61117f" providerId="LiveId" clId="{AB5A4C9D-C8D1-4B33-A27E-A2FBBCA33E33}" dt="2021-07-31T11:14:58.265" v="63" actId="1076"/>
          <ac:spMkLst>
            <pc:docMk/>
            <pc:sldMk cId="622527261" sldId="406"/>
            <ac:spMk id="6" creationId="{35C96577-8D96-405D-B153-0189F8F0FC40}"/>
          </ac:spMkLst>
        </pc:spChg>
        <pc:spChg chg="add mod">
          <ac:chgData name="Marius Grobbelaar" userId="f78c0ccbbd61117f" providerId="LiveId" clId="{AB5A4C9D-C8D1-4B33-A27E-A2FBBCA33E33}" dt="2021-07-31T11:15:06.468" v="65" actId="14100"/>
          <ac:spMkLst>
            <pc:docMk/>
            <pc:sldMk cId="622527261" sldId="406"/>
            <ac:spMk id="8" creationId="{53328FEE-7C96-42EF-8B86-ACD977B4D1F7}"/>
          </ac:spMkLst>
        </pc:spChg>
      </pc:sldChg>
      <pc:sldChg chg="addSp modSp add mod">
        <pc:chgData name="Marius Grobbelaar" userId="f78c0ccbbd61117f" providerId="LiveId" clId="{AB5A4C9D-C8D1-4B33-A27E-A2FBBCA33E33}" dt="2021-07-31T11:15:11.858" v="66" actId="1076"/>
        <pc:sldMkLst>
          <pc:docMk/>
          <pc:sldMk cId="28833638" sldId="407"/>
        </pc:sldMkLst>
        <pc:spChg chg="add mod">
          <ac:chgData name="Marius Grobbelaar" userId="f78c0ccbbd61117f" providerId="LiveId" clId="{AB5A4C9D-C8D1-4B33-A27E-A2FBBCA33E33}" dt="2021-07-31T11:15:11.858" v="66" actId="1076"/>
          <ac:spMkLst>
            <pc:docMk/>
            <pc:sldMk cId="28833638" sldId="407"/>
            <ac:spMk id="6" creationId="{5AF4FB3E-5DF7-4843-AC9E-593D97AD112E}"/>
          </ac:spMkLst>
        </pc:spChg>
      </pc:sldChg>
      <pc:sldChg chg="addSp modSp add mod">
        <pc:chgData name="Marius Grobbelaar" userId="f78c0ccbbd61117f" providerId="LiveId" clId="{AB5A4C9D-C8D1-4B33-A27E-A2FBBCA33E33}" dt="2021-07-31T11:15:32.734" v="73" actId="404"/>
        <pc:sldMkLst>
          <pc:docMk/>
          <pc:sldMk cId="271434367" sldId="408"/>
        </pc:sldMkLst>
        <pc:spChg chg="add mod">
          <ac:chgData name="Marius Grobbelaar" userId="f78c0ccbbd61117f" providerId="LiveId" clId="{AB5A4C9D-C8D1-4B33-A27E-A2FBBCA33E33}" dt="2021-07-31T11:15:21.472" v="69" actId="1076"/>
          <ac:spMkLst>
            <pc:docMk/>
            <pc:sldMk cId="271434367" sldId="408"/>
            <ac:spMk id="6" creationId="{6284CBA5-B07C-4183-85AB-A9E9E5E7FEED}"/>
          </ac:spMkLst>
        </pc:spChg>
        <pc:spChg chg="add mod">
          <ac:chgData name="Marius Grobbelaar" userId="f78c0ccbbd61117f" providerId="LiveId" clId="{AB5A4C9D-C8D1-4B33-A27E-A2FBBCA33E33}" dt="2021-07-31T11:15:32.734" v="73" actId="404"/>
          <ac:spMkLst>
            <pc:docMk/>
            <pc:sldMk cId="271434367" sldId="408"/>
            <ac:spMk id="8" creationId="{F30491C1-91B2-4051-B857-314A075FA052}"/>
          </ac:spMkLst>
        </pc:spChg>
      </pc:sldChg>
      <pc:sldChg chg="addSp modSp add mod">
        <pc:chgData name="Marius Grobbelaar" userId="f78c0ccbbd61117f" providerId="LiveId" clId="{AB5A4C9D-C8D1-4B33-A27E-A2FBBCA33E33}" dt="2021-07-31T11:16:08.190" v="82" actId="255"/>
        <pc:sldMkLst>
          <pc:docMk/>
          <pc:sldMk cId="284318949" sldId="409"/>
        </pc:sldMkLst>
        <pc:spChg chg="add mod">
          <ac:chgData name="Marius Grobbelaar" userId="f78c0ccbbd61117f" providerId="LiveId" clId="{AB5A4C9D-C8D1-4B33-A27E-A2FBBCA33E33}" dt="2021-07-31T11:15:51.780" v="77" actId="14100"/>
          <ac:spMkLst>
            <pc:docMk/>
            <pc:sldMk cId="284318949" sldId="409"/>
            <ac:spMk id="6" creationId="{34C99EAB-F280-42F4-8499-912FB8B10949}"/>
          </ac:spMkLst>
        </pc:spChg>
        <pc:spChg chg="add mod">
          <ac:chgData name="Marius Grobbelaar" userId="f78c0ccbbd61117f" providerId="LiveId" clId="{AB5A4C9D-C8D1-4B33-A27E-A2FBBCA33E33}" dt="2021-07-31T11:16:08.190" v="82" actId="255"/>
          <ac:spMkLst>
            <pc:docMk/>
            <pc:sldMk cId="284318949" sldId="409"/>
            <ac:spMk id="8" creationId="{FE1D8B79-056B-43FF-AAC3-1F806AC307D3}"/>
          </ac:spMkLst>
        </pc:spChg>
      </pc:sldChg>
      <pc:sldChg chg="addSp modSp add mod">
        <pc:chgData name="Marius Grobbelaar" userId="f78c0ccbbd61117f" providerId="LiveId" clId="{AB5A4C9D-C8D1-4B33-A27E-A2FBBCA33E33}" dt="2021-07-31T11:16:36.315" v="89" actId="1076"/>
        <pc:sldMkLst>
          <pc:docMk/>
          <pc:sldMk cId="1000794518" sldId="410"/>
        </pc:sldMkLst>
        <pc:spChg chg="add mod">
          <ac:chgData name="Marius Grobbelaar" userId="f78c0ccbbd61117f" providerId="LiveId" clId="{AB5A4C9D-C8D1-4B33-A27E-A2FBBCA33E33}" dt="2021-07-31T11:16:20.501" v="85" actId="1076"/>
          <ac:spMkLst>
            <pc:docMk/>
            <pc:sldMk cId="1000794518" sldId="410"/>
            <ac:spMk id="6" creationId="{6AD409D3-C34A-462A-BB0C-8B974ECBDBB6}"/>
          </ac:spMkLst>
        </pc:spChg>
        <pc:spChg chg="add mod">
          <ac:chgData name="Marius Grobbelaar" userId="f78c0ccbbd61117f" providerId="LiveId" clId="{AB5A4C9D-C8D1-4B33-A27E-A2FBBCA33E33}" dt="2021-07-31T11:16:32.810" v="88" actId="404"/>
          <ac:spMkLst>
            <pc:docMk/>
            <pc:sldMk cId="1000794518" sldId="410"/>
            <ac:spMk id="8" creationId="{CDDCBF25-FADA-447A-9610-10388C915873}"/>
          </ac:spMkLst>
        </pc:spChg>
        <pc:picChg chg="add mod">
          <ac:chgData name="Marius Grobbelaar" userId="f78c0ccbbd61117f" providerId="LiveId" clId="{AB5A4C9D-C8D1-4B33-A27E-A2FBBCA33E33}" dt="2021-07-31T11:16:36.315" v="89" actId="1076"/>
          <ac:picMkLst>
            <pc:docMk/>
            <pc:sldMk cId="1000794518" sldId="410"/>
            <ac:picMk id="10" creationId="{C571BBB6-1737-4DF3-BA0E-067AB8EABCF9}"/>
          </ac:picMkLst>
        </pc:picChg>
      </pc:sldChg>
      <pc:sldChg chg="addSp modSp add mod">
        <pc:chgData name="Marius Grobbelaar" userId="f78c0ccbbd61117f" providerId="LiveId" clId="{AB5A4C9D-C8D1-4B33-A27E-A2FBBCA33E33}" dt="2021-07-31T11:16:58.679" v="99" actId="14100"/>
        <pc:sldMkLst>
          <pc:docMk/>
          <pc:sldMk cId="3076200248" sldId="411"/>
        </pc:sldMkLst>
        <pc:spChg chg="add mod">
          <ac:chgData name="Marius Grobbelaar" userId="f78c0ccbbd61117f" providerId="LiveId" clId="{AB5A4C9D-C8D1-4B33-A27E-A2FBBCA33E33}" dt="2021-07-31T11:16:46.933" v="93" actId="1076"/>
          <ac:spMkLst>
            <pc:docMk/>
            <pc:sldMk cId="3076200248" sldId="411"/>
            <ac:spMk id="6" creationId="{8ADFA0CF-D815-42EE-9F9D-352E833F1AD8}"/>
          </ac:spMkLst>
        </pc:spChg>
        <pc:picChg chg="add mod">
          <ac:chgData name="Marius Grobbelaar" userId="f78c0ccbbd61117f" providerId="LiveId" clId="{AB5A4C9D-C8D1-4B33-A27E-A2FBBCA33E33}" dt="2021-07-31T11:16:58.679" v="99" actId="14100"/>
          <ac:picMkLst>
            <pc:docMk/>
            <pc:sldMk cId="3076200248" sldId="411"/>
            <ac:picMk id="8" creationId="{71A0CAEE-18B4-4545-91D4-890730D9E6B7}"/>
          </ac:picMkLst>
        </pc:picChg>
      </pc:sldChg>
      <pc:sldChg chg="addSp modSp add mod">
        <pc:chgData name="Marius Grobbelaar" userId="f78c0ccbbd61117f" providerId="LiveId" clId="{AB5A4C9D-C8D1-4B33-A27E-A2FBBCA33E33}" dt="2021-07-31T11:17:16.837" v="106" actId="14100"/>
        <pc:sldMkLst>
          <pc:docMk/>
          <pc:sldMk cId="2037705589" sldId="412"/>
        </pc:sldMkLst>
        <pc:spChg chg="add mod">
          <ac:chgData name="Marius Grobbelaar" userId="f78c0ccbbd61117f" providerId="LiveId" clId="{AB5A4C9D-C8D1-4B33-A27E-A2FBBCA33E33}" dt="2021-07-31T11:17:11.499" v="104" actId="1076"/>
          <ac:spMkLst>
            <pc:docMk/>
            <pc:sldMk cId="2037705589" sldId="412"/>
            <ac:spMk id="6" creationId="{CCC8F5BA-62F8-4F2F-9436-619D2E980447}"/>
          </ac:spMkLst>
        </pc:spChg>
        <pc:spChg chg="add mod">
          <ac:chgData name="Marius Grobbelaar" userId="f78c0ccbbd61117f" providerId="LiveId" clId="{AB5A4C9D-C8D1-4B33-A27E-A2FBBCA33E33}" dt="2021-07-31T11:17:16.837" v="106" actId="14100"/>
          <ac:spMkLst>
            <pc:docMk/>
            <pc:sldMk cId="2037705589" sldId="412"/>
            <ac:spMk id="8" creationId="{08DD2046-1799-4FE9-9BCB-7C769506E5E9}"/>
          </ac:spMkLst>
        </pc:spChg>
      </pc:sldChg>
      <pc:sldChg chg="addSp modSp add mod">
        <pc:chgData name="Marius Grobbelaar" userId="f78c0ccbbd61117f" providerId="LiveId" clId="{AB5A4C9D-C8D1-4B33-A27E-A2FBBCA33E33}" dt="2021-07-31T11:17:32.112" v="111" actId="1076"/>
        <pc:sldMkLst>
          <pc:docMk/>
          <pc:sldMk cId="84834893" sldId="413"/>
        </pc:sldMkLst>
        <pc:spChg chg="add mod">
          <ac:chgData name="Marius Grobbelaar" userId="f78c0ccbbd61117f" providerId="LiveId" clId="{AB5A4C9D-C8D1-4B33-A27E-A2FBBCA33E33}" dt="2021-07-31T11:17:29.935" v="110" actId="1076"/>
          <ac:spMkLst>
            <pc:docMk/>
            <pc:sldMk cId="84834893" sldId="413"/>
            <ac:spMk id="6" creationId="{1675C39E-927E-480C-AF3F-01BEEED732CB}"/>
          </ac:spMkLst>
        </pc:spChg>
        <pc:picChg chg="add mod">
          <ac:chgData name="Marius Grobbelaar" userId="f78c0ccbbd61117f" providerId="LiveId" clId="{AB5A4C9D-C8D1-4B33-A27E-A2FBBCA33E33}" dt="2021-07-31T11:17:32.112" v="111" actId="1076"/>
          <ac:picMkLst>
            <pc:docMk/>
            <pc:sldMk cId="84834893" sldId="413"/>
            <ac:picMk id="8" creationId="{DF3128AC-08FA-4E25-B48B-EFD9F4DC6362}"/>
          </ac:picMkLst>
        </pc:picChg>
      </pc:sldChg>
      <pc:sldChg chg="addSp modSp add mod">
        <pc:chgData name="Marius Grobbelaar" userId="f78c0ccbbd61117f" providerId="LiveId" clId="{AB5A4C9D-C8D1-4B33-A27E-A2FBBCA33E33}" dt="2021-07-31T11:17:58.217" v="118" actId="1076"/>
        <pc:sldMkLst>
          <pc:docMk/>
          <pc:sldMk cId="465555561" sldId="414"/>
        </pc:sldMkLst>
        <pc:spChg chg="add mod">
          <ac:chgData name="Marius Grobbelaar" userId="f78c0ccbbd61117f" providerId="LiveId" clId="{AB5A4C9D-C8D1-4B33-A27E-A2FBBCA33E33}" dt="2021-07-31T11:17:46.995" v="114" actId="1076"/>
          <ac:spMkLst>
            <pc:docMk/>
            <pc:sldMk cId="465555561" sldId="414"/>
            <ac:spMk id="6" creationId="{22E989B5-CCF1-4AB5-9AE0-C3F75F44C4F9}"/>
          </ac:spMkLst>
        </pc:spChg>
        <pc:spChg chg="add mod">
          <ac:chgData name="Marius Grobbelaar" userId="f78c0ccbbd61117f" providerId="LiveId" clId="{AB5A4C9D-C8D1-4B33-A27E-A2FBBCA33E33}" dt="2021-07-31T11:17:52.609" v="116" actId="14100"/>
          <ac:spMkLst>
            <pc:docMk/>
            <pc:sldMk cId="465555561" sldId="414"/>
            <ac:spMk id="8" creationId="{3B95F555-70C8-4F41-8351-1767CCD1FE16}"/>
          </ac:spMkLst>
        </pc:spChg>
        <pc:picChg chg="add mod">
          <ac:chgData name="Marius Grobbelaar" userId="f78c0ccbbd61117f" providerId="LiveId" clId="{AB5A4C9D-C8D1-4B33-A27E-A2FBBCA33E33}" dt="2021-07-31T11:17:58.217" v="118" actId="1076"/>
          <ac:picMkLst>
            <pc:docMk/>
            <pc:sldMk cId="465555561" sldId="414"/>
            <ac:picMk id="10" creationId="{7F96DDF6-5663-43AD-9B47-F9A459D59BB1}"/>
          </ac:picMkLst>
        </pc:picChg>
      </pc:sldChg>
      <pc:sldChg chg="addSp modSp add mod">
        <pc:chgData name="Marius Grobbelaar" userId="f78c0ccbbd61117f" providerId="LiveId" clId="{AB5A4C9D-C8D1-4B33-A27E-A2FBBCA33E33}" dt="2021-07-31T11:18:37.699" v="128" actId="1076"/>
        <pc:sldMkLst>
          <pc:docMk/>
          <pc:sldMk cId="378536165" sldId="415"/>
        </pc:sldMkLst>
        <pc:spChg chg="add mod">
          <ac:chgData name="Marius Grobbelaar" userId="f78c0ccbbd61117f" providerId="LiveId" clId="{AB5A4C9D-C8D1-4B33-A27E-A2FBBCA33E33}" dt="2021-07-31T11:18:13.680" v="121" actId="1076"/>
          <ac:spMkLst>
            <pc:docMk/>
            <pc:sldMk cId="378536165" sldId="415"/>
            <ac:spMk id="6" creationId="{241192D1-700D-4FC7-8B81-B477878770DD}"/>
          </ac:spMkLst>
        </pc:spChg>
        <pc:spChg chg="add mod">
          <ac:chgData name="Marius Grobbelaar" userId="f78c0ccbbd61117f" providerId="LiveId" clId="{AB5A4C9D-C8D1-4B33-A27E-A2FBBCA33E33}" dt="2021-07-31T11:18:26.143" v="124" actId="404"/>
          <ac:spMkLst>
            <pc:docMk/>
            <pc:sldMk cId="378536165" sldId="415"/>
            <ac:spMk id="8" creationId="{5D9FE0A4-9A65-44C0-BD61-587075FCAC9F}"/>
          </ac:spMkLst>
        </pc:spChg>
        <pc:picChg chg="add mod ord">
          <ac:chgData name="Marius Grobbelaar" userId="f78c0ccbbd61117f" providerId="LiveId" clId="{AB5A4C9D-C8D1-4B33-A27E-A2FBBCA33E33}" dt="2021-07-31T11:18:37.699" v="128" actId="1076"/>
          <ac:picMkLst>
            <pc:docMk/>
            <pc:sldMk cId="378536165" sldId="415"/>
            <ac:picMk id="10" creationId="{D4BB970B-F0E9-47F7-A8E3-47C07E023E6D}"/>
          </ac:picMkLst>
        </pc:picChg>
      </pc:sldChg>
      <pc:sldChg chg="addSp modSp add mod">
        <pc:chgData name="Marius Grobbelaar" userId="f78c0ccbbd61117f" providerId="LiveId" clId="{AB5A4C9D-C8D1-4B33-A27E-A2FBBCA33E33}" dt="2021-07-31T11:20:14.167" v="154" actId="1076"/>
        <pc:sldMkLst>
          <pc:docMk/>
          <pc:sldMk cId="253513364" sldId="416"/>
        </pc:sldMkLst>
        <pc:spChg chg="add mod">
          <ac:chgData name="Marius Grobbelaar" userId="f78c0ccbbd61117f" providerId="LiveId" clId="{AB5A4C9D-C8D1-4B33-A27E-A2FBBCA33E33}" dt="2021-07-31T11:19:20.831" v="142" actId="1076"/>
          <ac:spMkLst>
            <pc:docMk/>
            <pc:sldMk cId="253513364" sldId="416"/>
            <ac:spMk id="6" creationId="{6228C29C-806D-4980-9AAA-E2841DF55AAB}"/>
          </ac:spMkLst>
        </pc:spChg>
        <pc:picChg chg="add mod">
          <ac:chgData name="Marius Grobbelaar" userId="f78c0ccbbd61117f" providerId="LiveId" clId="{AB5A4C9D-C8D1-4B33-A27E-A2FBBCA33E33}" dt="2021-07-31T11:20:14.167" v="154" actId="1076"/>
          <ac:picMkLst>
            <pc:docMk/>
            <pc:sldMk cId="253513364" sldId="416"/>
            <ac:picMk id="8" creationId="{F08D6164-05AF-4D6B-BF44-F4DCBD8A871D}"/>
          </ac:picMkLst>
        </pc:picChg>
      </pc:sldChg>
      <pc:sldChg chg="addSp modSp add mod">
        <pc:chgData name="Marius Grobbelaar" userId="f78c0ccbbd61117f" providerId="LiveId" clId="{AB5A4C9D-C8D1-4B33-A27E-A2FBBCA33E33}" dt="2021-07-31T11:20:07.265" v="153" actId="14100"/>
        <pc:sldMkLst>
          <pc:docMk/>
          <pc:sldMk cId="64527349" sldId="417"/>
        </pc:sldMkLst>
        <pc:spChg chg="add mod">
          <ac:chgData name="Marius Grobbelaar" userId="f78c0ccbbd61117f" providerId="LiveId" clId="{AB5A4C9D-C8D1-4B33-A27E-A2FBBCA33E33}" dt="2021-07-31T11:19:47.805" v="147" actId="1076"/>
          <ac:spMkLst>
            <pc:docMk/>
            <pc:sldMk cId="64527349" sldId="417"/>
            <ac:spMk id="6" creationId="{6205AA0F-BA94-40A7-BC10-45B44A6D39F7}"/>
          </ac:spMkLst>
        </pc:spChg>
        <pc:picChg chg="add mod">
          <ac:chgData name="Marius Grobbelaar" userId="f78c0ccbbd61117f" providerId="LiveId" clId="{AB5A4C9D-C8D1-4B33-A27E-A2FBBCA33E33}" dt="2021-07-31T11:20:07.265" v="153" actId="14100"/>
          <ac:picMkLst>
            <pc:docMk/>
            <pc:sldMk cId="64527349" sldId="417"/>
            <ac:picMk id="8" creationId="{3D3CD2C1-F92A-4947-A57A-5F049F74FB5A}"/>
          </ac:picMkLst>
        </pc:picChg>
      </pc:sldChg>
      <pc:sldChg chg="addSp modSp add mod">
        <pc:chgData name="Marius Grobbelaar" userId="f78c0ccbbd61117f" providerId="LiveId" clId="{AB5A4C9D-C8D1-4B33-A27E-A2FBBCA33E33}" dt="2021-07-31T11:20:50.586" v="164" actId="404"/>
        <pc:sldMkLst>
          <pc:docMk/>
          <pc:sldMk cId="439317804" sldId="418"/>
        </pc:sldMkLst>
        <pc:spChg chg="add mod">
          <ac:chgData name="Marius Grobbelaar" userId="f78c0ccbbd61117f" providerId="LiveId" clId="{AB5A4C9D-C8D1-4B33-A27E-A2FBBCA33E33}" dt="2021-07-31T11:20:32.726" v="157" actId="1076"/>
          <ac:spMkLst>
            <pc:docMk/>
            <pc:sldMk cId="439317804" sldId="418"/>
            <ac:spMk id="6" creationId="{723FCEE7-D6D2-4024-836C-4B44A28F5FCE}"/>
          </ac:spMkLst>
        </pc:spChg>
        <pc:spChg chg="add mod">
          <ac:chgData name="Marius Grobbelaar" userId="f78c0ccbbd61117f" providerId="LiveId" clId="{AB5A4C9D-C8D1-4B33-A27E-A2FBBCA33E33}" dt="2021-07-31T11:20:50.586" v="164" actId="404"/>
          <ac:spMkLst>
            <pc:docMk/>
            <pc:sldMk cId="439317804" sldId="418"/>
            <ac:spMk id="8" creationId="{1900F105-ABB6-45A3-BECC-33CC2B6F1F2F}"/>
          </ac:spMkLst>
        </pc:spChg>
      </pc:sldChg>
      <pc:sldChg chg="addSp modSp add mod">
        <pc:chgData name="Marius Grobbelaar" userId="f78c0ccbbd61117f" providerId="LiveId" clId="{AB5A4C9D-C8D1-4B33-A27E-A2FBBCA33E33}" dt="2021-07-31T11:21:06.506" v="169" actId="14100"/>
        <pc:sldMkLst>
          <pc:docMk/>
          <pc:sldMk cId="3214002074" sldId="419"/>
        </pc:sldMkLst>
        <pc:spChg chg="add mod">
          <ac:chgData name="Marius Grobbelaar" userId="f78c0ccbbd61117f" providerId="LiveId" clId="{AB5A4C9D-C8D1-4B33-A27E-A2FBBCA33E33}" dt="2021-07-31T11:21:00.919" v="167" actId="1076"/>
          <ac:spMkLst>
            <pc:docMk/>
            <pc:sldMk cId="3214002074" sldId="419"/>
            <ac:spMk id="6" creationId="{A6BC0A6C-DD97-43F2-A045-01209FE4A5CB}"/>
          </ac:spMkLst>
        </pc:spChg>
        <pc:spChg chg="add mod">
          <ac:chgData name="Marius Grobbelaar" userId="f78c0ccbbd61117f" providerId="LiveId" clId="{AB5A4C9D-C8D1-4B33-A27E-A2FBBCA33E33}" dt="2021-07-31T11:21:06.506" v="169" actId="14100"/>
          <ac:spMkLst>
            <pc:docMk/>
            <pc:sldMk cId="3214002074" sldId="419"/>
            <ac:spMk id="8" creationId="{2635287B-95CF-4A5A-873D-53C62EF45A05}"/>
          </ac:spMkLst>
        </pc:spChg>
      </pc:sldChg>
      <pc:sldChg chg="addSp modSp add mod">
        <pc:chgData name="Marius Grobbelaar" userId="f78c0ccbbd61117f" providerId="LiveId" clId="{AB5A4C9D-C8D1-4B33-A27E-A2FBBCA33E33}" dt="2021-07-31T11:22:10.113" v="176" actId="404"/>
        <pc:sldMkLst>
          <pc:docMk/>
          <pc:sldMk cId="3861926135" sldId="420"/>
        </pc:sldMkLst>
        <pc:spChg chg="add mod">
          <ac:chgData name="Marius Grobbelaar" userId="f78c0ccbbd61117f" providerId="LiveId" clId="{AB5A4C9D-C8D1-4B33-A27E-A2FBBCA33E33}" dt="2021-07-31T11:21:22.167" v="172" actId="1076"/>
          <ac:spMkLst>
            <pc:docMk/>
            <pc:sldMk cId="3861926135" sldId="420"/>
            <ac:spMk id="6" creationId="{86879F44-D694-41ED-8B13-5A6209480721}"/>
          </ac:spMkLst>
        </pc:spChg>
        <pc:spChg chg="add mod">
          <ac:chgData name="Marius Grobbelaar" userId="f78c0ccbbd61117f" providerId="LiveId" clId="{AB5A4C9D-C8D1-4B33-A27E-A2FBBCA33E33}" dt="2021-07-31T11:22:10.113" v="176" actId="404"/>
          <ac:spMkLst>
            <pc:docMk/>
            <pc:sldMk cId="3861926135" sldId="420"/>
            <ac:spMk id="8" creationId="{40A3C49E-34BF-4D36-A2C4-DA5C3C57A5A7}"/>
          </ac:spMkLst>
        </pc:spChg>
      </pc:sldChg>
      <pc:sldChg chg="addSp modSp add mod">
        <pc:chgData name="Marius Grobbelaar" userId="f78c0ccbbd61117f" providerId="LiveId" clId="{AB5A4C9D-C8D1-4B33-A27E-A2FBBCA33E33}" dt="2021-07-31T11:22:42.569" v="184" actId="14100"/>
        <pc:sldMkLst>
          <pc:docMk/>
          <pc:sldMk cId="2219625132" sldId="421"/>
        </pc:sldMkLst>
        <pc:spChg chg="add mod">
          <ac:chgData name="Marius Grobbelaar" userId="f78c0ccbbd61117f" providerId="LiveId" clId="{AB5A4C9D-C8D1-4B33-A27E-A2FBBCA33E33}" dt="2021-07-31T11:22:35.096" v="182" actId="1076"/>
          <ac:spMkLst>
            <pc:docMk/>
            <pc:sldMk cId="2219625132" sldId="421"/>
            <ac:spMk id="6" creationId="{F60FC125-0B06-42F4-8268-1B22DCB50E89}"/>
          </ac:spMkLst>
        </pc:spChg>
        <pc:spChg chg="add mod">
          <ac:chgData name="Marius Grobbelaar" userId="f78c0ccbbd61117f" providerId="LiveId" clId="{AB5A4C9D-C8D1-4B33-A27E-A2FBBCA33E33}" dt="2021-07-31T11:22:42.569" v="184" actId="14100"/>
          <ac:spMkLst>
            <pc:docMk/>
            <pc:sldMk cId="2219625132" sldId="421"/>
            <ac:spMk id="8" creationId="{FB59B8C8-4746-42BB-A721-884ADC1C60BB}"/>
          </ac:spMkLst>
        </pc:spChg>
      </pc:sldChg>
      <pc:sldChg chg="addSp modSp add mod">
        <pc:chgData name="Marius Grobbelaar" userId="f78c0ccbbd61117f" providerId="LiveId" clId="{AB5A4C9D-C8D1-4B33-A27E-A2FBBCA33E33}" dt="2021-07-31T11:23:09.387" v="191" actId="14100"/>
        <pc:sldMkLst>
          <pc:docMk/>
          <pc:sldMk cId="2563692604" sldId="422"/>
        </pc:sldMkLst>
        <pc:spChg chg="add mod">
          <ac:chgData name="Marius Grobbelaar" userId="f78c0ccbbd61117f" providerId="LiveId" clId="{AB5A4C9D-C8D1-4B33-A27E-A2FBBCA33E33}" dt="2021-07-31T11:22:54.579" v="187" actId="1076"/>
          <ac:spMkLst>
            <pc:docMk/>
            <pc:sldMk cId="2563692604" sldId="422"/>
            <ac:spMk id="6" creationId="{964D478D-BC8E-4825-B36C-12DBFB19E60A}"/>
          </ac:spMkLst>
        </pc:spChg>
        <pc:picChg chg="add mod">
          <ac:chgData name="Marius Grobbelaar" userId="f78c0ccbbd61117f" providerId="LiveId" clId="{AB5A4C9D-C8D1-4B33-A27E-A2FBBCA33E33}" dt="2021-07-31T11:23:09.387" v="191" actId="14100"/>
          <ac:picMkLst>
            <pc:docMk/>
            <pc:sldMk cId="2563692604" sldId="422"/>
            <ac:picMk id="8" creationId="{504BFA2C-BCDC-4844-BECC-5D5DB69DB685}"/>
          </ac:picMkLst>
        </pc:picChg>
      </pc:sldChg>
      <pc:sldChg chg="addSp modSp add mod">
        <pc:chgData name="Marius Grobbelaar" userId="f78c0ccbbd61117f" providerId="LiveId" clId="{AB5A4C9D-C8D1-4B33-A27E-A2FBBCA33E33}" dt="2021-07-31T11:23:33.370" v="197" actId="404"/>
        <pc:sldMkLst>
          <pc:docMk/>
          <pc:sldMk cId="476657599" sldId="423"/>
        </pc:sldMkLst>
        <pc:spChg chg="add mod">
          <ac:chgData name="Marius Grobbelaar" userId="f78c0ccbbd61117f" providerId="LiveId" clId="{AB5A4C9D-C8D1-4B33-A27E-A2FBBCA33E33}" dt="2021-07-31T11:23:19.500" v="194" actId="1076"/>
          <ac:spMkLst>
            <pc:docMk/>
            <pc:sldMk cId="476657599" sldId="423"/>
            <ac:spMk id="6" creationId="{EAFB1B89-3F39-4BB5-90C9-D47F070C0475}"/>
          </ac:spMkLst>
        </pc:spChg>
        <pc:spChg chg="add mod">
          <ac:chgData name="Marius Grobbelaar" userId="f78c0ccbbd61117f" providerId="LiveId" clId="{AB5A4C9D-C8D1-4B33-A27E-A2FBBCA33E33}" dt="2021-07-31T11:23:33.370" v="197" actId="404"/>
          <ac:spMkLst>
            <pc:docMk/>
            <pc:sldMk cId="476657599" sldId="423"/>
            <ac:spMk id="8" creationId="{51B5EDE7-0F7A-43D7-A758-9E743416EB47}"/>
          </ac:spMkLst>
        </pc:spChg>
      </pc:sldChg>
      <pc:sldChg chg="addSp modSp add mod">
        <pc:chgData name="Marius Grobbelaar" userId="f78c0ccbbd61117f" providerId="LiveId" clId="{AB5A4C9D-C8D1-4B33-A27E-A2FBBCA33E33}" dt="2021-07-31T11:23:49.323" v="202" actId="1076"/>
        <pc:sldMkLst>
          <pc:docMk/>
          <pc:sldMk cId="2788700094" sldId="424"/>
        </pc:sldMkLst>
        <pc:spChg chg="add mod">
          <ac:chgData name="Marius Grobbelaar" userId="f78c0ccbbd61117f" providerId="LiveId" clId="{AB5A4C9D-C8D1-4B33-A27E-A2FBBCA33E33}" dt="2021-07-31T11:23:43.668" v="200" actId="1076"/>
          <ac:spMkLst>
            <pc:docMk/>
            <pc:sldMk cId="2788700094" sldId="424"/>
            <ac:spMk id="6" creationId="{670F847C-DF07-411E-982E-772381E77AD4}"/>
          </ac:spMkLst>
        </pc:spChg>
        <pc:picChg chg="add mod">
          <ac:chgData name="Marius Grobbelaar" userId="f78c0ccbbd61117f" providerId="LiveId" clId="{AB5A4C9D-C8D1-4B33-A27E-A2FBBCA33E33}" dt="2021-07-31T11:23:49.323" v="202" actId="1076"/>
          <ac:picMkLst>
            <pc:docMk/>
            <pc:sldMk cId="2788700094" sldId="424"/>
            <ac:picMk id="8" creationId="{F1651A8B-C92B-4C24-93B6-C7A6F69D7DA8}"/>
          </ac:picMkLst>
        </pc:picChg>
      </pc:sldChg>
      <pc:sldChg chg="addSp modSp add mod">
        <pc:chgData name="Marius Grobbelaar" userId="f78c0ccbbd61117f" providerId="LiveId" clId="{AB5A4C9D-C8D1-4B33-A27E-A2FBBCA33E33}" dt="2021-07-31T11:24:12.264" v="208" actId="404"/>
        <pc:sldMkLst>
          <pc:docMk/>
          <pc:sldMk cId="3907870551" sldId="425"/>
        </pc:sldMkLst>
        <pc:spChg chg="add mod">
          <ac:chgData name="Marius Grobbelaar" userId="f78c0ccbbd61117f" providerId="LiveId" clId="{AB5A4C9D-C8D1-4B33-A27E-A2FBBCA33E33}" dt="2021-07-31T11:24:00.422" v="205" actId="1076"/>
          <ac:spMkLst>
            <pc:docMk/>
            <pc:sldMk cId="3907870551" sldId="425"/>
            <ac:spMk id="6" creationId="{B61F1855-7009-4DE8-850F-C2F4083B849E}"/>
          </ac:spMkLst>
        </pc:spChg>
        <pc:spChg chg="add mod">
          <ac:chgData name="Marius Grobbelaar" userId="f78c0ccbbd61117f" providerId="LiveId" clId="{AB5A4C9D-C8D1-4B33-A27E-A2FBBCA33E33}" dt="2021-07-31T11:24:12.264" v="208" actId="404"/>
          <ac:spMkLst>
            <pc:docMk/>
            <pc:sldMk cId="3907870551" sldId="425"/>
            <ac:spMk id="8" creationId="{20249E48-EBB0-4848-B973-AC411268BD63}"/>
          </ac:spMkLst>
        </pc:spChg>
      </pc:sldChg>
      <pc:sldChg chg="addSp modSp add mod">
        <pc:chgData name="Marius Grobbelaar" userId="f78c0ccbbd61117f" providerId="LiveId" clId="{AB5A4C9D-C8D1-4B33-A27E-A2FBBCA33E33}" dt="2021-07-31T11:24:31.367" v="214" actId="14100"/>
        <pc:sldMkLst>
          <pc:docMk/>
          <pc:sldMk cId="568446147" sldId="426"/>
        </pc:sldMkLst>
        <pc:spChg chg="add mod">
          <ac:chgData name="Marius Grobbelaar" userId="f78c0ccbbd61117f" providerId="LiveId" clId="{AB5A4C9D-C8D1-4B33-A27E-A2FBBCA33E33}" dt="2021-07-31T11:24:25.698" v="212" actId="1076"/>
          <ac:spMkLst>
            <pc:docMk/>
            <pc:sldMk cId="568446147" sldId="426"/>
            <ac:spMk id="6" creationId="{04C64FA5-F7F9-452C-98C6-9E23A0A6C28F}"/>
          </ac:spMkLst>
        </pc:spChg>
        <pc:spChg chg="add mod">
          <ac:chgData name="Marius Grobbelaar" userId="f78c0ccbbd61117f" providerId="LiveId" clId="{AB5A4C9D-C8D1-4B33-A27E-A2FBBCA33E33}" dt="2021-07-31T11:24:31.367" v="214" actId="14100"/>
          <ac:spMkLst>
            <pc:docMk/>
            <pc:sldMk cId="568446147" sldId="426"/>
            <ac:spMk id="8" creationId="{B2081F65-687B-4E66-9699-D3AE14A8DFF0}"/>
          </ac:spMkLst>
        </pc:spChg>
      </pc:sldChg>
      <pc:sldChg chg="addSp modSp add mod">
        <pc:chgData name="Marius Grobbelaar" userId="f78c0ccbbd61117f" providerId="LiveId" clId="{AB5A4C9D-C8D1-4B33-A27E-A2FBBCA33E33}" dt="2021-07-31T11:24:51.775" v="220" actId="404"/>
        <pc:sldMkLst>
          <pc:docMk/>
          <pc:sldMk cId="3884716170" sldId="427"/>
        </pc:sldMkLst>
        <pc:spChg chg="add mod">
          <ac:chgData name="Marius Grobbelaar" userId="f78c0ccbbd61117f" providerId="LiveId" clId="{AB5A4C9D-C8D1-4B33-A27E-A2FBBCA33E33}" dt="2021-07-31T11:24:41.314" v="217" actId="1076"/>
          <ac:spMkLst>
            <pc:docMk/>
            <pc:sldMk cId="3884716170" sldId="427"/>
            <ac:spMk id="6" creationId="{2A8B6F6C-5FF3-448E-B47D-473A4D04D19C}"/>
          </ac:spMkLst>
        </pc:spChg>
        <pc:spChg chg="add mod">
          <ac:chgData name="Marius Grobbelaar" userId="f78c0ccbbd61117f" providerId="LiveId" clId="{AB5A4C9D-C8D1-4B33-A27E-A2FBBCA33E33}" dt="2021-07-31T11:24:51.775" v="220" actId="404"/>
          <ac:spMkLst>
            <pc:docMk/>
            <pc:sldMk cId="3884716170" sldId="427"/>
            <ac:spMk id="8" creationId="{8DBE0DC9-627B-44B3-B1AF-0F7D7F04633B}"/>
          </ac:spMkLst>
        </pc:spChg>
      </pc:sldChg>
      <pc:sldChg chg="addSp modSp add mod">
        <pc:chgData name="Marius Grobbelaar" userId="f78c0ccbbd61117f" providerId="LiveId" clId="{AB5A4C9D-C8D1-4B33-A27E-A2FBBCA33E33}" dt="2021-07-31T11:25:14.296" v="227" actId="404"/>
        <pc:sldMkLst>
          <pc:docMk/>
          <pc:sldMk cId="300913889" sldId="428"/>
        </pc:sldMkLst>
        <pc:spChg chg="add mod">
          <ac:chgData name="Marius Grobbelaar" userId="f78c0ccbbd61117f" providerId="LiveId" clId="{AB5A4C9D-C8D1-4B33-A27E-A2FBBCA33E33}" dt="2021-07-31T11:25:03.171" v="224" actId="1076"/>
          <ac:spMkLst>
            <pc:docMk/>
            <pc:sldMk cId="300913889" sldId="428"/>
            <ac:spMk id="6" creationId="{966F3D18-76C8-4C4A-8394-B1F16A1E9B4C}"/>
          </ac:spMkLst>
        </pc:spChg>
        <pc:spChg chg="add mod">
          <ac:chgData name="Marius Grobbelaar" userId="f78c0ccbbd61117f" providerId="LiveId" clId="{AB5A4C9D-C8D1-4B33-A27E-A2FBBCA33E33}" dt="2021-07-31T11:25:14.296" v="227" actId="404"/>
          <ac:spMkLst>
            <pc:docMk/>
            <pc:sldMk cId="300913889" sldId="428"/>
            <ac:spMk id="8" creationId="{3A50ADC5-0D9A-4061-8DEA-23A33368F0C6}"/>
          </ac:spMkLst>
        </pc:spChg>
      </pc:sldChg>
      <pc:sldChg chg="addSp modSp add mod">
        <pc:chgData name="Marius Grobbelaar" userId="f78c0ccbbd61117f" providerId="LiveId" clId="{AB5A4C9D-C8D1-4B33-A27E-A2FBBCA33E33}" dt="2021-07-31T11:25:36.828" v="232" actId="14100"/>
        <pc:sldMkLst>
          <pc:docMk/>
          <pc:sldMk cId="1487397062" sldId="429"/>
        </pc:sldMkLst>
        <pc:spChg chg="add mod">
          <ac:chgData name="Marius Grobbelaar" userId="f78c0ccbbd61117f" providerId="LiveId" clId="{AB5A4C9D-C8D1-4B33-A27E-A2FBBCA33E33}" dt="2021-07-31T11:25:30.118" v="230" actId="1076"/>
          <ac:spMkLst>
            <pc:docMk/>
            <pc:sldMk cId="1487397062" sldId="429"/>
            <ac:spMk id="6" creationId="{C3FD5CEA-D3E1-4D41-B540-14B127764211}"/>
          </ac:spMkLst>
        </pc:spChg>
        <pc:spChg chg="add mod">
          <ac:chgData name="Marius Grobbelaar" userId="f78c0ccbbd61117f" providerId="LiveId" clId="{AB5A4C9D-C8D1-4B33-A27E-A2FBBCA33E33}" dt="2021-07-31T11:25:36.828" v="232" actId="14100"/>
          <ac:spMkLst>
            <pc:docMk/>
            <pc:sldMk cId="1487397062" sldId="429"/>
            <ac:spMk id="8" creationId="{E2D9E250-68E5-4ADF-BB60-34AC0A45DAF5}"/>
          </ac:spMkLst>
        </pc:spChg>
      </pc:sldChg>
      <pc:sldChg chg="addSp delSp modSp add mod">
        <pc:chgData name="Marius Grobbelaar" userId="f78c0ccbbd61117f" providerId="LiveId" clId="{AB5A4C9D-C8D1-4B33-A27E-A2FBBCA33E33}" dt="2021-07-31T11:26:03.488" v="241" actId="404"/>
        <pc:sldMkLst>
          <pc:docMk/>
          <pc:sldMk cId="1451542593" sldId="430"/>
        </pc:sldMkLst>
        <pc:spChg chg="add mod">
          <ac:chgData name="Marius Grobbelaar" userId="f78c0ccbbd61117f" providerId="LiveId" clId="{AB5A4C9D-C8D1-4B33-A27E-A2FBBCA33E33}" dt="2021-07-31T11:25:46.673" v="236" actId="1076"/>
          <ac:spMkLst>
            <pc:docMk/>
            <pc:sldMk cId="1451542593" sldId="430"/>
            <ac:spMk id="6" creationId="{5BCD8DC7-7F02-4A3D-B438-CB4213235879}"/>
          </ac:spMkLst>
        </pc:spChg>
        <pc:spChg chg="add del mod">
          <ac:chgData name="Marius Grobbelaar" userId="f78c0ccbbd61117f" providerId="LiveId" clId="{AB5A4C9D-C8D1-4B33-A27E-A2FBBCA33E33}" dt="2021-07-31T11:13:49.637" v="51"/>
          <ac:spMkLst>
            <pc:docMk/>
            <pc:sldMk cId="1451542593" sldId="430"/>
            <ac:spMk id="8" creationId="{3E0E753A-3F5D-47D6-8C3C-905A710CAE8F}"/>
          </ac:spMkLst>
        </pc:spChg>
        <pc:spChg chg="add mod">
          <ac:chgData name="Marius Grobbelaar" userId="f78c0ccbbd61117f" providerId="LiveId" clId="{AB5A4C9D-C8D1-4B33-A27E-A2FBBCA33E33}" dt="2021-07-31T11:26:03.488" v="241" actId="404"/>
          <ac:spMkLst>
            <pc:docMk/>
            <pc:sldMk cId="1451542593" sldId="430"/>
            <ac:spMk id="10" creationId="{92B28250-C3BB-4B8F-B70C-8BD273CE938D}"/>
          </ac:spMkLst>
        </pc:spChg>
      </pc:sldChg>
      <pc:sldChg chg="addSp modSp add mod">
        <pc:chgData name="Marius Grobbelaar" userId="f78c0ccbbd61117f" providerId="LiveId" clId="{AB5A4C9D-C8D1-4B33-A27E-A2FBBCA33E33}" dt="2021-07-31T11:26:18.060" v="246" actId="1076"/>
        <pc:sldMkLst>
          <pc:docMk/>
          <pc:sldMk cId="2321870525" sldId="431"/>
        </pc:sldMkLst>
        <pc:spChg chg="add mod">
          <ac:chgData name="Marius Grobbelaar" userId="f78c0ccbbd61117f" providerId="LiveId" clId="{AB5A4C9D-C8D1-4B33-A27E-A2FBBCA33E33}" dt="2021-07-31T11:26:14.400" v="245" actId="1076"/>
          <ac:spMkLst>
            <pc:docMk/>
            <pc:sldMk cId="2321870525" sldId="431"/>
            <ac:spMk id="6" creationId="{CE788910-C5DB-467B-B454-A714085314AF}"/>
          </ac:spMkLst>
        </pc:spChg>
        <pc:picChg chg="add mod">
          <ac:chgData name="Marius Grobbelaar" userId="f78c0ccbbd61117f" providerId="LiveId" clId="{AB5A4C9D-C8D1-4B33-A27E-A2FBBCA33E33}" dt="2021-07-31T11:26:18.060" v="246" actId="1076"/>
          <ac:picMkLst>
            <pc:docMk/>
            <pc:sldMk cId="2321870525" sldId="431"/>
            <ac:picMk id="8" creationId="{64432184-F1B8-41AA-95E4-7D43BAC7AB9F}"/>
          </ac:picMkLst>
        </pc:picChg>
      </pc:sldChg>
      <pc:sldChg chg="addSp delSp modSp add mod">
        <pc:chgData name="Marius Grobbelaar" userId="f78c0ccbbd61117f" providerId="LiveId" clId="{AB5A4C9D-C8D1-4B33-A27E-A2FBBCA33E33}" dt="2021-07-31T11:26:38.150" v="253" actId="122"/>
        <pc:sldMkLst>
          <pc:docMk/>
          <pc:sldMk cId="1873330998" sldId="432"/>
        </pc:sldMkLst>
        <pc:spChg chg="add del mod">
          <ac:chgData name="Marius Grobbelaar" userId="f78c0ccbbd61117f" providerId="LiveId" clId="{AB5A4C9D-C8D1-4B33-A27E-A2FBBCA33E33}" dt="2021-07-31T11:14:31.548" v="58"/>
          <ac:spMkLst>
            <pc:docMk/>
            <pc:sldMk cId="1873330998" sldId="432"/>
            <ac:spMk id="5" creationId="{F02559A4-F8C7-4CE4-B4B6-24B30A36A400}"/>
          </ac:spMkLst>
        </pc:spChg>
        <pc:spChg chg="del">
          <ac:chgData name="Marius Grobbelaar" userId="f78c0ccbbd61117f" providerId="LiveId" clId="{AB5A4C9D-C8D1-4B33-A27E-A2FBBCA33E33}" dt="2021-07-31T11:14:23.085" v="56" actId="478"/>
          <ac:spMkLst>
            <pc:docMk/>
            <pc:sldMk cId="1873330998" sldId="432"/>
            <ac:spMk id="6" creationId="{CE788910-C5DB-467B-B454-A714085314AF}"/>
          </ac:spMkLst>
        </pc:spChg>
        <pc:spChg chg="add mod">
          <ac:chgData name="Marius Grobbelaar" userId="f78c0ccbbd61117f" providerId="LiveId" clId="{AB5A4C9D-C8D1-4B33-A27E-A2FBBCA33E33}" dt="2021-07-31T11:26:27.883" v="249" actId="1076"/>
          <ac:spMkLst>
            <pc:docMk/>
            <pc:sldMk cId="1873330998" sldId="432"/>
            <ac:spMk id="10" creationId="{8007555B-B82A-4DC9-830D-540858B3337C}"/>
          </ac:spMkLst>
        </pc:spChg>
        <pc:spChg chg="add mod">
          <ac:chgData name="Marius Grobbelaar" userId="f78c0ccbbd61117f" providerId="LiveId" clId="{AB5A4C9D-C8D1-4B33-A27E-A2FBBCA33E33}" dt="2021-07-31T11:26:38.150" v="253" actId="122"/>
          <ac:spMkLst>
            <pc:docMk/>
            <pc:sldMk cId="1873330998" sldId="432"/>
            <ac:spMk id="11" creationId="{B8E62E82-7A71-42D1-9A1F-5378136C43B7}"/>
          </ac:spMkLst>
        </pc:spChg>
        <pc:picChg chg="del">
          <ac:chgData name="Marius Grobbelaar" userId="f78c0ccbbd61117f" providerId="LiveId" clId="{AB5A4C9D-C8D1-4B33-A27E-A2FBBCA33E33}" dt="2021-07-31T11:14:23.870" v="57" actId="478"/>
          <ac:picMkLst>
            <pc:docMk/>
            <pc:sldMk cId="1873330998" sldId="432"/>
            <ac:picMk id="8" creationId="{64432184-F1B8-41AA-95E4-7D43BAC7AB9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403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1366829-C2A0-4959-B592-08B220B64025}" type="datetimeFigureOut">
              <a:rPr lang="en-US"/>
              <a:pPr>
                <a:defRPr/>
              </a:pPr>
              <a:t>7/31/2021</a:t>
            </a:fld>
            <a:endParaRPr lang="en-US"/>
          </a:p>
        </p:txBody>
      </p:sp>
      <p:sp>
        <p:nvSpPr>
          <p:cNvPr id="44036"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4037"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09F250C-2446-461E-99D3-83257EDBEAE8}" type="slidenum">
              <a:rPr lang="en-US"/>
              <a:pPr>
                <a:defRPr/>
              </a:pPr>
              <a:t>‹#›</a:t>
            </a:fld>
            <a:endParaRPr lang="en-US"/>
          </a:p>
        </p:txBody>
      </p:sp>
    </p:spTree>
    <p:extLst>
      <p:ext uri="{BB962C8B-B14F-4D97-AF65-F5344CB8AC3E}">
        <p14:creationId xmlns:p14="http://schemas.microsoft.com/office/powerpoint/2010/main" val="854529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3" name="Date Placeholder 2"/>
          <p:cNvSpPr>
            <a:spLocks noGrp="1"/>
          </p:cNvSpPr>
          <p:nvPr>
            <p:ph type="dt" idx="1"/>
          </p:nvPr>
        </p:nvSpPr>
        <p:spPr bwMode="auto">
          <a:xfrm>
            <a:off x="4021138" y="0"/>
            <a:ext cx="3076575" cy="511175"/>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990600">
              <a:defRPr sz="1300">
                <a:latin typeface="Calibri" pitchFamily="34" charset="0"/>
              </a:defRPr>
            </a:lvl1pPr>
          </a:lstStyle>
          <a:p>
            <a:pPr>
              <a:defRPr/>
            </a:pPr>
            <a:fld id="{561CF55E-B248-4146-9A13-761331EC8C7E}" type="datetimeFigureOut">
              <a:rPr lang="en-US"/>
              <a:pPr>
                <a:defRPr/>
              </a:pPr>
              <a:t>7/31/2021</a:t>
            </a:fld>
            <a:endParaRPr lang="en-AU"/>
          </a:p>
        </p:txBody>
      </p:sp>
      <p:sp>
        <p:nvSpPr>
          <p:cNvPr id="4" name="Slide Image Placeholder 3"/>
          <p:cNvSpPr>
            <a:spLocks noGrp="1" noRot="1" noChangeAspect="1"/>
          </p:cNvSpPr>
          <p:nvPr>
            <p:ph type="sldImg" idx="2"/>
          </p:nvPr>
        </p:nvSpPr>
        <p:spPr>
          <a:xfrm>
            <a:off x="990600" y="768350"/>
            <a:ext cx="5118100" cy="3836988"/>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bwMode="auto">
          <a:xfrm>
            <a:off x="0"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990600">
              <a:defRPr sz="1300">
                <a:latin typeface="Calibri" pitchFamily="34" charset="0"/>
              </a:defRPr>
            </a:lvl1pPr>
          </a:lstStyle>
          <a:p>
            <a:pPr>
              <a:defRPr/>
            </a:pPr>
            <a:endParaRPr lang="en-AU"/>
          </a:p>
        </p:txBody>
      </p:sp>
      <p:sp>
        <p:nvSpPr>
          <p:cNvPr id="7" name="Slide Number Placeholder 6"/>
          <p:cNvSpPr>
            <a:spLocks noGrp="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990600">
              <a:defRPr sz="1300">
                <a:latin typeface="Calibri" pitchFamily="34" charset="0"/>
              </a:defRPr>
            </a:lvl1pPr>
          </a:lstStyle>
          <a:p>
            <a:pPr>
              <a:defRPr/>
            </a:pPr>
            <a:fld id="{7208B34F-4657-43C2-B88C-D3EE7757987B}" type="slidenum">
              <a:rPr lang="en-AU"/>
              <a:pPr>
                <a:defRPr/>
              </a:pPr>
              <a:t>‹#›</a:t>
            </a:fld>
            <a:endParaRPr lang="en-AU"/>
          </a:p>
        </p:txBody>
      </p:sp>
    </p:spTree>
    <p:extLst>
      <p:ext uri="{BB962C8B-B14F-4D97-AF65-F5344CB8AC3E}">
        <p14:creationId xmlns:p14="http://schemas.microsoft.com/office/powerpoint/2010/main" val="3575080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a:t>
            </a:fld>
            <a:endParaRPr lang="en-AU"/>
          </a:p>
        </p:txBody>
      </p:sp>
    </p:spTree>
    <p:extLst>
      <p:ext uri="{BB962C8B-B14F-4D97-AF65-F5344CB8AC3E}">
        <p14:creationId xmlns:p14="http://schemas.microsoft.com/office/powerpoint/2010/main" val="666102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10</a:t>
            </a:fld>
            <a:endParaRPr lang="en-AU"/>
          </a:p>
        </p:txBody>
      </p:sp>
    </p:spTree>
    <p:extLst>
      <p:ext uri="{BB962C8B-B14F-4D97-AF65-F5344CB8AC3E}">
        <p14:creationId xmlns:p14="http://schemas.microsoft.com/office/powerpoint/2010/main" val="3253757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11</a:t>
            </a:fld>
            <a:endParaRPr lang="en-AU"/>
          </a:p>
        </p:txBody>
      </p:sp>
    </p:spTree>
    <p:extLst>
      <p:ext uri="{BB962C8B-B14F-4D97-AF65-F5344CB8AC3E}">
        <p14:creationId xmlns:p14="http://schemas.microsoft.com/office/powerpoint/2010/main" val="1176440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12</a:t>
            </a:fld>
            <a:endParaRPr lang="en-AU"/>
          </a:p>
        </p:txBody>
      </p:sp>
    </p:spTree>
    <p:extLst>
      <p:ext uri="{BB962C8B-B14F-4D97-AF65-F5344CB8AC3E}">
        <p14:creationId xmlns:p14="http://schemas.microsoft.com/office/powerpoint/2010/main" val="3006228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13</a:t>
            </a:fld>
            <a:endParaRPr lang="en-AU"/>
          </a:p>
        </p:txBody>
      </p:sp>
    </p:spTree>
    <p:extLst>
      <p:ext uri="{BB962C8B-B14F-4D97-AF65-F5344CB8AC3E}">
        <p14:creationId xmlns:p14="http://schemas.microsoft.com/office/powerpoint/2010/main" val="3840758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14</a:t>
            </a:fld>
            <a:endParaRPr lang="en-AU"/>
          </a:p>
        </p:txBody>
      </p:sp>
    </p:spTree>
    <p:extLst>
      <p:ext uri="{BB962C8B-B14F-4D97-AF65-F5344CB8AC3E}">
        <p14:creationId xmlns:p14="http://schemas.microsoft.com/office/powerpoint/2010/main" val="205726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15</a:t>
            </a:fld>
            <a:endParaRPr lang="en-AU"/>
          </a:p>
        </p:txBody>
      </p:sp>
    </p:spTree>
    <p:extLst>
      <p:ext uri="{BB962C8B-B14F-4D97-AF65-F5344CB8AC3E}">
        <p14:creationId xmlns:p14="http://schemas.microsoft.com/office/powerpoint/2010/main" val="19510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16</a:t>
            </a:fld>
            <a:endParaRPr lang="en-AU"/>
          </a:p>
        </p:txBody>
      </p:sp>
    </p:spTree>
    <p:extLst>
      <p:ext uri="{BB962C8B-B14F-4D97-AF65-F5344CB8AC3E}">
        <p14:creationId xmlns:p14="http://schemas.microsoft.com/office/powerpoint/2010/main" val="1719922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17</a:t>
            </a:fld>
            <a:endParaRPr lang="en-AU"/>
          </a:p>
        </p:txBody>
      </p:sp>
    </p:spTree>
    <p:extLst>
      <p:ext uri="{BB962C8B-B14F-4D97-AF65-F5344CB8AC3E}">
        <p14:creationId xmlns:p14="http://schemas.microsoft.com/office/powerpoint/2010/main" val="4152388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18</a:t>
            </a:fld>
            <a:endParaRPr lang="en-AU"/>
          </a:p>
        </p:txBody>
      </p:sp>
    </p:spTree>
    <p:extLst>
      <p:ext uri="{BB962C8B-B14F-4D97-AF65-F5344CB8AC3E}">
        <p14:creationId xmlns:p14="http://schemas.microsoft.com/office/powerpoint/2010/main" val="3469798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19</a:t>
            </a:fld>
            <a:endParaRPr lang="en-AU"/>
          </a:p>
        </p:txBody>
      </p:sp>
    </p:spTree>
    <p:extLst>
      <p:ext uri="{BB962C8B-B14F-4D97-AF65-F5344CB8AC3E}">
        <p14:creationId xmlns:p14="http://schemas.microsoft.com/office/powerpoint/2010/main" val="241967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a:t>
            </a:fld>
            <a:endParaRPr lang="en-AU"/>
          </a:p>
        </p:txBody>
      </p:sp>
    </p:spTree>
    <p:extLst>
      <p:ext uri="{BB962C8B-B14F-4D97-AF65-F5344CB8AC3E}">
        <p14:creationId xmlns:p14="http://schemas.microsoft.com/office/powerpoint/2010/main" val="8909984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20</a:t>
            </a:fld>
            <a:endParaRPr lang="en-AU"/>
          </a:p>
        </p:txBody>
      </p:sp>
    </p:spTree>
    <p:extLst>
      <p:ext uri="{BB962C8B-B14F-4D97-AF65-F5344CB8AC3E}">
        <p14:creationId xmlns:p14="http://schemas.microsoft.com/office/powerpoint/2010/main" val="523693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21</a:t>
            </a:fld>
            <a:endParaRPr lang="en-AU"/>
          </a:p>
        </p:txBody>
      </p:sp>
    </p:spTree>
    <p:extLst>
      <p:ext uri="{BB962C8B-B14F-4D97-AF65-F5344CB8AC3E}">
        <p14:creationId xmlns:p14="http://schemas.microsoft.com/office/powerpoint/2010/main" val="3139246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22</a:t>
            </a:fld>
            <a:endParaRPr lang="en-AU"/>
          </a:p>
        </p:txBody>
      </p:sp>
    </p:spTree>
    <p:extLst>
      <p:ext uri="{BB962C8B-B14F-4D97-AF65-F5344CB8AC3E}">
        <p14:creationId xmlns:p14="http://schemas.microsoft.com/office/powerpoint/2010/main" val="3488423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23</a:t>
            </a:fld>
            <a:endParaRPr lang="en-AU"/>
          </a:p>
        </p:txBody>
      </p:sp>
    </p:spTree>
    <p:extLst>
      <p:ext uri="{BB962C8B-B14F-4D97-AF65-F5344CB8AC3E}">
        <p14:creationId xmlns:p14="http://schemas.microsoft.com/office/powerpoint/2010/main" val="4061018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24</a:t>
            </a:fld>
            <a:endParaRPr lang="en-AU"/>
          </a:p>
        </p:txBody>
      </p:sp>
    </p:spTree>
    <p:extLst>
      <p:ext uri="{BB962C8B-B14F-4D97-AF65-F5344CB8AC3E}">
        <p14:creationId xmlns:p14="http://schemas.microsoft.com/office/powerpoint/2010/main" val="3070981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25</a:t>
            </a:fld>
            <a:endParaRPr lang="en-AU"/>
          </a:p>
        </p:txBody>
      </p:sp>
    </p:spTree>
    <p:extLst>
      <p:ext uri="{BB962C8B-B14F-4D97-AF65-F5344CB8AC3E}">
        <p14:creationId xmlns:p14="http://schemas.microsoft.com/office/powerpoint/2010/main" val="3225434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26</a:t>
            </a:fld>
            <a:endParaRPr lang="en-AU"/>
          </a:p>
        </p:txBody>
      </p:sp>
    </p:spTree>
    <p:extLst>
      <p:ext uri="{BB962C8B-B14F-4D97-AF65-F5344CB8AC3E}">
        <p14:creationId xmlns:p14="http://schemas.microsoft.com/office/powerpoint/2010/main" val="3583209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27</a:t>
            </a:fld>
            <a:endParaRPr lang="en-AU"/>
          </a:p>
        </p:txBody>
      </p:sp>
    </p:spTree>
    <p:extLst>
      <p:ext uri="{BB962C8B-B14F-4D97-AF65-F5344CB8AC3E}">
        <p14:creationId xmlns:p14="http://schemas.microsoft.com/office/powerpoint/2010/main" val="20118595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28</a:t>
            </a:fld>
            <a:endParaRPr lang="en-AU"/>
          </a:p>
        </p:txBody>
      </p:sp>
    </p:spTree>
    <p:extLst>
      <p:ext uri="{BB962C8B-B14F-4D97-AF65-F5344CB8AC3E}">
        <p14:creationId xmlns:p14="http://schemas.microsoft.com/office/powerpoint/2010/main" val="408231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3</a:t>
            </a:fld>
            <a:endParaRPr lang="en-AU"/>
          </a:p>
        </p:txBody>
      </p:sp>
    </p:spTree>
    <p:extLst>
      <p:ext uri="{BB962C8B-B14F-4D97-AF65-F5344CB8AC3E}">
        <p14:creationId xmlns:p14="http://schemas.microsoft.com/office/powerpoint/2010/main" val="109340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4</a:t>
            </a:fld>
            <a:endParaRPr lang="en-AU"/>
          </a:p>
        </p:txBody>
      </p:sp>
    </p:spTree>
    <p:extLst>
      <p:ext uri="{BB962C8B-B14F-4D97-AF65-F5344CB8AC3E}">
        <p14:creationId xmlns:p14="http://schemas.microsoft.com/office/powerpoint/2010/main" val="3753092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5</a:t>
            </a:fld>
            <a:endParaRPr lang="en-AU"/>
          </a:p>
        </p:txBody>
      </p:sp>
    </p:spTree>
    <p:extLst>
      <p:ext uri="{BB962C8B-B14F-4D97-AF65-F5344CB8AC3E}">
        <p14:creationId xmlns:p14="http://schemas.microsoft.com/office/powerpoint/2010/main" val="323026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6</a:t>
            </a:fld>
            <a:endParaRPr lang="en-AU"/>
          </a:p>
        </p:txBody>
      </p:sp>
    </p:spTree>
    <p:extLst>
      <p:ext uri="{BB962C8B-B14F-4D97-AF65-F5344CB8AC3E}">
        <p14:creationId xmlns:p14="http://schemas.microsoft.com/office/powerpoint/2010/main" val="800173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7</a:t>
            </a:fld>
            <a:endParaRPr lang="en-AU"/>
          </a:p>
        </p:txBody>
      </p:sp>
    </p:spTree>
    <p:extLst>
      <p:ext uri="{BB962C8B-B14F-4D97-AF65-F5344CB8AC3E}">
        <p14:creationId xmlns:p14="http://schemas.microsoft.com/office/powerpoint/2010/main" val="4058250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8</a:t>
            </a:fld>
            <a:endParaRPr lang="en-AU"/>
          </a:p>
        </p:txBody>
      </p:sp>
    </p:spTree>
    <p:extLst>
      <p:ext uri="{BB962C8B-B14F-4D97-AF65-F5344CB8AC3E}">
        <p14:creationId xmlns:p14="http://schemas.microsoft.com/office/powerpoint/2010/main" val="2343355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08B34F-4657-43C2-B88C-D3EE7757987B}" type="slidenum">
              <a:rPr lang="en-AU" smtClean="0"/>
              <a:pPr>
                <a:defRPr/>
              </a:pPr>
              <a:t>9</a:t>
            </a:fld>
            <a:endParaRPr lang="en-AU"/>
          </a:p>
        </p:txBody>
      </p:sp>
    </p:spTree>
    <p:extLst>
      <p:ext uri="{BB962C8B-B14F-4D97-AF65-F5344CB8AC3E}">
        <p14:creationId xmlns:p14="http://schemas.microsoft.com/office/powerpoint/2010/main" val="646466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pitchFamily="18" charset="0"/>
                <a:cs typeface="Times New Roman" pitchFamily="18" charset="0"/>
              </a:defRPr>
            </a:lvl1p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FD6C4FA6-7C82-4F6E-B3D0-F9DEFB1346CA}"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875D2CA6-44F1-451B-B2C9-9C2CD8CE2D4E}"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7"/>
          <p:cNvCxnSpPr/>
          <p:nvPr userDrawn="1"/>
        </p:nvCxnSpPr>
        <p:spPr>
          <a:xfrm>
            <a:off x="0" y="785813"/>
            <a:ext cx="9144000" cy="1587"/>
          </a:xfrm>
          <a:prstGeom prst="line">
            <a:avLst/>
          </a:prstGeom>
          <a:ln w="1270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 name="Straight Connector 25"/>
          <p:cNvCxnSpPr>
            <a:cxnSpLocks noChangeShapeType="1"/>
          </p:cNvCxnSpPr>
          <p:nvPr userDrawn="1"/>
        </p:nvCxnSpPr>
        <p:spPr bwMode="auto">
          <a:xfrm>
            <a:off x="0" y="6572250"/>
            <a:ext cx="9144000" cy="1588"/>
          </a:xfrm>
          <a:prstGeom prst="line">
            <a:avLst/>
          </a:prstGeom>
          <a:noFill/>
          <a:ln w="38100" algn="ctr">
            <a:solidFill>
              <a:srgbClr val="808080"/>
            </a:solidFill>
            <a:round/>
            <a:headEnd/>
            <a:tailEnd/>
          </a:ln>
        </p:spPr>
      </p:cxnSp>
      <p:sp>
        <p:nvSpPr>
          <p:cNvPr id="2" name="Title 1"/>
          <p:cNvSpPr>
            <a:spLocks noGrp="1"/>
          </p:cNvSpPr>
          <p:nvPr>
            <p:ph type="title"/>
          </p:nvPr>
        </p:nvSpPr>
        <p:spPr>
          <a:xfrm>
            <a:off x="0" y="-24"/>
            <a:ext cx="9144000" cy="725470"/>
          </a:xfrm>
        </p:spPr>
        <p:txBody>
          <a:bodyPr/>
          <a:lstStyle>
            <a:lvl1pPr>
              <a:defRPr>
                <a:latin typeface="Times New Roman" pitchFamily="18" charset="0"/>
                <a:cs typeface="Times New Roman" pitchFamily="18" charset="0"/>
              </a:defRPr>
            </a:lvl1pPr>
          </a:lstStyle>
          <a:p>
            <a:r>
              <a:rPr lang="en-US" dirty="0"/>
              <a:t>Click to edit Master title style</a:t>
            </a:r>
            <a:endParaRPr lang="en-AU" dirty="0"/>
          </a:p>
        </p:txBody>
      </p:sp>
      <p:sp>
        <p:nvSpPr>
          <p:cNvPr id="3" name="Content Placeholder 2"/>
          <p:cNvSpPr>
            <a:spLocks noGrp="1"/>
          </p:cNvSpPr>
          <p:nvPr>
            <p:ph idx="1"/>
          </p:nvPr>
        </p:nvSpPr>
        <p:spPr>
          <a:xfrm>
            <a:off x="457200" y="928670"/>
            <a:ext cx="8543956" cy="5500726"/>
          </a:xfrm>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4"/>
          <p:cNvSpPr>
            <a:spLocks noGrp="1"/>
          </p:cNvSpPr>
          <p:nvPr>
            <p:ph type="ftr" sz="quarter" idx="10"/>
          </p:nvPr>
        </p:nvSpPr>
        <p:spPr>
          <a:xfrm>
            <a:off x="33338" y="6572250"/>
            <a:ext cx="7562850" cy="285750"/>
          </a:xfrm>
        </p:spPr>
        <p:txBody>
          <a:bodyPr/>
          <a:lstStyle>
            <a:lvl1pPr algn="l">
              <a:defRPr smtClean="0">
                <a:solidFill>
                  <a:srgbClr val="808080"/>
                </a:solidFill>
                <a:latin typeface="Times New Roman" pitchFamily="18" charset="0"/>
                <a:cs typeface="Times New Roman" pitchFamily="18" charset="0"/>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1"/>
          </p:nvPr>
        </p:nvSpPr>
        <p:spPr>
          <a:xfrm>
            <a:off x="7858125" y="6572250"/>
            <a:ext cx="1285875" cy="285750"/>
          </a:xfrm>
        </p:spPr>
        <p:txBody>
          <a:bodyPr/>
          <a:lstStyle>
            <a:lvl1pPr>
              <a:defRPr/>
            </a:lvl1pPr>
          </a:lstStyle>
          <a:p>
            <a:pPr>
              <a:defRPr/>
            </a:pPr>
            <a:fld id="{29FC55B1-72B1-4398-A925-DD2EE0F982DB}"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AU"/>
          </a:p>
        </p:txBody>
      </p:sp>
      <p:sp>
        <p:nvSpPr>
          <p:cNvPr id="5"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12"/>
          </p:nvPr>
        </p:nvSpPr>
        <p:spPr/>
        <p:txBody>
          <a:bodyPr/>
          <a:lstStyle>
            <a:lvl1pPr>
              <a:defRPr/>
            </a:lvl1pPr>
          </a:lstStyle>
          <a:p>
            <a:pPr>
              <a:defRPr/>
            </a:pPr>
            <a:fld id="{1015E919-5BD7-4912-8033-E3E398BB38B1}"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B3664FE8-B0D9-4C05-B81B-4932A3A76014}"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p:cNvSpPr>
            <a:spLocks noGrp="1"/>
          </p:cNvSpPr>
          <p:nvPr>
            <p:ph type="dt" sz="half" idx="10"/>
          </p:nvPr>
        </p:nvSpPr>
        <p:spPr/>
        <p:txBody>
          <a:bodyPr/>
          <a:lstStyle>
            <a:lvl1pPr>
              <a:defRPr/>
            </a:lvl1pPr>
          </a:lstStyle>
          <a:p>
            <a:pPr>
              <a:defRPr/>
            </a:pPr>
            <a:endParaRPr lang="en-AU"/>
          </a:p>
        </p:txBody>
      </p:sp>
      <p:sp>
        <p:nvSpPr>
          <p:cNvPr id="8"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9" name="Slide Number Placeholder 5"/>
          <p:cNvSpPr>
            <a:spLocks noGrp="1"/>
          </p:cNvSpPr>
          <p:nvPr>
            <p:ph type="sldNum" sz="quarter" idx="12"/>
          </p:nvPr>
        </p:nvSpPr>
        <p:spPr/>
        <p:txBody>
          <a:bodyPr/>
          <a:lstStyle>
            <a:lvl1pPr>
              <a:defRPr/>
            </a:lvl1pPr>
          </a:lstStyle>
          <a:p>
            <a:pPr>
              <a:defRPr/>
            </a:pPr>
            <a:fld id="{727349E7-26C7-48C6-B0EA-976DAF694999}"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p:cNvSpPr>
            <a:spLocks noGrp="1"/>
          </p:cNvSpPr>
          <p:nvPr>
            <p:ph type="dt" sz="half" idx="10"/>
          </p:nvPr>
        </p:nvSpPr>
        <p:spPr/>
        <p:txBody>
          <a:bodyPr/>
          <a:lstStyle>
            <a:lvl1pPr>
              <a:defRPr/>
            </a:lvl1pPr>
          </a:lstStyle>
          <a:p>
            <a:pPr>
              <a:defRPr/>
            </a:pPr>
            <a:endParaRPr lang="en-AU"/>
          </a:p>
        </p:txBody>
      </p:sp>
      <p:sp>
        <p:nvSpPr>
          <p:cNvPr id="4"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5" name="Slide Number Placeholder 5"/>
          <p:cNvSpPr>
            <a:spLocks noGrp="1"/>
          </p:cNvSpPr>
          <p:nvPr>
            <p:ph type="sldNum" sz="quarter" idx="12"/>
          </p:nvPr>
        </p:nvSpPr>
        <p:spPr/>
        <p:txBody>
          <a:bodyPr/>
          <a:lstStyle>
            <a:lvl1pPr>
              <a:defRPr/>
            </a:lvl1pPr>
          </a:lstStyle>
          <a:p>
            <a:pPr>
              <a:defRPr/>
            </a:pPr>
            <a:fld id="{7DBEB4AB-301E-462B-8E73-E9871DB77C7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AU"/>
          </a:p>
        </p:txBody>
      </p:sp>
      <p:sp>
        <p:nvSpPr>
          <p:cNvPr id="3"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4" name="Slide Number Placeholder 5"/>
          <p:cNvSpPr>
            <a:spLocks noGrp="1"/>
          </p:cNvSpPr>
          <p:nvPr>
            <p:ph type="sldNum" sz="quarter" idx="12"/>
          </p:nvPr>
        </p:nvSpPr>
        <p:spPr/>
        <p:txBody>
          <a:bodyPr/>
          <a:lstStyle>
            <a:lvl1pPr>
              <a:defRPr/>
            </a:lvl1pPr>
          </a:lstStyle>
          <a:p>
            <a:pPr>
              <a:defRPr/>
            </a:pPr>
            <a:fld id="{77485B47-EFAA-49A6-9B1E-EC01EDD64FFB}"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8994D50D-933D-43BF-AF72-EF50DBB76536}"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AU"/>
          </a:p>
        </p:txBody>
      </p:sp>
      <p:sp>
        <p:nvSpPr>
          <p:cNvPr id="6" name="Footer Placeholder 4"/>
          <p:cNvSpPr>
            <a:spLocks noGrp="1"/>
          </p:cNvSpPr>
          <p:nvPr>
            <p:ph type="ftr" sz="quarter" idx="11"/>
          </p:nvPr>
        </p:nvSpPr>
        <p:spPr/>
        <p:txBody>
          <a:bodyPr/>
          <a:lstStyle>
            <a:lvl1pPr>
              <a:defRPr/>
            </a:lvl1pPr>
          </a:lstStyle>
          <a:p>
            <a:pPr>
              <a:defRPr/>
            </a:pPr>
            <a:r>
              <a:rPr lang="en-AU"/>
              <a:t>Copyright @ 2020 NSRIC Inc.–All rights reserved **OE Division** https://www.nsric.ca</a:t>
            </a:r>
          </a:p>
        </p:txBody>
      </p:sp>
      <p:sp>
        <p:nvSpPr>
          <p:cNvPr id="7" name="Slide Number Placeholder 5"/>
          <p:cNvSpPr>
            <a:spLocks noGrp="1"/>
          </p:cNvSpPr>
          <p:nvPr>
            <p:ph type="sldNum" sz="quarter" idx="12"/>
          </p:nvPr>
        </p:nvSpPr>
        <p:spPr/>
        <p:txBody>
          <a:bodyPr/>
          <a:lstStyle>
            <a:lvl1pPr>
              <a:defRPr/>
            </a:lvl1pPr>
          </a:lstStyle>
          <a:p>
            <a:pPr>
              <a:defRPr/>
            </a:pPr>
            <a:fld id="{52A2838C-C338-4DEB-8A60-5466E7239004}"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pPr>
              <a:defRPr/>
            </a:pPr>
            <a:r>
              <a:rPr lang="en-AU"/>
              <a:t>Copyright @ 2020 NSRIC Inc.–All rights reserved **OE Division** https://www.nsric.ca</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2A4E0D-B09F-480A-B953-2A4EF35E624C}"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86F54DD-FCC8-7241-AD2D-A4E465A1786A}"/>
              </a:ext>
            </a:extLst>
          </p:cNvPr>
          <p:cNvSpPr txBox="1"/>
          <p:nvPr/>
        </p:nvSpPr>
        <p:spPr>
          <a:xfrm>
            <a:off x="-17815" y="26040"/>
            <a:ext cx="9144000" cy="738664"/>
          </a:xfrm>
          <a:prstGeom prst="rect">
            <a:avLst/>
          </a:prstGeom>
          <a:noFill/>
        </p:spPr>
        <p:txBody>
          <a:bodyPr wrap="square" rtlCol="0">
            <a:spAutoFit/>
          </a:bodyPr>
          <a:lstStyle/>
          <a:p>
            <a:pPr algn="r"/>
            <a:r>
              <a:rPr lang="en-US" sz="2500" b="1" dirty="0">
                <a:solidFill>
                  <a:srgbClr val="00B050"/>
                </a:solidFill>
                <a:latin typeface="Apple Chancery" panose="03020702040506060504" pitchFamily="66" charset="-79"/>
                <a:cs typeface="Apple Chancery" panose="03020702040506060504" pitchFamily="66" charset="-79"/>
              </a:rPr>
              <a:t>Nature Science Research and Innovation Centre</a:t>
            </a:r>
          </a:p>
          <a:p>
            <a:pPr algn="r"/>
            <a:r>
              <a:rPr lang="en-US" sz="1700" b="1" dirty="0">
                <a:solidFill>
                  <a:srgbClr val="002060"/>
                </a:solidFill>
                <a:latin typeface="Century" panose="02040604050505020304" pitchFamily="18" charset="0"/>
                <a:cs typeface="Apple Chancery" panose="03020702040506060504" pitchFamily="66" charset="-79"/>
              </a:rPr>
              <a:t>Ontario (ON), Canada</a:t>
            </a:r>
          </a:p>
        </p:txBody>
      </p:sp>
      <p:cxnSp>
        <p:nvCxnSpPr>
          <p:cNvPr id="4" name="Straight Connector 3">
            <a:extLst>
              <a:ext uri="{FF2B5EF4-FFF2-40B4-BE49-F238E27FC236}">
                <a16:creationId xmlns:a16="http://schemas.microsoft.com/office/drawing/2014/main" id="{9424C441-2313-1144-8770-52D9685FFFED}"/>
              </a:ext>
            </a:extLst>
          </p:cNvPr>
          <p:cNvCxnSpPr>
            <a:cxnSpLocks/>
          </p:cNvCxnSpPr>
          <p:nvPr/>
        </p:nvCxnSpPr>
        <p:spPr>
          <a:xfrm>
            <a:off x="-17815" y="1124744"/>
            <a:ext cx="9161815" cy="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1C52F5A6-2001-FB4C-AADB-78687F57996F}"/>
              </a:ext>
            </a:extLst>
          </p:cNvPr>
          <p:cNvCxnSpPr>
            <a:cxnSpLocks/>
          </p:cNvCxnSpPr>
          <p:nvPr/>
        </p:nvCxnSpPr>
        <p:spPr>
          <a:xfrm>
            <a:off x="-17815" y="1196752"/>
            <a:ext cx="9161815" cy="0"/>
          </a:xfrm>
          <a:prstGeom prst="line">
            <a:avLst/>
          </a:prstGeom>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A1268EB7-0129-704E-AC75-0CC1D7D21550}"/>
              </a:ext>
            </a:extLst>
          </p:cNvPr>
          <p:cNvSpPr txBox="1"/>
          <p:nvPr/>
        </p:nvSpPr>
        <p:spPr>
          <a:xfrm>
            <a:off x="36512" y="620688"/>
            <a:ext cx="9144000" cy="400110"/>
          </a:xfrm>
          <a:prstGeom prst="rect">
            <a:avLst/>
          </a:prstGeom>
          <a:noFill/>
        </p:spPr>
        <p:txBody>
          <a:bodyPr wrap="square" rtlCol="0">
            <a:spAutoFit/>
          </a:bodyPr>
          <a:lstStyle/>
          <a:p>
            <a:pPr algn="ctr"/>
            <a:r>
              <a:rPr lang="en-US" sz="2000" b="1" dirty="0">
                <a:solidFill>
                  <a:schemeClr val="accent6">
                    <a:lumMod val="75000"/>
                  </a:schemeClr>
                </a:solidFill>
                <a:latin typeface="Arial Black" panose="020B0A04020102020204" pitchFamily="34" charset="0"/>
              </a:rPr>
              <a:t>        Online Education (OE) Division</a:t>
            </a:r>
          </a:p>
        </p:txBody>
      </p:sp>
      <p:cxnSp>
        <p:nvCxnSpPr>
          <p:cNvPr id="16" name="Straight Connector 15">
            <a:extLst>
              <a:ext uri="{FF2B5EF4-FFF2-40B4-BE49-F238E27FC236}">
                <a16:creationId xmlns:a16="http://schemas.microsoft.com/office/drawing/2014/main" id="{2C255F3F-FB58-AA48-B815-368E209BE8D8}"/>
              </a:ext>
            </a:extLst>
          </p:cNvPr>
          <p:cNvCxnSpPr>
            <a:cxnSpLocks/>
          </p:cNvCxnSpPr>
          <p:nvPr/>
        </p:nvCxnSpPr>
        <p:spPr>
          <a:xfrm>
            <a:off x="-36512" y="6309320"/>
            <a:ext cx="9161815" cy="0"/>
          </a:xfrm>
          <a:prstGeom prst="line">
            <a:avLst/>
          </a:prstGeom>
        </p:spPr>
        <p:style>
          <a:lnRef idx="2">
            <a:schemeClr val="dk1"/>
          </a:lnRef>
          <a:fillRef idx="0">
            <a:schemeClr val="dk1"/>
          </a:fillRef>
          <a:effectRef idx="1">
            <a:schemeClr val="dk1"/>
          </a:effectRef>
          <a:fontRef idx="minor">
            <a:schemeClr val="tx1"/>
          </a:fontRef>
        </p:style>
      </p:cxnSp>
      <p:sp>
        <p:nvSpPr>
          <p:cNvPr id="17" name="Rectangle 16">
            <a:extLst>
              <a:ext uri="{FF2B5EF4-FFF2-40B4-BE49-F238E27FC236}">
                <a16:creationId xmlns:a16="http://schemas.microsoft.com/office/drawing/2014/main" id="{5E56D8B0-FB5C-9B40-926C-7CF8678FC049}"/>
              </a:ext>
            </a:extLst>
          </p:cNvPr>
          <p:cNvSpPr/>
          <p:nvPr/>
        </p:nvSpPr>
        <p:spPr>
          <a:xfrm>
            <a:off x="-36513" y="6381328"/>
            <a:ext cx="9161815" cy="369332"/>
          </a:xfrm>
          <a:prstGeom prst="rect">
            <a:avLst/>
          </a:prstGeom>
        </p:spPr>
        <p:txBody>
          <a:bodyPr wrap="square">
            <a:spAutoFit/>
          </a:bodyPr>
          <a:lstStyle/>
          <a:p>
            <a:pPr algn="ctr"/>
            <a:r>
              <a:rPr lang="en-AU" b="1" dirty="0">
                <a:solidFill>
                  <a:srgbClr val="00B0F0"/>
                </a:solidFill>
              </a:rPr>
              <a:t>https://www.nsric.ca</a:t>
            </a:r>
            <a:endParaRPr lang="en-US" b="1" dirty="0">
              <a:solidFill>
                <a:srgbClr val="00B0F0"/>
              </a:solidFill>
            </a:endParaRPr>
          </a:p>
        </p:txBody>
      </p:sp>
      <p:sp>
        <p:nvSpPr>
          <p:cNvPr id="11" name="TextBox 10">
            <a:extLst>
              <a:ext uri="{FF2B5EF4-FFF2-40B4-BE49-F238E27FC236}">
                <a16:creationId xmlns:a16="http://schemas.microsoft.com/office/drawing/2014/main" id="{5C505776-AE6A-2844-A938-AB36487FE916}"/>
              </a:ext>
            </a:extLst>
          </p:cNvPr>
          <p:cNvSpPr txBox="1"/>
          <p:nvPr/>
        </p:nvSpPr>
        <p:spPr>
          <a:xfrm>
            <a:off x="251520" y="1649699"/>
            <a:ext cx="8316416" cy="523220"/>
          </a:xfrm>
          <a:prstGeom prst="rect">
            <a:avLst/>
          </a:prstGeom>
          <a:noFill/>
        </p:spPr>
        <p:txBody>
          <a:bodyPr wrap="square" rtlCol="0">
            <a:spAutoFit/>
          </a:bodyPr>
          <a:lstStyle/>
          <a:p>
            <a:pPr algn="ctr"/>
            <a:r>
              <a:rPr lang="en-US" sz="2800" b="1" dirty="0">
                <a:latin typeface="Arial Black" panose="020B0A04020102020204" pitchFamily="34" charset="0"/>
              </a:rPr>
              <a:t>Recipe Development and Menu Planning</a:t>
            </a:r>
          </a:p>
        </p:txBody>
      </p:sp>
      <p:sp>
        <p:nvSpPr>
          <p:cNvPr id="12" name="Rectangle 11">
            <a:extLst>
              <a:ext uri="{FF2B5EF4-FFF2-40B4-BE49-F238E27FC236}">
                <a16:creationId xmlns:a16="http://schemas.microsoft.com/office/drawing/2014/main" id="{796C367C-4D63-2549-A2AE-45A2324F2165}"/>
              </a:ext>
            </a:extLst>
          </p:cNvPr>
          <p:cNvSpPr/>
          <p:nvPr/>
        </p:nvSpPr>
        <p:spPr>
          <a:xfrm>
            <a:off x="2287724" y="2924944"/>
            <a:ext cx="6388732" cy="1697452"/>
          </a:xfrm>
          <a:prstGeom prst="rect">
            <a:avLst/>
          </a:prstGeom>
        </p:spPr>
        <p:txBody>
          <a:bodyPr wrap="square">
            <a:spAutoFit/>
          </a:bodyPr>
          <a:lstStyle/>
          <a:p>
            <a:pPr marL="347663" indent="-347663">
              <a:tabLst>
                <a:tab pos="347663" algn="l"/>
              </a:tabLst>
            </a:pPr>
            <a:r>
              <a:rPr lang="en-US" dirty="0">
                <a:solidFill>
                  <a:srgbClr val="00B050"/>
                </a:solidFill>
                <a:latin typeface="Arial Black" pitchFamily="34" charset="0"/>
              </a:rPr>
              <a:t>    Ms Wonda Grobbelaar (MBA)</a:t>
            </a:r>
            <a:endParaRPr lang="en-US" sz="2000" dirty="0">
              <a:solidFill>
                <a:srgbClr val="00B050"/>
              </a:solidFill>
              <a:latin typeface="Arial Black" pitchFamily="34" charset="0"/>
            </a:endParaRPr>
          </a:p>
          <a:p>
            <a:pPr marL="347663" indent="-347663">
              <a:tabLst>
                <a:tab pos="347663" algn="l"/>
              </a:tabLst>
            </a:pPr>
            <a:r>
              <a:rPr lang="en-US" dirty="0">
                <a:solidFill>
                  <a:srgbClr val="7030A0"/>
                </a:solidFill>
                <a:latin typeface="Arial" panose="020B0604020202020204" pitchFamily="34" charset="0"/>
                <a:cs typeface="Arial" panose="020B0604020202020204" pitchFamily="34" charset="0"/>
              </a:rPr>
              <a:t>	Professor of Practice – OE Division</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1343F5"/>
                </a:solidFill>
                <a:latin typeface="Arial" panose="020B0604020202020204" pitchFamily="34" charset="0"/>
                <a:cs typeface="Arial" panose="020B0604020202020204" pitchFamily="34" charset="0"/>
              </a:rPr>
              <a:t>NSRIC Inc.</a:t>
            </a:r>
          </a:p>
          <a:p>
            <a:pPr marL="347663" indent="-347663">
              <a:lnSpc>
                <a:spcPct val="120000"/>
              </a:lnSpc>
              <a:tabLst>
                <a:tab pos="347663" algn="l"/>
              </a:tabLst>
            </a:pPr>
            <a:r>
              <a:rPr lang="en-US" sz="1900" dirty="0">
                <a:solidFill>
                  <a:srgbClr val="1343F5"/>
                </a:solidFill>
                <a:latin typeface="Arial" panose="020B0604020202020204" pitchFamily="34" charset="0"/>
                <a:cs typeface="Arial" panose="020B0604020202020204" pitchFamily="34" charset="0"/>
              </a:rPr>
              <a:t>	London, ON, Canada</a:t>
            </a:r>
          </a:p>
          <a:p>
            <a:pPr marL="347663" indent="-347663">
              <a:lnSpc>
                <a:spcPct val="120000"/>
              </a:lnSpc>
              <a:tabLst>
                <a:tab pos="347663" algn="l"/>
              </a:tabLst>
            </a:pP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E-mail:</a:t>
            </a:r>
            <a:r>
              <a:rPr lang="en-US" sz="1900" dirty="0">
                <a:solidFill>
                  <a:srgbClr val="7030A0"/>
                </a:solidFill>
                <a:latin typeface="Arial" panose="020B0604020202020204" pitchFamily="34" charset="0"/>
                <a:cs typeface="Arial" panose="020B0604020202020204" pitchFamily="34" charset="0"/>
              </a:rPr>
              <a:t> </a:t>
            </a:r>
            <a:r>
              <a:rPr lang="en-US" sz="1900" dirty="0">
                <a:solidFill>
                  <a:srgbClr val="0099CC"/>
                </a:solidFill>
                <a:latin typeface="Arial" panose="020B0604020202020204" pitchFamily="34" charset="0"/>
                <a:cs typeface="Arial" panose="020B0604020202020204" pitchFamily="34" charset="0"/>
              </a:rPr>
              <a:t>wonda.grobbelaar@gmail.com</a:t>
            </a:r>
          </a:p>
        </p:txBody>
      </p:sp>
      <p:pic>
        <p:nvPicPr>
          <p:cNvPr id="13" name="Picture 12">
            <a:extLst>
              <a:ext uri="{FF2B5EF4-FFF2-40B4-BE49-F238E27FC236}">
                <a16:creationId xmlns:a16="http://schemas.microsoft.com/office/drawing/2014/main" id="{46D90C48-0D1F-A746-8078-EC744674BB36}"/>
              </a:ext>
            </a:extLst>
          </p:cNvPr>
          <p:cNvPicPr>
            <a:picLocks noChangeAspect="1"/>
          </p:cNvPicPr>
          <p:nvPr/>
        </p:nvPicPr>
        <p:blipFill>
          <a:blip r:embed="rId3"/>
          <a:stretch>
            <a:fillRect/>
          </a:stretch>
        </p:blipFill>
        <p:spPr>
          <a:xfrm>
            <a:off x="35496" y="289401"/>
            <a:ext cx="1728192" cy="763336"/>
          </a:xfrm>
          <a:prstGeom prst="rect">
            <a:avLst/>
          </a:prstGeom>
        </p:spPr>
      </p:pic>
      <p:sp>
        <p:nvSpPr>
          <p:cNvPr id="14" name="TextBox 13">
            <a:extLst>
              <a:ext uri="{FF2B5EF4-FFF2-40B4-BE49-F238E27FC236}">
                <a16:creationId xmlns:a16="http://schemas.microsoft.com/office/drawing/2014/main" id="{7BC3D22D-EA82-4269-9463-7E9F87612BDF}"/>
              </a:ext>
            </a:extLst>
          </p:cNvPr>
          <p:cNvSpPr txBox="1"/>
          <p:nvPr/>
        </p:nvSpPr>
        <p:spPr>
          <a:xfrm>
            <a:off x="1979712" y="2379657"/>
            <a:ext cx="4653886" cy="369332"/>
          </a:xfrm>
          <a:prstGeom prst="rect">
            <a:avLst/>
          </a:prstGeom>
          <a:noFill/>
        </p:spPr>
        <p:txBody>
          <a:bodyPr wrap="square">
            <a:spAutoFit/>
          </a:bodyPr>
          <a:lstStyle/>
          <a:p>
            <a:pPr algn="ctr"/>
            <a:r>
              <a:rPr lang="en-US" sz="1800" dirty="0">
                <a:solidFill>
                  <a:schemeClr val="accent1">
                    <a:lumMod val="50000"/>
                  </a:schemeClr>
                </a:solidFill>
                <a:latin typeface="Arial Black" panose="020B0A04020102020204" pitchFamily="34" charset="0"/>
              </a:rPr>
              <a:t>Lesson 19</a:t>
            </a:r>
            <a:r>
              <a:rPr lang="en-US" sz="1800" b="1" dirty="0">
                <a:solidFill>
                  <a:schemeClr val="accent1">
                    <a:lumMod val="50000"/>
                  </a:schemeClr>
                </a:solidFill>
                <a:latin typeface="Arial Black" panose="020B0A04020102020204" pitchFamily="34" charset="0"/>
              </a:rPr>
              <a:t> </a:t>
            </a:r>
          </a:p>
        </p:txBody>
      </p:sp>
    </p:spTree>
    <p:extLst>
      <p:ext uri="{BB962C8B-B14F-4D97-AF65-F5344CB8AC3E}">
        <p14:creationId xmlns:p14="http://schemas.microsoft.com/office/powerpoint/2010/main" val="65993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22E989B5-CCF1-4AB5-9AE0-C3F75F44C4F9}"/>
              </a:ext>
            </a:extLst>
          </p:cNvPr>
          <p:cNvSpPr>
            <a:spLocks noGrp="1"/>
          </p:cNvSpPr>
          <p:nvPr>
            <p:ph type="title"/>
          </p:nvPr>
        </p:nvSpPr>
        <p:spPr>
          <a:xfrm>
            <a:off x="1750029" y="27290"/>
            <a:ext cx="7059646" cy="745542"/>
          </a:xfrm>
        </p:spPr>
        <p:txBody>
          <a:bodyPr>
            <a:normAutofit/>
          </a:bodyPr>
          <a:lstStyle/>
          <a:p>
            <a:pPr algn="l"/>
            <a:r>
              <a:rPr lang="en-US" sz="4000" dirty="0">
                <a:latin typeface="+mn-lt"/>
                <a:ea typeface="Roboto" panose="02000000000000000000" pitchFamily="2" charset="0"/>
              </a:rPr>
              <a:t>The 3 Main Areas</a:t>
            </a:r>
          </a:p>
        </p:txBody>
      </p:sp>
      <p:sp>
        <p:nvSpPr>
          <p:cNvPr id="8" name="TextBox 7">
            <a:extLst>
              <a:ext uri="{FF2B5EF4-FFF2-40B4-BE49-F238E27FC236}">
                <a16:creationId xmlns:a16="http://schemas.microsoft.com/office/drawing/2014/main" id="{3B95F555-70C8-4F41-8351-1767CCD1FE16}"/>
              </a:ext>
            </a:extLst>
          </p:cNvPr>
          <p:cNvSpPr txBox="1"/>
          <p:nvPr/>
        </p:nvSpPr>
        <p:spPr>
          <a:xfrm>
            <a:off x="782877" y="1491989"/>
            <a:ext cx="7533540" cy="2677656"/>
          </a:xfrm>
          <a:prstGeom prst="rect">
            <a:avLst/>
          </a:prstGeom>
          <a:noFill/>
        </p:spPr>
        <p:txBody>
          <a:bodyPr wrap="square">
            <a:spAutoFit/>
          </a:bodyPr>
          <a:lstStyle/>
          <a:p>
            <a:pPr marL="342900" indent="-342900">
              <a:buFont typeface="Arial" panose="020B0604020202020204" pitchFamily="34" charset="0"/>
              <a:buChar char="•"/>
            </a:pPr>
            <a:r>
              <a:rPr lang="en-US" sz="2400" dirty="0"/>
              <a:t>How many of each dish do you sell in comparison to the rest of the dishes.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What Food Cost / GP% each dish achieves.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How much money you make each time you sell each dish.</a:t>
            </a:r>
          </a:p>
        </p:txBody>
      </p:sp>
      <p:pic>
        <p:nvPicPr>
          <p:cNvPr id="10" name="Picture 9">
            <a:extLst>
              <a:ext uri="{FF2B5EF4-FFF2-40B4-BE49-F238E27FC236}">
                <a16:creationId xmlns:a16="http://schemas.microsoft.com/office/drawing/2014/main" id="{7F96DDF6-5663-43AD-9B47-F9A459D59BB1}"/>
              </a:ext>
            </a:extLst>
          </p:cNvPr>
          <p:cNvPicPr>
            <a:picLocks noChangeAspect="1"/>
          </p:cNvPicPr>
          <p:nvPr/>
        </p:nvPicPr>
        <p:blipFill>
          <a:blip r:embed="rId4"/>
          <a:stretch>
            <a:fillRect/>
          </a:stretch>
        </p:blipFill>
        <p:spPr>
          <a:xfrm>
            <a:off x="2685198" y="3829677"/>
            <a:ext cx="5675925" cy="2422537"/>
          </a:xfrm>
          <a:prstGeom prst="rect">
            <a:avLst/>
          </a:prstGeom>
        </p:spPr>
      </p:pic>
    </p:spTree>
    <p:extLst>
      <p:ext uri="{BB962C8B-B14F-4D97-AF65-F5344CB8AC3E}">
        <p14:creationId xmlns:p14="http://schemas.microsoft.com/office/powerpoint/2010/main" val="465555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BB970B-F0E9-47F7-A8E3-47C07E023E6D}"/>
              </a:ext>
            </a:extLst>
          </p:cNvPr>
          <p:cNvPicPr>
            <a:picLocks noChangeAspect="1"/>
          </p:cNvPicPr>
          <p:nvPr/>
        </p:nvPicPr>
        <p:blipFill>
          <a:blip r:embed="rId3"/>
          <a:stretch>
            <a:fillRect/>
          </a:stretch>
        </p:blipFill>
        <p:spPr>
          <a:xfrm>
            <a:off x="4226168" y="3300325"/>
            <a:ext cx="4008213" cy="3096344"/>
          </a:xfrm>
          <a:prstGeom prst="rect">
            <a:avLst/>
          </a:prstGeom>
        </p:spPr>
      </p:pic>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4"/>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241192D1-700D-4FC7-8B81-B477878770DD}"/>
              </a:ext>
            </a:extLst>
          </p:cNvPr>
          <p:cNvSpPr>
            <a:spLocks noGrp="1"/>
          </p:cNvSpPr>
          <p:nvPr>
            <p:ph type="title"/>
          </p:nvPr>
        </p:nvSpPr>
        <p:spPr>
          <a:xfrm>
            <a:off x="1714860" y="913"/>
            <a:ext cx="5052214" cy="795622"/>
          </a:xfrm>
        </p:spPr>
        <p:txBody>
          <a:bodyPr>
            <a:normAutofit/>
          </a:bodyPr>
          <a:lstStyle/>
          <a:p>
            <a:pPr algn="l"/>
            <a:r>
              <a:rPr lang="en-US" sz="4000" dirty="0">
                <a:latin typeface="+mn-lt"/>
                <a:ea typeface="Roboto" panose="02000000000000000000" pitchFamily="2" charset="0"/>
              </a:rPr>
              <a:t>Time Period</a:t>
            </a:r>
          </a:p>
        </p:txBody>
      </p:sp>
      <p:sp>
        <p:nvSpPr>
          <p:cNvPr id="8" name="TextBox 7">
            <a:extLst>
              <a:ext uri="{FF2B5EF4-FFF2-40B4-BE49-F238E27FC236}">
                <a16:creationId xmlns:a16="http://schemas.microsoft.com/office/drawing/2014/main" id="{5D9FE0A4-9A65-44C0-BD61-587075FCAC9F}"/>
              </a:ext>
            </a:extLst>
          </p:cNvPr>
          <p:cNvSpPr txBox="1"/>
          <p:nvPr/>
        </p:nvSpPr>
        <p:spPr>
          <a:xfrm>
            <a:off x="753831" y="1493528"/>
            <a:ext cx="7562585" cy="1631216"/>
          </a:xfrm>
          <a:prstGeom prst="rect">
            <a:avLst/>
          </a:prstGeom>
          <a:noFill/>
        </p:spPr>
        <p:txBody>
          <a:bodyPr wrap="square">
            <a:spAutoFit/>
          </a:bodyPr>
          <a:lstStyle/>
          <a:p>
            <a:pPr marL="342900" indent="-342900">
              <a:buFont typeface="Arial" panose="020B0604020202020204" pitchFamily="34" charset="0"/>
              <a:buChar char="•"/>
            </a:pPr>
            <a:r>
              <a:rPr lang="en-US" sz="2000" dirty="0"/>
              <a:t>First thing’s first, you need to select a time period to analyze.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can be one month, over a season, or even over a year.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This will depend on how often the menu is changed.</a:t>
            </a:r>
          </a:p>
        </p:txBody>
      </p:sp>
    </p:spTree>
    <p:extLst>
      <p:ext uri="{BB962C8B-B14F-4D97-AF65-F5344CB8AC3E}">
        <p14:creationId xmlns:p14="http://schemas.microsoft.com/office/powerpoint/2010/main" val="378536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228C29C-806D-4980-9AAA-E2841DF55AAB}"/>
              </a:ext>
            </a:extLst>
          </p:cNvPr>
          <p:cNvSpPr>
            <a:spLocks noGrp="1"/>
          </p:cNvSpPr>
          <p:nvPr>
            <p:ph type="title"/>
          </p:nvPr>
        </p:nvSpPr>
        <p:spPr>
          <a:xfrm>
            <a:off x="1714860" y="132796"/>
            <a:ext cx="7045736" cy="641145"/>
          </a:xfrm>
        </p:spPr>
        <p:txBody>
          <a:bodyPr>
            <a:normAutofit/>
          </a:bodyPr>
          <a:lstStyle/>
          <a:p>
            <a:pPr algn="l"/>
            <a:r>
              <a:rPr lang="en-US" sz="3200" dirty="0">
                <a:latin typeface="+mn-lt"/>
                <a:ea typeface="Roboto" panose="02000000000000000000" pitchFamily="2" charset="0"/>
              </a:rPr>
              <a:t>Sales / Daily Sales / Monthly Sales Report</a:t>
            </a:r>
          </a:p>
        </p:txBody>
      </p:sp>
      <p:pic>
        <p:nvPicPr>
          <p:cNvPr id="8" name="Picture 7">
            <a:extLst>
              <a:ext uri="{FF2B5EF4-FFF2-40B4-BE49-F238E27FC236}">
                <a16:creationId xmlns:a16="http://schemas.microsoft.com/office/drawing/2014/main" id="{F08D6164-05AF-4D6B-BF44-F4DCBD8A871D}"/>
              </a:ext>
            </a:extLst>
          </p:cNvPr>
          <p:cNvPicPr>
            <a:picLocks noChangeAspect="1"/>
          </p:cNvPicPr>
          <p:nvPr/>
        </p:nvPicPr>
        <p:blipFill>
          <a:blip r:embed="rId4"/>
          <a:stretch>
            <a:fillRect/>
          </a:stretch>
        </p:blipFill>
        <p:spPr>
          <a:xfrm>
            <a:off x="836963" y="1546767"/>
            <a:ext cx="7573584" cy="3553451"/>
          </a:xfrm>
          <a:prstGeom prst="rect">
            <a:avLst/>
          </a:prstGeom>
        </p:spPr>
      </p:pic>
    </p:spTree>
    <p:extLst>
      <p:ext uri="{BB962C8B-B14F-4D97-AF65-F5344CB8AC3E}">
        <p14:creationId xmlns:p14="http://schemas.microsoft.com/office/powerpoint/2010/main" val="25351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205AA0F-BA94-40A7-BC10-45B44A6D39F7}"/>
              </a:ext>
            </a:extLst>
          </p:cNvPr>
          <p:cNvSpPr>
            <a:spLocks noGrp="1"/>
          </p:cNvSpPr>
          <p:nvPr>
            <p:ph type="title"/>
          </p:nvPr>
        </p:nvSpPr>
        <p:spPr>
          <a:xfrm>
            <a:off x="1697276" y="44873"/>
            <a:ext cx="7419686" cy="857169"/>
          </a:xfrm>
        </p:spPr>
        <p:txBody>
          <a:bodyPr>
            <a:normAutofit/>
          </a:bodyPr>
          <a:lstStyle/>
          <a:p>
            <a:pPr algn="l"/>
            <a:r>
              <a:rPr lang="en-US" sz="3200" dirty="0">
                <a:latin typeface="+mn-lt"/>
                <a:ea typeface="Roboto" panose="02000000000000000000" pitchFamily="2" charset="0"/>
              </a:rPr>
              <a:t>Sales / Daily Sales / Monthly Sales Report</a:t>
            </a:r>
          </a:p>
        </p:txBody>
      </p:sp>
      <p:pic>
        <p:nvPicPr>
          <p:cNvPr id="8" name="Picture 7">
            <a:extLst>
              <a:ext uri="{FF2B5EF4-FFF2-40B4-BE49-F238E27FC236}">
                <a16:creationId xmlns:a16="http://schemas.microsoft.com/office/drawing/2014/main" id="{3D3CD2C1-F92A-4947-A57A-5F049F74FB5A}"/>
              </a:ext>
            </a:extLst>
          </p:cNvPr>
          <p:cNvPicPr>
            <a:picLocks noChangeAspect="1"/>
          </p:cNvPicPr>
          <p:nvPr/>
        </p:nvPicPr>
        <p:blipFill>
          <a:blip r:embed="rId4"/>
          <a:stretch>
            <a:fillRect/>
          </a:stretch>
        </p:blipFill>
        <p:spPr>
          <a:xfrm>
            <a:off x="850290" y="1615221"/>
            <a:ext cx="7991234" cy="2677876"/>
          </a:xfrm>
          <a:prstGeom prst="rect">
            <a:avLst/>
          </a:prstGeom>
        </p:spPr>
      </p:pic>
    </p:spTree>
    <p:extLst>
      <p:ext uri="{BB962C8B-B14F-4D97-AF65-F5344CB8AC3E}">
        <p14:creationId xmlns:p14="http://schemas.microsoft.com/office/powerpoint/2010/main" val="64527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723FCEE7-D6D2-4024-836C-4B44A28F5FCE}"/>
              </a:ext>
            </a:extLst>
          </p:cNvPr>
          <p:cNvSpPr>
            <a:spLocks noGrp="1"/>
          </p:cNvSpPr>
          <p:nvPr>
            <p:ph type="title"/>
          </p:nvPr>
        </p:nvSpPr>
        <p:spPr>
          <a:xfrm>
            <a:off x="1679690" y="-16672"/>
            <a:ext cx="5349039" cy="776368"/>
          </a:xfrm>
        </p:spPr>
        <p:txBody>
          <a:bodyPr>
            <a:normAutofit/>
          </a:bodyPr>
          <a:lstStyle/>
          <a:p>
            <a:pPr algn="l"/>
            <a:r>
              <a:rPr lang="en-US" sz="4000" dirty="0">
                <a:latin typeface="+mn-lt"/>
                <a:ea typeface="Roboto" panose="02000000000000000000" pitchFamily="2" charset="0"/>
              </a:rPr>
              <a:t>Cost your Menu</a:t>
            </a:r>
          </a:p>
        </p:txBody>
      </p:sp>
      <p:sp>
        <p:nvSpPr>
          <p:cNvPr id="8" name="TextBox 7">
            <a:extLst>
              <a:ext uri="{FF2B5EF4-FFF2-40B4-BE49-F238E27FC236}">
                <a16:creationId xmlns:a16="http://schemas.microsoft.com/office/drawing/2014/main" id="{1900F105-ABB6-45A3-BECC-33CC2B6F1F2F}"/>
              </a:ext>
            </a:extLst>
          </p:cNvPr>
          <p:cNvSpPr txBox="1"/>
          <p:nvPr/>
        </p:nvSpPr>
        <p:spPr>
          <a:xfrm>
            <a:off x="782883" y="1470697"/>
            <a:ext cx="7533534" cy="4093428"/>
          </a:xfrm>
          <a:prstGeom prst="rect">
            <a:avLst/>
          </a:prstGeom>
          <a:noFill/>
        </p:spPr>
        <p:txBody>
          <a:bodyPr wrap="square">
            <a:spAutoFit/>
          </a:bodyPr>
          <a:lstStyle/>
          <a:p>
            <a:r>
              <a:rPr lang="en-US" sz="2000" dirty="0"/>
              <a:t>The important metrics that you need to measure menu item profitability are food cost percentage and contribution margin. </a:t>
            </a:r>
          </a:p>
          <a:p>
            <a:pPr marL="285750" indent="-285750">
              <a:buFont typeface="Arial" panose="020B0604020202020204" pitchFamily="34" charset="0"/>
              <a:buChar char="•"/>
            </a:pPr>
            <a:endParaRPr lang="en-US" sz="2000" dirty="0"/>
          </a:p>
          <a:p>
            <a:r>
              <a:rPr lang="en-US" sz="2000" b="1" dirty="0"/>
              <a:t>That information should be readily available in your restaurant POS system, but if it isn’t, you can calculate them manually using these formulas: </a:t>
            </a:r>
          </a:p>
          <a:p>
            <a:endParaRPr lang="en-US" sz="2000" b="1" dirty="0"/>
          </a:p>
          <a:p>
            <a:pPr marL="342900" indent="-342900">
              <a:buFont typeface="+mj-lt"/>
              <a:buAutoNum type="arabicPeriod"/>
            </a:pPr>
            <a:r>
              <a:rPr lang="en-US" sz="2000" dirty="0"/>
              <a:t>Food cost per serving (Work out the cost price of a recipe and divide this between the amount of portions)</a:t>
            </a:r>
          </a:p>
          <a:p>
            <a:pPr marL="342900" indent="-342900">
              <a:buFont typeface="+mj-lt"/>
              <a:buAutoNum type="arabicPeriod"/>
            </a:pPr>
            <a:endParaRPr lang="en-US" sz="2000" dirty="0"/>
          </a:p>
          <a:p>
            <a:pPr marL="342900" indent="-342900">
              <a:buFont typeface="+mj-lt"/>
              <a:buAutoNum type="arabicPeriod"/>
            </a:pPr>
            <a:r>
              <a:rPr lang="en-US" sz="2000" dirty="0"/>
              <a:t>Contribution Margin (To be explained in the next slide)</a:t>
            </a:r>
          </a:p>
          <a:p>
            <a:pPr marL="342900" indent="-342900">
              <a:buFont typeface="+mj-lt"/>
              <a:buAutoNum type="arabicPeriod"/>
            </a:pPr>
            <a:endParaRPr lang="en-US" sz="2000" dirty="0"/>
          </a:p>
          <a:p>
            <a:pPr marL="342900" indent="-342900">
              <a:buFont typeface="+mj-lt"/>
              <a:buAutoNum type="arabicPeriod"/>
            </a:pPr>
            <a:r>
              <a:rPr lang="en-US" sz="2000" dirty="0"/>
              <a:t>Categorize menu items based on profit and popularity.</a:t>
            </a:r>
            <a:endParaRPr lang="en-US" sz="1600" dirty="0"/>
          </a:p>
        </p:txBody>
      </p:sp>
    </p:spTree>
    <p:extLst>
      <p:ext uri="{BB962C8B-B14F-4D97-AF65-F5344CB8AC3E}">
        <p14:creationId xmlns:p14="http://schemas.microsoft.com/office/powerpoint/2010/main" val="43931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A6BC0A6C-DD97-43F2-A045-01209FE4A5CB}"/>
              </a:ext>
            </a:extLst>
          </p:cNvPr>
          <p:cNvSpPr>
            <a:spLocks noGrp="1"/>
          </p:cNvSpPr>
          <p:nvPr>
            <p:ph type="title"/>
          </p:nvPr>
        </p:nvSpPr>
        <p:spPr>
          <a:xfrm>
            <a:off x="1706067" y="-7881"/>
            <a:ext cx="5889933" cy="813207"/>
          </a:xfrm>
        </p:spPr>
        <p:txBody>
          <a:bodyPr>
            <a:normAutofit/>
          </a:bodyPr>
          <a:lstStyle/>
          <a:p>
            <a:pPr algn="l"/>
            <a:r>
              <a:rPr lang="en-US" sz="4000" dirty="0">
                <a:latin typeface="+mn-lt"/>
                <a:ea typeface="Roboto" panose="02000000000000000000" pitchFamily="2" charset="0"/>
              </a:rPr>
              <a:t>Contribution Margin</a:t>
            </a:r>
          </a:p>
        </p:txBody>
      </p:sp>
      <p:sp>
        <p:nvSpPr>
          <p:cNvPr id="8" name="TextBox 7">
            <a:extLst>
              <a:ext uri="{FF2B5EF4-FFF2-40B4-BE49-F238E27FC236}">
                <a16:creationId xmlns:a16="http://schemas.microsoft.com/office/drawing/2014/main" id="{2635287B-95CF-4A5A-873D-53C62EF45A05}"/>
              </a:ext>
            </a:extLst>
          </p:cNvPr>
          <p:cNvSpPr txBox="1"/>
          <p:nvPr/>
        </p:nvSpPr>
        <p:spPr>
          <a:xfrm>
            <a:off x="765290" y="1479058"/>
            <a:ext cx="7551126"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It allows a company to determine the profitability of individual products by measuring how sales affects profits.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Revenue is how much money the company is making from selling items.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Variable cost is that expense that varies depending on the companies’ production volume.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 business owner will use contribution margin to establish what prices should be reduced, or which prices should be increased.</a:t>
            </a:r>
          </a:p>
        </p:txBody>
      </p:sp>
    </p:spTree>
    <p:extLst>
      <p:ext uri="{BB962C8B-B14F-4D97-AF65-F5344CB8AC3E}">
        <p14:creationId xmlns:p14="http://schemas.microsoft.com/office/powerpoint/2010/main" val="321400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86879F44-D694-41ED-8B13-5A6209480721}"/>
              </a:ext>
            </a:extLst>
          </p:cNvPr>
          <p:cNvSpPr>
            <a:spLocks noGrp="1"/>
          </p:cNvSpPr>
          <p:nvPr>
            <p:ph type="title"/>
          </p:nvPr>
        </p:nvSpPr>
        <p:spPr>
          <a:xfrm>
            <a:off x="1292828" y="124005"/>
            <a:ext cx="7014015" cy="651606"/>
          </a:xfrm>
        </p:spPr>
        <p:txBody>
          <a:bodyPr>
            <a:normAutofit fontScale="90000"/>
          </a:bodyPr>
          <a:lstStyle/>
          <a:p>
            <a:r>
              <a:rPr lang="en-US" sz="4000" dirty="0">
                <a:latin typeface="+mn-lt"/>
                <a:ea typeface="Roboto" panose="02000000000000000000" pitchFamily="2" charset="0"/>
              </a:rPr>
              <a:t>Contribution Margin (Continued)</a:t>
            </a:r>
          </a:p>
        </p:txBody>
      </p:sp>
      <p:sp>
        <p:nvSpPr>
          <p:cNvPr id="8" name="TextBox 7">
            <a:extLst>
              <a:ext uri="{FF2B5EF4-FFF2-40B4-BE49-F238E27FC236}">
                <a16:creationId xmlns:a16="http://schemas.microsoft.com/office/drawing/2014/main" id="{40A3C49E-34BF-4D36-A2C4-DA5C3C57A5A7}"/>
              </a:ext>
            </a:extLst>
          </p:cNvPr>
          <p:cNvSpPr txBox="1"/>
          <p:nvPr/>
        </p:nvSpPr>
        <p:spPr>
          <a:xfrm>
            <a:off x="765304" y="1458360"/>
            <a:ext cx="7541539" cy="3970318"/>
          </a:xfrm>
          <a:prstGeom prst="rect">
            <a:avLst/>
          </a:prstGeom>
          <a:noFill/>
        </p:spPr>
        <p:txBody>
          <a:bodyPr wrap="square">
            <a:spAutoFit/>
          </a:bodyPr>
          <a:lstStyle/>
          <a:p>
            <a:r>
              <a:rPr lang="en-US" sz="2400" dirty="0"/>
              <a:t>Contribution Margin = Sales Revenue − Variable Costs</a:t>
            </a:r>
          </a:p>
          <a:p>
            <a:endParaRPr lang="en-US" sz="2400" dirty="0"/>
          </a:p>
          <a:p>
            <a:r>
              <a:rPr lang="en-US" sz="2400" dirty="0">
                <a:effectLst/>
              </a:rPr>
              <a:t>The above formula is also used as a ratio, to arrive at an answer in percentage terms, as follows:</a:t>
            </a:r>
          </a:p>
          <a:p>
            <a:endParaRPr lang="en-US" sz="2800" dirty="0">
              <a:effectLst/>
            </a:endParaRPr>
          </a:p>
          <a:p>
            <a:r>
              <a:rPr lang="en-US" sz="2400" dirty="0">
                <a:effectLst/>
                <a:latin typeface="KaTeX_Main"/>
              </a:rPr>
              <a:t>Contribution Margin Ratio = </a:t>
            </a:r>
            <a:r>
              <a:rPr lang="en-US" sz="2400" u="sng" dirty="0">
                <a:effectLst/>
                <a:latin typeface="KaTeX_Main"/>
              </a:rPr>
              <a:t>Sales Revenue </a:t>
            </a:r>
            <a:r>
              <a:rPr lang="en-US" sz="2400" b="0" i="0" u="sng" dirty="0">
                <a:solidFill>
                  <a:srgbClr val="111111"/>
                </a:solidFill>
                <a:effectLst/>
                <a:latin typeface="KaTeX_Main"/>
              </a:rPr>
              <a:t>− Variable Costs​</a:t>
            </a:r>
          </a:p>
          <a:p>
            <a:r>
              <a:rPr lang="en-US" sz="2400" dirty="0">
                <a:solidFill>
                  <a:srgbClr val="111111"/>
                </a:solidFill>
                <a:latin typeface="KaTeX_Main"/>
              </a:rPr>
              <a:t>                                                                  Sales Revenue</a:t>
            </a:r>
            <a:br>
              <a:rPr lang="en-US" sz="2800" b="0" i="0" u="sng" dirty="0">
                <a:solidFill>
                  <a:srgbClr val="111111"/>
                </a:solidFill>
                <a:effectLst/>
                <a:latin typeface="KaTeX_Main"/>
              </a:rPr>
            </a:br>
            <a:endParaRPr lang="en-US" sz="2800" u="sng" dirty="0"/>
          </a:p>
          <a:p>
            <a:endParaRPr lang="en-US" sz="2800" dirty="0"/>
          </a:p>
        </p:txBody>
      </p:sp>
    </p:spTree>
    <p:extLst>
      <p:ext uri="{BB962C8B-B14F-4D97-AF65-F5344CB8AC3E}">
        <p14:creationId xmlns:p14="http://schemas.microsoft.com/office/powerpoint/2010/main" val="3861926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F60FC125-0B06-42F4-8268-1B22DCB50E89}"/>
              </a:ext>
            </a:extLst>
          </p:cNvPr>
          <p:cNvSpPr>
            <a:spLocks noGrp="1"/>
          </p:cNvSpPr>
          <p:nvPr>
            <p:ph type="title"/>
          </p:nvPr>
        </p:nvSpPr>
        <p:spPr>
          <a:xfrm>
            <a:off x="1677132" y="14229"/>
            <a:ext cx="7043285" cy="907068"/>
          </a:xfrm>
        </p:spPr>
        <p:txBody>
          <a:bodyPr>
            <a:noAutofit/>
          </a:bodyPr>
          <a:lstStyle/>
          <a:p>
            <a:pPr algn="l"/>
            <a:r>
              <a:rPr lang="en-US" sz="3200" dirty="0">
                <a:latin typeface="+mn-lt"/>
                <a:ea typeface="Roboto" panose="02000000000000000000" pitchFamily="2" charset="0"/>
              </a:rPr>
              <a:t>Decisions Based On Contribution Margin</a:t>
            </a:r>
          </a:p>
        </p:txBody>
      </p:sp>
      <p:sp>
        <p:nvSpPr>
          <p:cNvPr id="8" name="TextBox 7">
            <a:extLst>
              <a:ext uri="{FF2B5EF4-FFF2-40B4-BE49-F238E27FC236}">
                <a16:creationId xmlns:a16="http://schemas.microsoft.com/office/drawing/2014/main" id="{FB59B8C8-4746-42BB-A721-884ADC1C60BB}"/>
              </a:ext>
            </a:extLst>
          </p:cNvPr>
          <p:cNvSpPr txBox="1"/>
          <p:nvPr/>
        </p:nvSpPr>
        <p:spPr>
          <a:xfrm>
            <a:off x="745149" y="1473552"/>
            <a:ext cx="7571268" cy="5447645"/>
          </a:xfrm>
          <a:prstGeom prst="rect">
            <a:avLst/>
          </a:prstGeom>
          <a:noFill/>
        </p:spPr>
        <p:txBody>
          <a:bodyPr wrap="square" rtlCol="0">
            <a:spAutoFit/>
          </a:bodyPr>
          <a:lstStyle/>
          <a:p>
            <a:pPr marL="342900" indent="-342900">
              <a:buFont typeface="Arial" panose="020B0604020202020204" pitchFamily="34" charset="0"/>
              <a:buChar char="•"/>
            </a:pPr>
            <a:r>
              <a:rPr lang="en-US" sz="2400" dirty="0"/>
              <a:t>If the profit is too low, the business might drop the item.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 could mean that he will no longer order this item from the supplier.</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 could mean a change in the cost price, by changing ingredients, brands, quantity of a food item.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It could mean that if you add one or two products together that the profit margin will be met based on what you have expected for the company.</a:t>
            </a:r>
          </a:p>
          <a:p>
            <a:endParaRPr lang="en-US" dirty="0"/>
          </a:p>
          <a:p>
            <a:endParaRPr lang="en-US" dirty="0"/>
          </a:p>
        </p:txBody>
      </p:sp>
    </p:spTree>
    <p:extLst>
      <p:ext uri="{BB962C8B-B14F-4D97-AF65-F5344CB8AC3E}">
        <p14:creationId xmlns:p14="http://schemas.microsoft.com/office/powerpoint/2010/main" val="2219625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964D478D-BC8E-4825-B36C-12DBFB19E60A}"/>
              </a:ext>
            </a:extLst>
          </p:cNvPr>
          <p:cNvSpPr>
            <a:spLocks noGrp="1"/>
          </p:cNvSpPr>
          <p:nvPr>
            <p:ph type="title"/>
          </p:nvPr>
        </p:nvSpPr>
        <p:spPr>
          <a:xfrm>
            <a:off x="1685925" y="-3355"/>
            <a:ext cx="5253211" cy="852644"/>
          </a:xfrm>
        </p:spPr>
        <p:txBody>
          <a:bodyPr>
            <a:normAutofit/>
          </a:bodyPr>
          <a:lstStyle/>
          <a:p>
            <a:pPr algn="l"/>
            <a:r>
              <a:rPr lang="en-US" sz="4000" dirty="0">
                <a:latin typeface="+mn-lt"/>
                <a:ea typeface="Roboto" panose="02000000000000000000" pitchFamily="2" charset="0"/>
              </a:rPr>
              <a:t>Contribution Margin</a:t>
            </a:r>
          </a:p>
        </p:txBody>
      </p:sp>
      <p:pic>
        <p:nvPicPr>
          <p:cNvPr id="8" name="Picture 7">
            <a:extLst>
              <a:ext uri="{FF2B5EF4-FFF2-40B4-BE49-F238E27FC236}">
                <a16:creationId xmlns:a16="http://schemas.microsoft.com/office/drawing/2014/main" id="{504BFA2C-BCDC-4844-BECC-5D5DB69DB685}"/>
              </a:ext>
            </a:extLst>
          </p:cNvPr>
          <p:cNvPicPr>
            <a:picLocks noChangeAspect="1"/>
          </p:cNvPicPr>
          <p:nvPr/>
        </p:nvPicPr>
        <p:blipFill>
          <a:blip r:embed="rId4"/>
          <a:stretch>
            <a:fillRect/>
          </a:stretch>
        </p:blipFill>
        <p:spPr>
          <a:xfrm>
            <a:off x="611561" y="1340768"/>
            <a:ext cx="8013198" cy="4464496"/>
          </a:xfrm>
          <a:prstGeom prst="rect">
            <a:avLst/>
          </a:prstGeom>
        </p:spPr>
      </p:pic>
    </p:spTree>
    <p:extLst>
      <p:ext uri="{BB962C8B-B14F-4D97-AF65-F5344CB8AC3E}">
        <p14:creationId xmlns:p14="http://schemas.microsoft.com/office/powerpoint/2010/main" val="2563692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19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EAFB1B89-3F39-4BB5-90C9-D47F070C0475}"/>
              </a:ext>
            </a:extLst>
          </p:cNvPr>
          <p:cNvSpPr>
            <a:spLocks noGrp="1"/>
          </p:cNvSpPr>
          <p:nvPr>
            <p:ph type="title"/>
          </p:nvPr>
        </p:nvSpPr>
        <p:spPr>
          <a:xfrm>
            <a:off x="1659549" y="-3355"/>
            <a:ext cx="5855651" cy="852644"/>
          </a:xfrm>
        </p:spPr>
        <p:txBody>
          <a:bodyPr>
            <a:normAutofit/>
          </a:bodyPr>
          <a:lstStyle/>
          <a:p>
            <a:pPr algn="l"/>
            <a:r>
              <a:rPr lang="en-US" sz="4000" dirty="0">
                <a:latin typeface="+mn-lt"/>
                <a:ea typeface="Roboto" panose="02000000000000000000" pitchFamily="2" charset="0"/>
              </a:rPr>
              <a:t>Item Popularity</a:t>
            </a:r>
          </a:p>
        </p:txBody>
      </p:sp>
      <p:sp>
        <p:nvSpPr>
          <p:cNvPr id="8" name="TextBox 7">
            <a:extLst>
              <a:ext uri="{FF2B5EF4-FFF2-40B4-BE49-F238E27FC236}">
                <a16:creationId xmlns:a16="http://schemas.microsoft.com/office/drawing/2014/main" id="{51B5EDE7-0F7A-43D7-A758-9E743416EB47}"/>
              </a:ext>
            </a:extLst>
          </p:cNvPr>
          <p:cNvSpPr txBox="1"/>
          <p:nvPr/>
        </p:nvSpPr>
        <p:spPr>
          <a:xfrm>
            <a:off x="745149" y="1418923"/>
            <a:ext cx="7632848" cy="4401205"/>
          </a:xfrm>
          <a:prstGeom prst="rect">
            <a:avLst/>
          </a:prstGeom>
          <a:noFill/>
        </p:spPr>
        <p:txBody>
          <a:bodyPr wrap="square">
            <a:spAutoFit/>
          </a:bodyPr>
          <a:lstStyle/>
          <a:p>
            <a:pPr marL="342900" indent="-342900">
              <a:buFont typeface="Arial" panose="020B0604020202020204" pitchFamily="34" charset="0"/>
              <a:buChar char="•"/>
            </a:pPr>
            <a:r>
              <a:rPr lang="en-US" sz="2000" dirty="0"/>
              <a:t>Most POS systems have reports that show how much you sold of a menu item over a period.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Along with concrete data, sit down with waiters, servers and bartenders and hear from them.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Are there certain dishes that they sell often?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They’re on the front line talking with customers every shift and can give valuable insight.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You can also include a quick survey when your customer is paying the bill. Include a question like ”What would you like to see on the menu in future”? What is your favorite item?</a:t>
            </a:r>
          </a:p>
        </p:txBody>
      </p:sp>
    </p:spTree>
    <p:extLst>
      <p:ext uri="{BB962C8B-B14F-4D97-AF65-F5344CB8AC3E}">
        <p14:creationId xmlns:p14="http://schemas.microsoft.com/office/powerpoint/2010/main" val="47665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5C96577-8D96-405D-B153-0189F8F0FC40}"/>
              </a:ext>
            </a:extLst>
          </p:cNvPr>
          <p:cNvSpPr>
            <a:spLocks noGrp="1"/>
          </p:cNvSpPr>
          <p:nvPr>
            <p:ph type="title"/>
          </p:nvPr>
        </p:nvSpPr>
        <p:spPr>
          <a:xfrm>
            <a:off x="1663071" y="15061"/>
            <a:ext cx="5581682" cy="834227"/>
          </a:xfrm>
        </p:spPr>
        <p:txBody>
          <a:bodyPr/>
          <a:lstStyle/>
          <a:p>
            <a:pPr algn="l"/>
            <a:r>
              <a:rPr lang="en-US" dirty="0">
                <a:latin typeface="+mn-lt"/>
                <a:ea typeface="Roboto" panose="02000000000000000000" pitchFamily="2" charset="0"/>
              </a:rPr>
              <a:t>Learning Outcomes</a:t>
            </a:r>
          </a:p>
        </p:txBody>
      </p:sp>
      <p:sp>
        <p:nvSpPr>
          <p:cNvPr id="8" name="TextBox 7">
            <a:extLst>
              <a:ext uri="{FF2B5EF4-FFF2-40B4-BE49-F238E27FC236}">
                <a16:creationId xmlns:a16="http://schemas.microsoft.com/office/drawing/2014/main" id="{53328FEE-7C96-42EF-8B86-ACD977B4D1F7}"/>
              </a:ext>
            </a:extLst>
          </p:cNvPr>
          <p:cNvSpPr txBox="1"/>
          <p:nvPr/>
        </p:nvSpPr>
        <p:spPr>
          <a:xfrm>
            <a:off x="753947" y="1457134"/>
            <a:ext cx="7632849"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student will understand the meaning of menu engineering.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learn about the importance of menu engineering.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be able to do a contribution margin costing.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student will be able to use a Menu Engineering Matrix.</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22527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20</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70F847C-DF07-411E-982E-772381E77AD4}"/>
              </a:ext>
            </a:extLst>
          </p:cNvPr>
          <p:cNvSpPr>
            <a:spLocks noGrp="1"/>
          </p:cNvSpPr>
          <p:nvPr>
            <p:ph type="title"/>
          </p:nvPr>
        </p:nvSpPr>
        <p:spPr>
          <a:xfrm>
            <a:off x="1670899" y="44874"/>
            <a:ext cx="7149238" cy="830792"/>
          </a:xfrm>
        </p:spPr>
        <p:txBody>
          <a:bodyPr>
            <a:normAutofit/>
          </a:bodyPr>
          <a:lstStyle/>
          <a:p>
            <a:pPr algn="l"/>
            <a:r>
              <a:rPr lang="en-US" sz="4000" dirty="0">
                <a:latin typeface="+mn-lt"/>
                <a:ea typeface="Roboto" panose="02000000000000000000" pitchFamily="2" charset="0"/>
              </a:rPr>
              <a:t>Planning a good menu</a:t>
            </a:r>
          </a:p>
        </p:txBody>
      </p:sp>
      <p:pic>
        <p:nvPicPr>
          <p:cNvPr id="8" name="Picture 7">
            <a:extLst>
              <a:ext uri="{FF2B5EF4-FFF2-40B4-BE49-F238E27FC236}">
                <a16:creationId xmlns:a16="http://schemas.microsoft.com/office/drawing/2014/main" id="{F1651A8B-C92B-4C24-93B6-C7A6F69D7DA8}"/>
              </a:ext>
            </a:extLst>
          </p:cNvPr>
          <p:cNvPicPr>
            <a:picLocks noChangeAspect="1"/>
          </p:cNvPicPr>
          <p:nvPr/>
        </p:nvPicPr>
        <p:blipFill>
          <a:blip r:embed="rId4"/>
          <a:stretch>
            <a:fillRect/>
          </a:stretch>
        </p:blipFill>
        <p:spPr>
          <a:xfrm>
            <a:off x="1670899" y="908801"/>
            <a:ext cx="5495363" cy="5613617"/>
          </a:xfrm>
          <a:prstGeom prst="rect">
            <a:avLst/>
          </a:prstGeom>
        </p:spPr>
      </p:pic>
    </p:spTree>
    <p:extLst>
      <p:ext uri="{BB962C8B-B14F-4D97-AF65-F5344CB8AC3E}">
        <p14:creationId xmlns:p14="http://schemas.microsoft.com/office/powerpoint/2010/main" val="2788700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21</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B61F1855-7009-4DE8-850F-C2F4083B849E}"/>
              </a:ext>
            </a:extLst>
          </p:cNvPr>
          <p:cNvSpPr>
            <a:spLocks noGrp="1"/>
          </p:cNvSpPr>
          <p:nvPr>
            <p:ph type="title"/>
          </p:nvPr>
        </p:nvSpPr>
        <p:spPr>
          <a:xfrm>
            <a:off x="1679691" y="912"/>
            <a:ext cx="6780406" cy="813207"/>
          </a:xfrm>
        </p:spPr>
        <p:txBody>
          <a:bodyPr>
            <a:normAutofit/>
          </a:bodyPr>
          <a:lstStyle/>
          <a:p>
            <a:pPr algn="l"/>
            <a:r>
              <a:rPr lang="en-US" sz="4000" dirty="0">
                <a:latin typeface="+mn-lt"/>
                <a:ea typeface="Roboto" panose="02000000000000000000" pitchFamily="2" charset="0"/>
              </a:rPr>
              <a:t>Plow Horses or Cows</a:t>
            </a:r>
          </a:p>
        </p:txBody>
      </p:sp>
      <p:sp>
        <p:nvSpPr>
          <p:cNvPr id="8" name="TextBox 7">
            <a:extLst>
              <a:ext uri="{FF2B5EF4-FFF2-40B4-BE49-F238E27FC236}">
                <a16:creationId xmlns:a16="http://schemas.microsoft.com/office/drawing/2014/main" id="{20249E48-EBB0-4848-B973-AC411268BD63}"/>
              </a:ext>
            </a:extLst>
          </p:cNvPr>
          <p:cNvSpPr txBox="1"/>
          <p:nvPr/>
        </p:nvSpPr>
        <p:spPr>
          <a:xfrm>
            <a:off x="747705" y="1451093"/>
            <a:ext cx="7632848" cy="4708981"/>
          </a:xfrm>
          <a:prstGeom prst="rect">
            <a:avLst/>
          </a:prstGeom>
          <a:noFill/>
        </p:spPr>
        <p:txBody>
          <a:bodyPr wrap="square">
            <a:spAutoFit/>
          </a:bodyPr>
          <a:lstStyle/>
          <a:p>
            <a:pPr marL="342900" indent="-342900">
              <a:buFont typeface="Arial" panose="020B0604020202020204" pitchFamily="34" charset="0"/>
              <a:buChar char="•"/>
            </a:pPr>
            <a:r>
              <a:rPr lang="en-US" sz="2000" dirty="0"/>
              <a:t>Plow horses or cows are popular menu items.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Normally the food cost is higher.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objective with these menu items that fall into this category is to make them more profitable.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Profitability can be increased by raising its menu price, lowering food costs, reworking the recipe with different ingredients or pairing it with high-profit sides or drinks.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is also important to pay attention to the portion size of plow horses. If you observe that customers rarely finish their plate, it may be wise to serve slightly smaller portions, reducing food waste and food cost per serving in the process. </a:t>
            </a:r>
          </a:p>
        </p:txBody>
      </p:sp>
    </p:spTree>
    <p:extLst>
      <p:ext uri="{BB962C8B-B14F-4D97-AF65-F5344CB8AC3E}">
        <p14:creationId xmlns:p14="http://schemas.microsoft.com/office/powerpoint/2010/main" val="3907870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22</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04C64FA5-F7F9-452C-98C6-9E23A0A6C28F}"/>
              </a:ext>
            </a:extLst>
          </p:cNvPr>
          <p:cNvSpPr>
            <a:spLocks noGrp="1"/>
          </p:cNvSpPr>
          <p:nvPr>
            <p:ph type="title"/>
          </p:nvPr>
        </p:nvSpPr>
        <p:spPr>
          <a:xfrm>
            <a:off x="1742269" y="95903"/>
            <a:ext cx="3459583" cy="706673"/>
          </a:xfrm>
        </p:spPr>
        <p:txBody>
          <a:bodyPr>
            <a:normAutofit/>
          </a:bodyPr>
          <a:lstStyle/>
          <a:p>
            <a:pPr algn="l"/>
            <a:r>
              <a:rPr lang="en-US" sz="4000" dirty="0">
                <a:latin typeface="+mn-lt"/>
                <a:ea typeface="Roboto" panose="02000000000000000000" pitchFamily="2" charset="0"/>
              </a:rPr>
              <a:t>Stars</a:t>
            </a:r>
          </a:p>
        </p:txBody>
      </p:sp>
      <p:sp>
        <p:nvSpPr>
          <p:cNvPr id="8" name="TextBox 7">
            <a:extLst>
              <a:ext uri="{FF2B5EF4-FFF2-40B4-BE49-F238E27FC236}">
                <a16:creationId xmlns:a16="http://schemas.microsoft.com/office/drawing/2014/main" id="{B2081F65-687B-4E66-9699-D3AE14A8DFF0}"/>
              </a:ext>
            </a:extLst>
          </p:cNvPr>
          <p:cNvSpPr txBox="1"/>
          <p:nvPr/>
        </p:nvSpPr>
        <p:spPr>
          <a:xfrm>
            <a:off x="755576" y="1453607"/>
            <a:ext cx="7632848" cy="3693319"/>
          </a:xfrm>
          <a:prstGeom prst="rect">
            <a:avLst/>
          </a:prstGeom>
          <a:noFill/>
        </p:spPr>
        <p:txBody>
          <a:bodyPr wrap="square">
            <a:spAutoFit/>
          </a:bodyPr>
          <a:lstStyle/>
          <a:p>
            <a:pPr marL="342900" indent="-342900">
              <a:buFont typeface="Arial" panose="020B0604020202020204" pitchFamily="34" charset="0"/>
              <a:buChar char="•"/>
            </a:pPr>
            <a:r>
              <a:rPr lang="en-US" sz="2400" dirty="0"/>
              <a:t>High profitability, high popularity food items.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Stars are a menu’s most popular, profitable items.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Inexpensive to make and very popular with your guests.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Leave these items alone and promote them in any way you can.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68446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2A8B6F6C-5FF3-448E-B47D-473A4D04D19C}"/>
              </a:ext>
            </a:extLst>
          </p:cNvPr>
          <p:cNvSpPr>
            <a:spLocks noGrp="1"/>
          </p:cNvSpPr>
          <p:nvPr>
            <p:ph type="title"/>
          </p:nvPr>
        </p:nvSpPr>
        <p:spPr>
          <a:xfrm>
            <a:off x="1657452" y="-67183"/>
            <a:ext cx="6060326" cy="948430"/>
          </a:xfrm>
        </p:spPr>
        <p:txBody>
          <a:bodyPr>
            <a:normAutofit/>
          </a:bodyPr>
          <a:lstStyle/>
          <a:p>
            <a:pPr algn="l"/>
            <a:r>
              <a:rPr lang="en-US" sz="4000" dirty="0">
                <a:latin typeface="+mn-lt"/>
                <a:ea typeface="Roboto" panose="02000000000000000000" pitchFamily="2" charset="0"/>
              </a:rPr>
              <a:t>Duds or Dogs</a:t>
            </a:r>
          </a:p>
        </p:txBody>
      </p:sp>
      <p:sp>
        <p:nvSpPr>
          <p:cNvPr id="8" name="TextBox 7">
            <a:extLst>
              <a:ext uri="{FF2B5EF4-FFF2-40B4-BE49-F238E27FC236}">
                <a16:creationId xmlns:a16="http://schemas.microsoft.com/office/drawing/2014/main" id="{8DBE0DC9-627B-44B3-B1AF-0F7D7F04633B}"/>
              </a:ext>
            </a:extLst>
          </p:cNvPr>
          <p:cNvSpPr txBox="1"/>
          <p:nvPr/>
        </p:nvSpPr>
        <p:spPr>
          <a:xfrm>
            <a:off x="754328" y="1472972"/>
            <a:ext cx="7632848" cy="4401205"/>
          </a:xfrm>
          <a:prstGeom prst="rect">
            <a:avLst/>
          </a:prstGeom>
          <a:noFill/>
        </p:spPr>
        <p:txBody>
          <a:bodyPr wrap="square">
            <a:spAutoFit/>
          </a:bodyPr>
          <a:lstStyle/>
          <a:p>
            <a:pPr marL="285750" indent="-285750">
              <a:buFont typeface="Arial" panose="020B0604020202020204" pitchFamily="34" charset="0"/>
              <a:buChar char="•"/>
            </a:pPr>
            <a:r>
              <a:rPr lang="en-US" sz="2000" dirty="0"/>
              <a:t>These are low profitability, low popularity food items.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Normally these menu items are expensive to make and aren’t popular.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They take up valuable space on a restaurant menu.</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They also distract guests from your stars and puzzles.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You can also rework them and create something new.</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You can give them a different price, however if sales and contribution margin remain low, consider removing it from the menu altogether. </a:t>
            </a:r>
          </a:p>
        </p:txBody>
      </p:sp>
    </p:spTree>
    <p:extLst>
      <p:ext uri="{BB962C8B-B14F-4D97-AF65-F5344CB8AC3E}">
        <p14:creationId xmlns:p14="http://schemas.microsoft.com/office/powerpoint/2010/main" val="3884716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966F3D18-76C8-4C4A-8394-B1F16A1E9B4C}"/>
              </a:ext>
            </a:extLst>
          </p:cNvPr>
          <p:cNvSpPr>
            <a:spLocks noGrp="1"/>
          </p:cNvSpPr>
          <p:nvPr>
            <p:ph type="title"/>
          </p:nvPr>
        </p:nvSpPr>
        <p:spPr>
          <a:xfrm>
            <a:off x="1675727" y="147969"/>
            <a:ext cx="4925782" cy="588390"/>
          </a:xfrm>
        </p:spPr>
        <p:txBody>
          <a:bodyPr>
            <a:normAutofit fontScale="90000"/>
          </a:bodyPr>
          <a:lstStyle/>
          <a:p>
            <a:pPr algn="l"/>
            <a:r>
              <a:rPr lang="en-US" sz="4000" dirty="0">
                <a:latin typeface="+mn-lt"/>
                <a:ea typeface="Roboto" panose="02000000000000000000" pitchFamily="2" charset="0"/>
              </a:rPr>
              <a:t>Puzzles</a:t>
            </a:r>
          </a:p>
        </p:txBody>
      </p:sp>
      <p:sp>
        <p:nvSpPr>
          <p:cNvPr id="8" name="TextBox 7">
            <a:extLst>
              <a:ext uri="{FF2B5EF4-FFF2-40B4-BE49-F238E27FC236}">
                <a16:creationId xmlns:a16="http://schemas.microsoft.com/office/drawing/2014/main" id="{3A50ADC5-0D9A-4061-8DEA-23A33368F0C6}"/>
              </a:ext>
            </a:extLst>
          </p:cNvPr>
          <p:cNvSpPr txBox="1"/>
          <p:nvPr/>
        </p:nvSpPr>
        <p:spPr>
          <a:xfrm>
            <a:off x="734776" y="1505421"/>
            <a:ext cx="7632848" cy="4370427"/>
          </a:xfrm>
          <a:prstGeom prst="rect">
            <a:avLst/>
          </a:prstGeom>
          <a:noFill/>
        </p:spPr>
        <p:txBody>
          <a:bodyPr wrap="square">
            <a:spAutoFit/>
          </a:bodyPr>
          <a:lstStyle/>
          <a:p>
            <a:pPr marL="342900" indent="-342900">
              <a:buFont typeface="Arial" panose="020B0604020202020204" pitchFamily="34" charset="0"/>
              <a:buChar char="•"/>
            </a:pPr>
            <a:r>
              <a:rPr lang="en-US" sz="2000" dirty="0"/>
              <a:t>These food items are high profitability, low popularity.</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Puzzles are menu items that are profitable, but not a popular choice.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Try to find out why they are not selling.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They could be hidden on your menu.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menu description could not be inviting and therefore nobody orders the item.</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price might be too high.</a:t>
            </a:r>
          </a:p>
          <a:p>
            <a:endParaRPr lang="en-US" dirty="0"/>
          </a:p>
        </p:txBody>
      </p:sp>
    </p:spTree>
    <p:extLst>
      <p:ext uri="{BB962C8B-B14F-4D97-AF65-F5344CB8AC3E}">
        <p14:creationId xmlns:p14="http://schemas.microsoft.com/office/powerpoint/2010/main" val="300913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3FD5CEA-D3E1-4D41-B540-14B127764211}"/>
              </a:ext>
            </a:extLst>
          </p:cNvPr>
          <p:cNvSpPr>
            <a:spLocks noGrp="1"/>
          </p:cNvSpPr>
          <p:nvPr>
            <p:ph type="title"/>
          </p:nvPr>
        </p:nvSpPr>
        <p:spPr>
          <a:xfrm>
            <a:off x="1670897" y="27289"/>
            <a:ext cx="4340927" cy="804415"/>
          </a:xfrm>
        </p:spPr>
        <p:txBody>
          <a:bodyPr>
            <a:normAutofit/>
          </a:bodyPr>
          <a:lstStyle/>
          <a:p>
            <a:pPr algn="l"/>
            <a:r>
              <a:rPr lang="en-US" sz="4000" dirty="0">
                <a:latin typeface="+mn-lt"/>
                <a:ea typeface="Roboto" panose="02000000000000000000" pitchFamily="2" charset="0"/>
              </a:rPr>
              <a:t>Mistakes to avoid</a:t>
            </a:r>
          </a:p>
        </p:txBody>
      </p:sp>
      <p:sp>
        <p:nvSpPr>
          <p:cNvPr id="8" name="TextBox 7">
            <a:extLst>
              <a:ext uri="{FF2B5EF4-FFF2-40B4-BE49-F238E27FC236}">
                <a16:creationId xmlns:a16="http://schemas.microsoft.com/office/drawing/2014/main" id="{E2D9E250-68E5-4ADF-BB60-34AC0A45DAF5}"/>
              </a:ext>
            </a:extLst>
          </p:cNvPr>
          <p:cNvSpPr txBox="1"/>
          <p:nvPr/>
        </p:nvSpPr>
        <p:spPr>
          <a:xfrm>
            <a:off x="721329" y="1480073"/>
            <a:ext cx="7632848" cy="3416320"/>
          </a:xfrm>
          <a:prstGeom prst="rect">
            <a:avLst/>
          </a:prstGeom>
          <a:noFill/>
        </p:spPr>
        <p:txBody>
          <a:bodyPr wrap="square">
            <a:spAutoFit/>
          </a:bodyPr>
          <a:lstStyle/>
          <a:p>
            <a:pPr marL="342900" indent="-342900">
              <a:buFont typeface="Arial" panose="020B0604020202020204" pitchFamily="34" charset="0"/>
              <a:buChar char="•"/>
            </a:pPr>
            <a:r>
              <a:rPr lang="en-US" sz="2400" dirty="0"/>
              <a:t>It is important to have a look at your menu pricing occasionally.</a:t>
            </a:r>
          </a:p>
          <a:p>
            <a:endParaRPr lang="en-US" sz="2400" dirty="0"/>
          </a:p>
          <a:p>
            <a:pPr marL="342900" indent="-342900">
              <a:buFont typeface="Arial" panose="020B0604020202020204" pitchFamily="34" charset="0"/>
              <a:buChar char="•"/>
            </a:pPr>
            <a:r>
              <a:rPr lang="en-US" sz="2400" dirty="0"/>
              <a:t>Food costs fluctuate and your menu prices need to reflect that.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If your food costs grow while your menu price stays the same, your gross profit margin shrinks, and you make less money on the sale. </a:t>
            </a:r>
          </a:p>
        </p:txBody>
      </p:sp>
    </p:spTree>
    <p:extLst>
      <p:ext uri="{BB962C8B-B14F-4D97-AF65-F5344CB8AC3E}">
        <p14:creationId xmlns:p14="http://schemas.microsoft.com/office/powerpoint/2010/main" val="1487397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5BCD8DC7-7F02-4A3D-B438-CB4213235879}"/>
              </a:ext>
            </a:extLst>
          </p:cNvPr>
          <p:cNvSpPr>
            <a:spLocks noGrp="1"/>
          </p:cNvSpPr>
          <p:nvPr>
            <p:ph type="title"/>
          </p:nvPr>
        </p:nvSpPr>
        <p:spPr>
          <a:xfrm>
            <a:off x="1645122" y="160934"/>
            <a:ext cx="6814975" cy="540697"/>
          </a:xfrm>
        </p:spPr>
        <p:txBody>
          <a:bodyPr>
            <a:normAutofit fontScale="90000"/>
          </a:bodyPr>
          <a:lstStyle/>
          <a:p>
            <a:pPr algn="l"/>
            <a:r>
              <a:rPr lang="en-US" dirty="0">
                <a:latin typeface="+mn-lt"/>
                <a:ea typeface="Roboto" panose="02000000000000000000" pitchFamily="2" charset="0"/>
              </a:rPr>
              <a:t>Final Assignment- A Reminder</a:t>
            </a:r>
          </a:p>
        </p:txBody>
      </p:sp>
      <p:sp>
        <p:nvSpPr>
          <p:cNvPr id="10" name="TextBox 9">
            <a:extLst>
              <a:ext uri="{FF2B5EF4-FFF2-40B4-BE49-F238E27FC236}">
                <a16:creationId xmlns:a16="http://schemas.microsoft.com/office/drawing/2014/main" id="{92B28250-C3BB-4B8F-B70C-8BD273CE938D}"/>
              </a:ext>
            </a:extLst>
          </p:cNvPr>
          <p:cNvSpPr txBox="1"/>
          <p:nvPr/>
        </p:nvSpPr>
        <p:spPr>
          <a:xfrm>
            <a:off x="748307" y="1394523"/>
            <a:ext cx="7632848" cy="440120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333333"/>
                </a:solidFill>
                <a:effectLst/>
                <a:uLnTx/>
                <a:uFillTx/>
                <a:latin typeface="proxima-nova"/>
                <a:ea typeface="+mn-ea"/>
                <a:cs typeface="+mn-cs"/>
              </a:rPr>
              <a:t>A new restaurant is hiring you to create their menu.</a:t>
            </a:r>
          </a:p>
          <a:p>
            <a:pPr marR="0" lvl="0" algn="l" defTabSz="914400" rtl="0" eaLnBrk="1" fontAlgn="auto" latinLnBrk="0" hangingPunct="1">
              <a:lnSpc>
                <a:spcPct val="100000"/>
              </a:lnSpc>
              <a:spcBef>
                <a:spcPts val="0"/>
              </a:spcBef>
              <a:spcAft>
                <a:spcPts val="0"/>
              </a:spcAft>
              <a:buClrTx/>
              <a:buSzTx/>
              <a:tabLst/>
              <a:defRPr/>
            </a:pPr>
            <a:r>
              <a:rPr kumimoji="0" lang="en-US" sz="2000" b="0" i="0" u="none" strike="noStrike" kern="1200" cap="none" spc="0" normalizeH="0" baseline="0" noProof="0" dirty="0">
                <a:ln>
                  <a:noFill/>
                </a:ln>
                <a:solidFill>
                  <a:srgbClr val="333333"/>
                </a:solidFill>
                <a:effectLst/>
                <a:uLnTx/>
                <a:uFillTx/>
                <a:latin typeface="proxima-nova"/>
                <a:ea typeface="+mn-ea"/>
                <a:cs typeface="+mn-cs"/>
              </a:rPr>
              <a:t> </a:t>
            </a: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Their theme is Traditional Emirati Food.</a:t>
            </a: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333333"/>
              </a:solidFill>
              <a:latin typeface="proxima-nova"/>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You must create the menu from scratch. (Starters, Main Courses, Desserts and Drinks)</a:t>
            </a: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333333"/>
              </a:solidFill>
              <a:latin typeface="proxima-nova"/>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The owner is not clued up with restaurant food prices but insist that the prices will be suitable for the average tourist.</a:t>
            </a:r>
          </a:p>
          <a:p>
            <a:pPr marR="0" lvl="0" algn="l" defTabSz="914400" rtl="0" eaLnBrk="1" fontAlgn="auto" latinLnBrk="0" hangingPunct="1">
              <a:lnSpc>
                <a:spcPct val="100000"/>
              </a:lnSpc>
              <a:spcBef>
                <a:spcPts val="0"/>
              </a:spcBef>
              <a:spcAft>
                <a:spcPts val="0"/>
              </a:spcAft>
              <a:buClrTx/>
              <a:buSzTx/>
              <a:tabLst/>
              <a:defRPr/>
            </a:pPr>
            <a:endParaRPr lang="en-US" sz="2000" dirty="0">
              <a:solidFill>
                <a:srgbClr val="333333"/>
              </a:solidFill>
              <a:latin typeface="proxima-nova"/>
            </a:endParaRPr>
          </a:p>
          <a:p>
            <a:pPr marR="0" lvl="0" algn="l" defTabSz="914400" rtl="0" eaLnBrk="1" fontAlgn="auto" latinLnBrk="0" hangingPunct="1">
              <a:lnSpc>
                <a:spcPct val="100000"/>
              </a:lnSpc>
              <a:spcBef>
                <a:spcPts val="0"/>
              </a:spcBef>
              <a:spcAft>
                <a:spcPts val="0"/>
              </a:spcAft>
              <a:buClrTx/>
              <a:buSzTx/>
              <a:tabLst/>
              <a:defRPr/>
            </a:pPr>
            <a:r>
              <a:rPr lang="en-US" sz="2000" dirty="0">
                <a:solidFill>
                  <a:srgbClr val="333333"/>
                </a:solidFill>
                <a:latin typeface="proxima-nova"/>
              </a:rPr>
              <a:t>You need to think about how many food items, food items that will represent Emirati food, (Food fusions can be used, but the theme must be clearly identified when looking at the menu) cost, the design of the menu and what menu type will be most suitable for this restaurant.</a:t>
            </a:r>
            <a:endParaRPr kumimoji="0" lang="en-US" sz="2000" b="0" i="0" u="none" strike="noStrike" kern="1200" cap="none" spc="0" normalizeH="0" baseline="0" noProof="0" dirty="0">
              <a:ln>
                <a:noFill/>
              </a:ln>
              <a:solidFill>
                <a:srgbClr val="333333"/>
              </a:solidFill>
              <a:effectLst/>
              <a:uLnTx/>
              <a:uFillTx/>
              <a:latin typeface="proxima-nova"/>
              <a:ea typeface="+mn-ea"/>
              <a:cs typeface="+mn-cs"/>
            </a:endParaRPr>
          </a:p>
        </p:txBody>
      </p:sp>
    </p:spTree>
    <p:extLst>
      <p:ext uri="{BB962C8B-B14F-4D97-AF65-F5344CB8AC3E}">
        <p14:creationId xmlns:p14="http://schemas.microsoft.com/office/powerpoint/2010/main" val="1451542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E788910-C5DB-467B-B454-A714085314AF}"/>
              </a:ext>
            </a:extLst>
          </p:cNvPr>
          <p:cNvSpPr>
            <a:spLocks noGrp="1"/>
          </p:cNvSpPr>
          <p:nvPr>
            <p:ph type="title"/>
          </p:nvPr>
        </p:nvSpPr>
        <p:spPr>
          <a:xfrm>
            <a:off x="1689083" y="46633"/>
            <a:ext cx="6186157" cy="692273"/>
          </a:xfrm>
        </p:spPr>
        <p:txBody>
          <a:bodyPr>
            <a:normAutofit fontScale="90000"/>
          </a:bodyPr>
          <a:lstStyle/>
          <a:p>
            <a:pPr algn="l"/>
            <a:r>
              <a:rPr lang="en-US" dirty="0">
                <a:latin typeface="+mn-lt"/>
                <a:ea typeface="Roboto" panose="02000000000000000000" pitchFamily="2" charset="0"/>
              </a:rPr>
              <a:t>Final Assignment</a:t>
            </a:r>
          </a:p>
        </p:txBody>
      </p:sp>
      <p:pic>
        <p:nvPicPr>
          <p:cNvPr id="8" name="Picture 4" descr="Haute Secrets Dubai: Al Fanar Restaurant and Cafe">
            <a:extLst>
              <a:ext uri="{FF2B5EF4-FFF2-40B4-BE49-F238E27FC236}">
                <a16:creationId xmlns:a16="http://schemas.microsoft.com/office/drawing/2014/main" id="{64432184-F1B8-41AA-95E4-7D43BAC7AB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105379"/>
            <a:ext cx="7431314" cy="5201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8705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28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10" name="Cím 1">
            <a:extLst>
              <a:ext uri="{FF2B5EF4-FFF2-40B4-BE49-F238E27FC236}">
                <a16:creationId xmlns:a16="http://schemas.microsoft.com/office/drawing/2014/main" id="{8007555B-B82A-4DC9-830D-540858B3337C}"/>
              </a:ext>
            </a:extLst>
          </p:cNvPr>
          <p:cNvSpPr>
            <a:spLocks noGrp="1"/>
          </p:cNvSpPr>
          <p:nvPr>
            <p:ph type="title"/>
          </p:nvPr>
        </p:nvSpPr>
        <p:spPr>
          <a:xfrm>
            <a:off x="1688123" y="96715"/>
            <a:ext cx="4788024" cy="620688"/>
          </a:xfrm>
        </p:spPr>
        <p:txBody>
          <a:bodyPr>
            <a:normAutofit fontScale="90000"/>
          </a:bodyPr>
          <a:lstStyle/>
          <a:p>
            <a:pPr algn="l"/>
            <a:r>
              <a:rPr lang="en-US" dirty="0">
                <a:latin typeface="+mn-lt"/>
                <a:ea typeface="Roboto" panose="02000000000000000000" pitchFamily="2" charset="0"/>
              </a:rPr>
              <a:t>Conclusion</a:t>
            </a:r>
          </a:p>
        </p:txBody>
      </p:sp>
      <p:sp>
        <p:nvSpPr>
          <p:cNvPr id="11" name="TextBox 10">
            <a:extLst>
              <a:ext uri="{FF2B5EF4-FFF2-40B4-BE49-F238E27FC236}">
                <a16:creationId xmlns:a16="http://schemas.microsoft.com/office/drawing/2014/main" id="{B8E62E82-7A71-42D1-9A1F-5378136C43B7}"/>
              </a:ext>
            </a:extLst>
          </p:cNvPr>
          <p:cNvSpPr txBox="1"/>
          <p:nvPr/>
        </p:nvSpPr>
        <p:spPr>
          <a:xfrm>
            <a:off x="756707" y="1498589"/>
            <a:ext cx="7559709" cy="5078313"/>
          </a:xfrm>
          <a:prstGeom prst="rect">
            <a:avLst/>
          </a:prstGeom>
          <a:noFill/>
        </p:spPr>
        <p:txBody>
          <a:bodyPr wrap="square" rtlCol="0">
            <a:spAutoFit/>
          </a:bodyPr>
          <a:lstStyle/>
          <a:p>
            <a:pPr marL="342900" indent="-342900">
              <a:buFont typeface="Arial" panose="020B0604020202020204" pitchFamily="34" charset="0"/>
              <a:buChar char="•"/>
            </a:pPr>
            <a:r>
              <a:rPr lang="en-US" sz="2400" dirty="0"/>
              <a:t>Have a look at your menu prices on a regular basis.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 Menu Engineering Matrix can assist with the evaluation of a menu.</a:t>
            </a:r>
          </a:p>
          <a:p>
            <a:endParaRPr lang="en-US" sz="2400" dirty="0"/>
          </a:p>
          <a:p>
            <a:pPr marL="342900" indent="-342900">
              <a:buFont typeface="Arial" panose="020B0604020202020204" pitchFamily="34" charset="0"/>
              <a:buChar char="•"/>
            </a:pPr>
            <a:r>
              <a:rPr lang="en-US" sz="2400" dirty="0"/>
              <a:t>In the next session, the student will learn about how to launching a menu what steps should be followed to maximize opportunity?</a:t>
            </a:r>
          </a:p>
          <a:p>
            <a:pPr marL="285750" indent="-285750">
              <a:buFont typeface="Arial" panose="020B0604020202020204" pitchFamily="34" charset="0"/>
              <a:buChar char="•"/>
            </a:pPr>
            <a:endParaRPr lang="en-US" sz="2400" dirty="0"/>
          </a:p>
          <a:p>
            <a:r>
              <a:rPr lang="en-US" sz="2400" dirty="0"/>
              <a:t>                                     </a:t>
            </a:r>
          </a:p>
          <a:p>
            <a:pPr algn="ctr"/>
            <a:r>
              <a:rPr lang="en-US" sz="2400"/>
              <a:t>Thank </a:t>
            </a:r>
            <a:r>
              <a:rPr lang="en-US" sz="2400" dirty="0"/>
              <a:t>you for attending the session!</a:t>
            </a:r>
          </a:p>
          <a:p>
            <a:pPr marL="285750" indent="-285750">
              <a:buFont typeface="Arial" panose="020B0604020202020204" pitchFamily="34" charset="0"/>
              <a:buChar char="•"/>
            </a:pPr>
            <a:endParaRPr lang="en-US" sz="2400" dirty="0"/>
          </a:p>
          <a:p>
            <a:r>
              <a:rPr lang="en-US" dirty="0"/>
              <a:t>                                                           </a:t>
            </a:r>
          </a:p>
          <a:p>
            <a:endParaRPr lang="en-US" dirty="0"/>
          </a:p>
        </p:txBody>
      </p:sp>
    </p:spTree>
    <p:extLst>
      <p:ext uri="{BB962C8B-B14F-4D97-AF65-F5344CB8AC3E}">
        <p14:creationId xmlns:p14="http://schemas.microsoft.com/office/powerpoint/2010/main" val="187333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3</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Rectangle 5">
            <a:extLst>
              <a:ext uri="{FF2B5EF4-FFF2-40B4-BE49-F238E27FC236}">
                <a16:creationId xmlns:a16="http://schemas.microsoft.com/office/drawing/2014/main" id="{5AF4FB3E-5DF7-4843-AC9E-593D97AD112E}"/>
              </a:ext>
            </a:extLst>
          </p:cNvPr>
          <p:cNvSpPr/>
          <p:nvPr/>
        </p:nvSpPr>
        <p:spPr>
          <a:xfrm>
            <a:off x="854892" y="3044279"/>
            <a:ext cx="7434215" cy="769441"/>
          </a:xfrm>
          <a:prstGeom prst="rect">
            <a:avLst/>
          </a:prstGeom>
        </p:spPr>
        <p:txBody>
          <a:bodyPr wrap="none">
            <a:spAutoFit/>
          </a:bodyPr>
          <a:lstStyle/>
          <a:p>
            <a:pPr fontAlgn="base"/>
            <a:r>
              <a:rPr lang="en-US" sz="4400" dirty="0"/>
              <a:t>Construction of a Menu (Part 3)</a:t>
            </a:r>
          </a:p>
        </p:txBody>
      </p:sp>
    </p:spTree>
    <p:extLst>
      <p:ext uri="{BB962C8B-B14F-4D97-AF65-F5344CB8AC3E}">
        <p14:creationId xmlns:p14="http://schemas.microsoft.com/office/powerpoint/2010/main" val="28833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4</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284CBA5-B07C-4183-85AB-A9E9E5E7FEED}"/>
              </a:ext>
            </a:extLst>
          </p:cNvPr>
          <p:cNvSpPr>
            <a:spLocks noGrp="1"/>
          </p:cNvSpPr>
          <p:nvPr>
            <p:ph type="title"/>
          </p:nvPr>
        </p:nvSpPr>
        <p:spPr>
          <a:xfrm>
            <a:off x="1714860" y="80044"/>
            <a:ext cx="6339566" cy="723614"/>
          </a:xfrm>
        </p:spPr>
        <p:txBody>
          <a:bodyPr>
            <a:normAutofit/>
          </a:bodyPr>
          <a:lstStyle/>
          <a:p>
            <a:pPr algn="l"/>
            <a:r>
              <a:rPr lang="en-US" sz="4000" dirty="0">
                <a:latin typeface="+mn-lt"/>
                <a:ea typeface="Roboto" panose="02000000000000000000" pitchFamily="2" charset="0"/>
              </a:rPr>
              <a:t>What is Menu Engineering?</a:t>
            </a:r>
          </a:p>
        </p:txBody>
      </p:sp>
      <p:sp>
        <p:nvSpPr>
          <p:cNvPr id="8" name="TextBox 7">
            <a:extLst>
              <a:ext uri="{FF2B5EF4-FFF2-40B4-BE49-F238E27FC236}">
                <a16:creationId xmlns:a16="http://schemas.microsoft.com/office/drawing/2014/main" id="{F30491C1-91B2-4051-B857-314A075FA052}"/>
              </a:ext>
            </a:extLst>
          </p:cNvPr>
          <p:cNvSpPr txBox="1"/>
          <p:nvPr/>
        </p:nvSpPr>
        <p:spPr>
          <a:xfrm>
            <a:off x="772319" y="1444680"/>
            <a:ext cx="7544097" cy="4247317"/>
          </a:xfrm>
          <a:prstGeom prst="rect">
            <a:avLst/>
          </a:prstGeom>
          <a:noFill/>
        </p:spPr>
        <p:txBody>
          <a:bodyPr wrap="square">
            <a:spAutoFit/>
          </a:bodyPr>
          <a:lstStyle/>
          <a:p>
            <a:pPr marL="342900" indent="-342900">
              <a:buFont typeface="Arial" panose="020B0604020202020204" pitchFamily="34" charset="0"/>
              <a:buChar char="•"/>
            </a:pPr>
            <a:r>
              <a:rPr lang="en-US" dirty="0"/>
              <a:t>Menu engineering is the study of the </a:t>
            </a:r>
            <a:r>
              <a:rPr lang="en-US" dirty="0">
                <a:solidFill>
                  <a:srgbClr val="FF0000"/>
                </a:solidFill>
              </a:rPr>
              <a:t>profitability</a:t>
            </a:r>
            <a:r>
              <a:rPr lang="en-US" dirty="0"/>
              <a:t> and </a:t>
            </a:r>
            <a:r>
              <a:rPr lang="en-US" dirty="0">
                <a:solidFill>
                  <a:srgbClr val="FF0000"/>
                </a:solidFill>
              </a:rPr>
              <a:t>popularity</a:t>
            </a:r>
            <a:r>
              <a:rPr lang="en-US" dirty="0"/>
              <a:t> of menu items.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influence of these two factors determine the placement of items on a menu.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Menus normally have items with varying levels of profitability and popularity and with menu engineering it can increase your profits.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Menu engineering is a way to evaluate a restaurant’s menu pricing by using sales data and food costs to guide which dishes to feature and their menu price.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Equipped with that data, menu engineering involves categorizing menu items based on their popularity (sales volume) and profitability. </a:t>
            </a:r>
          </a:p>
        </p:txBody>
      </p:sp>
    </p:spTree>
    <p:extLst>
      <p:ext uri="{BB962C8B-B14F-4D97-AF65-F5344CB8AC3E}">
        <p14:creationId xmlns:p14="http://schemas.microsoft.com/office/powerpoint/2010/main" val="271434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5</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34C99EAB-F280-42F4-8499-912FB8B10949}"/>
              </a:ext>
            </a:extLst>
          </p:cNvPr>
          <p:cNvSpPr>
            <a:spLocks noGrp="1"/>
          </p:cNvSpPr>
          <p:nvPr>
            <p:ph type="title"/>
          </p:nvPr>
        </p:nvSpPr>
        <p:spPr>
          <a:xfrm>
            <a:off x="1635729" y="44874"/>
            <a:ext cx="6464663" cy="825566"/>
          </a:xfrm>
        </p:spPr>
        <p:txBody>
          <a:bodyPr>
            <a:normAutofit/>
          </a:bodyPr>
          <a:lstStyle/>
          <a:p>
            <a:pPr algn="l"/>
            <a:r>
              <a:rPr lang="en-US" sz="4000" dirty="0">
                <a:latin typeface="+mn-lt"/>
                <a:ea typeface="Roboto" panose="02000000000000000000" pitchFamily="2" charset="0"/>
              </a:rPr>
              <a:t>Menu Engineering</a:t>
            </a:r>
          </a:p>
        </p:txBody>
      </p:sp>
      <p:sp>
        <p:nvSpPr>
          <p:cNvPr id="8" name="TextBox 7">
            <a:extLst>
              <a:ext uri="{FF2B5EF4-FFF2-40B4-BE49-F238E27FC236}">
                <a16:creationId xmlns:a16="http://schemas.microsoft.com/office/drawing/2014/main" id="{FE1D8B79-056B-43FF-AAC3-1F806AC307D3}"/>
              </a:ext>
            </a:extLst>
          </p:cNvPr>
          <p:cNvSpPr txBox="1"/>
          <p:nvPr/>
        </p:nvSpPr>
        <p:spPr>
          <a:xfrm>
            <a:off x="747705" y="1468685"/>
            <a:ext cx="7632849" cy="5016758"/>
          </a:xfrm>
          <a:prstGeom prst="rect">
            <a:avLst/>
          </a:prstGeom>
          <a:noFill/>
        </p:spPr>
        <p:txBody>
          <a:bodyPr wrap="square">
            <a:spAutoFit/>
          </a:bodyPr>
          <a:lstStyle/>
          <a:p>
            <a:pPr marL="342900" indent="-342900">
              <a:buFont typeface="Arial" panose="020B0604020202020204" pitchFamily="34" charset="0"/>
              <a:buChar char="•"/>
            </a:pPr>
            <a:r>
              <a:rPr lang="en-US" sz="2000" dirty="0"/>
              <a:t>Menu Engineering is a phrase used in context with restaurants, hotels, catering businesses, coffee shops, and pubs.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It can be applied to any business that makes and sells food or beverage.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main aim with menu engineering is to maximize a business’s profitability by subconsciously encouraging customers to buy what the company wants them to buy, specifically the higher profit dishes on a menu and the ones that have the best margin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Gallop poll found that the average customer spends only </a:t>
            </a:r>
            <a:r>
              <a:rPr lang="en-US" sz="2000" dirty="0">
                <a:solidFill>
                  <a:srgbClr val="FF0000"/>
                </a:solidFill>
              </a:rPr>
              <a:t>109 </a:t>
            </a:r>
            <a:r>
              <a:rPr lang="en-US" sz="2000" dirty="0"/>
              <a:t>seconds studying a menu. During that time, they scan the menu, read descriptions and check prices before making a decision. </a:t>
            </a:r>
          </a:p>
        </p:txBody>
      </p:sp>
    </p:spTree>
    <p:extLst>
      <p:ext uri="{BB962C8B-B14F-4D97-AF65-F5344CB8AC3E}">
        <p14:creationId xmlns:p14="http://schemas.microsoft.com/office/powerpoint/2010/main" val="28431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6</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6AD409D3-C34A-462A-BB0C-8B974ECBDBB6}"/>
              </a:ext>
            </a:extLst>
          </p:cNvPr>
          <p:cNvSpPr>
            <a:spLocks noGrp="1"/>
          </p:cNvSpPr>
          <p:nvPr>
            <p:ph type="title"/>
          </p:nvPr>
        </p:nvSpPr>
        <p:spPr>
          <a:xfrm>
            <a:off x="1679689" y="44875"/>
            <a:ext cx="4332135" cy="766332"/>
          </a:xfrm>
        </p:spPr>
        <p:txBody>
          <a:bodyPr>
            <a:normAutofit/>
          </a:bodyPr>
          <a:lstStyle/>
          <a:p>
            <a:pPr algn="l"/>
            <a:r>
              <a:rPr lang="en-US" sz="4000" dirty="0">
                <a:latin typeface="+mn-lt"/>
                <a:ea typeface="Roboto" panose="02000000000000000000" pitchFamily="2" charset="0"/>
              </a:rPr>
              <a:t>Gallop Poll</a:t>
            </a:r>
          </a:p>
        </p:txBody>
      </p:sp>
      <p:sp>
        <p:nvSpPr>
          <p:cNvPr id="8" name="TextBox 7">
            <a:extLst>
              <a:ext uri="{FF2B5EF4-FFF2-40B4-BE49-F238E27FC236}">
                <a16:creationId xmlns:a16="http://schemas.microsoft.com/office/drawing/2014/main" id="{CDDCBF25-FADA-447A-9610-10388C915873}"/>
              </a:ext>
            </a:extLst>
          </p:cNvPr>
          <p:cNvSpPr txBox="1"/>
          <p:nvPr/>
        </p:nvSpPr>
        <p:spPr>
          <a:xfrm>
            <a:off x="756498" y="1454382"/>
            <a:ext cx="7632848" cy="1631216"/>
          </a:xfrm>
          <a:prstGeom prst="rect">
            <a:avLst/>
          </a:prstGeom>
          <a:noFill/>
        </p:spPr>
        <p:txBody>
          <a:bodyPr wrap="square">
            <a:spAutoFit/>
          </a:bodyPr>
          <a:lstStyle/>
          <a:p>
            <a:pPr marL="285750" indent="-285750">
              <a:buFont typeface="Arial" panose="020B0604020202020204" pitchFamily="34" charset="0"/>
              <a:buChar char="•"/>
            </a:pPr>
            <a:r>
              <a:rPr lang="en-US" sz="2000" dirty="0"/>
              <a:t>The Gallop Poll is an assessment of public opinion by the questioning of a representative sample.</a:t>
            </a:r>
          </a:p>
          <a:p>
            <a:endParaRPr lang="en-US" sz="2000" dirty="0"/>
          </a:p>
          <a:p>
            <a:pPr marL="285750" indent="-285750">
              <a:buFont typeface="Arial" panose="020B0604020202020204" pitchFamily="34" charset="0"/>
              <a:buChar char="•"/>
            </a:pPr>
            <a:r>
              <a:rPr lang="en-US" sz="2000" dirty="0"/>
              <a:t>It is an opinion poll (a study in which people are asked their opinions) produced by the Gallup organization.</a:t>
            </a:r>
          </a:p>
        </p:txBody>
      </p:sp>
      <p:pic>
        <p:nvPicPr>
          <p:cNvPr id="10" name="Picture 9">
            <a:extLst>
              <a:ext uri="{FF2B5EF4-FFF2-40B4-BE49-F238E27FC236}">
                <a16:creationId xmlns:a16="http://schemas.microsoft.com/office/drawing/2014/main" id="{C571BBB6-1737-4DF3-BA0E-067AB8EABCF9}"/>
              </a:ext>
            </a:extLst>
          </p:cNvPr>
          <p:cNvPicPr>
            <a:picLocks noChangeAspect="1"/>
          </p:cNvPicPr>
          <p:nvPr/>
        </p:nvPicPr>
        <p:blipFill>
          <a:blip r:embed="rId4"/>
          <a:stretch>
            <a:fillRect/>
          </a:stretch>
        </p:blipFill>
        <p:spPr>
          <a:xfrm>
            <a:off x="2507700" y="3212976"/>
            <a:ext cx="5867400" cy="3031490"/>
          </a:xfrm>
          <a:prstGeom prst="rect">
            <a:avLst/>
          </a:prstGeom>
        </p:spPr>
      </p:pic>
    </p:spTree>
    <p:extLst>
      <p:ext uri="{BB962C8B-B14F-4D97-AF65-F5344CB8AC3E}">
        <p14:creationId xmlns:p14="http://schemas.microsoft.com/office/powerpoint/2010/main" val="1000794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7</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8ADFA0CF-D815-42EE-9F9D-352E833F1AD8}"/>
              </a:ext>
            </a:extLst>
          </p:cNvPr>
          <p:cNvSpPr>
            <a:spLocks noGrp="1"/>
          </p:cNvSpPr>
          <p:nvPr>
            <p:ph type="title"/>
          </p:nvPr>
        </p:nvSpPr>
        <p:spPr>
          <a:xfrm>
            <a:off x="1697276" y="44872"/>
            <a:ext cx="6608344" cy="848377"/>
          </a:xfrm>
        </p:spPr>
        <p:txBody>
          <a:bodyPr>
            <a:normAutofit fontScale="90000"/>
          </a:bodyPr>
          <a:lstStyle/>
          <a:p>
            <a:pPr algn="l"/>
            <a:r>
              <a:rPr lang="en-US" sz="4000" dirty="0">
                <a:latin typeface="+mn-lt"/>
                <a:ea typeface="Roboto" panose="02000000000000000000" pitchFamily="2" charset="0"/>
              </a:rPr>
              <a:t>Redesign Your Menu (Reminder)</a:t>
            </a:r>
          </a:p>
        </p:txBody>
      </p:sp>
      <p:pic>
        <p:nvPicPr>
          <p:cNvPr id="8" name="Picture 7">
            <a:extLst>
              <a:ext uri="{FF2B5EF4-FFF2-40B4-BE49-F238E27FC236}">
                <a16:creationId xmlns:a16="http://schemas.microsoft.com/office/drawing/2014/main" id="{71A0CAEE-18B4-4545-91D4-890730D9E6B7}"/>
              </a:ext>
            </a:extLst>
          </p:cNvPr>
          <p:cNvPicPr>
            <a:picLocks noChangeAspect="1"/>
          </p:cNvPicPr>
          <p:nvPr/>
        </p:nvPicPr>
        <p:blipFill rotWithShape="1">
          <a:blip r:embed="rId4"/>
          <a:srcRect t="1" b="1083"/>
          <a:stretch/>
        </p:blipFill>
        <p:spPr>
          <a:xfrm>
            <a:off x="414547" y="1909244"/>
            <a:ext cx="8189901" cy="2929677"/>
          </a:xfrm>
          <a:prstGeom prst="rect">
            <a:avLst/>
          </a:prstGeom>
        </p:spPr>
      </p:pic>
    </p:spTree>
    <p:extLst>
      <p:ext uri="{BB962C8B-B14F-4D97-AF65-F5344CB8AC3E}">
        <p14:creationId xmlns:p14="http://schemas.microsoft.com/office/powerpoint/2010/main" val="3076200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8</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CCC8F5BA-62F8-4F2F-9436-619D2E980447}"/>
              </a:ext>
            </a:extLst>
          </p:cNvPr>
          <p:cNvSpPr>
            <a:spLocks noGrp="1"/>
          </p:cNvSpPr>
          <p:nvPr>
            <p:ph type="title"/>
          </p:nvPr>
        </p:nvSpPr>
        <p:spPr>
          <a:xfrm>
            <a:off x="1688483" y="88835"/>
            <a:ext cx="5979525" cy="669191"/>
          </a:xfrm>
        </p:spPr>
        <p:txBody>
          <a:bodyPr>
            <a:normAutofit fontScale="90000"/>
          </a:bodyPr>
          <a:lstStyle/>
          <a:p>
            <a:pPr algn="l"/>
            <a:r>
              <a:rPr lang="en-US" sz="4000" dirty="0">
                <a:latin typeface="+mn-lt"/>
                <a:ea typeface="Roboto" panose="02000000000000000000" pitchFamily="2" charset="0"/>
              </a:rPr>
              <a:t>Categorising a Menu</a:t>
            </a:r>
          </a:p>
        </p:txBody>
      </p:sp>
      <p:sp>
        <p:nvSpPr>
          <p:cNvPr id="8" name="TextBox 7">
            <a:extLst>
              <a:ext uri="{FF2B5EF4-FFF2-40B4-BE49-F238E27FC236}">
                <a16:creationId xmlns:a16="http://schemas.microsoft.com/office/drawing/2014/main" id="{08DD2046-1799-4FE9-9BCB-7C769506E5E9}"/>
              </a:ext>
            </a:extLst>
          </p:cNvPr>
          <p:cNvSpPr txBox="1"/>
          <p:nvPr/>
        </p:nvSpPr>
        <p:spPr>
          <a:xfrm>
            <a:off x="738481" y="1465755"/>
            <a:ext cx="7632848" cy="3046988"/>
          </a:xfrm>
          <a:prstGeom prst="rect">
            <a:avLst/>
          </a:prstGeom>
          <a:noFill/>
        </p:spPr>
        <p:txBody>
          <a:bodyPr wrap="square">
            <a:spAutoFit/>
          </a:bodyPr>
          <a:lstStyle/>
          <a:p>
            <a:pPr marL="342900" indent="-342900">
              <a:buFont typeface="Arial" panose="020B0604020202020204" pitchFamily="34" charset="0"/>
              <a:buChar char="•"/>
            </a:pPr>
            <a:r>
              <a:rPr lang="en-US" sz="2400" dirty="0"/>
              <a:t>The major groups will include Food, Liquor, Beer &amp; Wine.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Family groups will include Appetizers, Salad,  Dessert and Entrée.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Categories can be further split into sub sections for example Hot &amp; Cold Appetizers.</a:t>
            </a:r>
          </a:p>
        </p:txBody>
      </p:sp>
    </p:spTree>
    <p:extLst>
      <p:ext uri="{BB962C8B-B14F-4D97-AF65-F5344CB8AC3E}">
        <p14:creationId xmlns:p14="http://schemas.microsoft.com/office/powerpoint/2010/main" val="2037705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6512" y="6572250"/>
            <a:ext cx="9110662" cy="285750"/>
          </a:xfrm>
        </p:spPr>
        <p:txBody>
          <a:bodyPr/>
          <a:lstStyle/>
          <a:p>
            <a:pPr>
              <a:defRPr/>
            </a:pPr>
            <a:r>
              <a:rPr lang="en-AU" sz="1600" dirty="0"/>
              <a:t>Copyright @ 2020 NSRIC Inc.–All rights reserved **</a:t>
            </a:r>
            <a:r>
              <a:rPr lang="en-AU" sz="1600" dirty="0">
                <a:solidFill>
                  <a:schemeClr val="accent6">
                    <a:lumMod val="75000"/>
                  </a:schemeClr>
                </a:solidFill>
              </a:rPr>
              <a:t>OE Division</a:t>
            </a:r>
            <a:r>
              <a:rPr lang="en-AU" sz="1600" dirty="0"/>
              <a:t>** https://</a:t>
            </a:r>
            <a:r>
              <a:rPr lang="en-AU" sz="1600" dirty="0" err="1"/>
              <a:t>www.nsric.ca</a:t>
            </a:r>
            <a:endParaRPr lang="en-AU" sz="1600" dirty="0"/>
          </a:p>
        </p:txBody>
      </p:sp>
      <p:sp>
        <p:nvSpPr>
          <p:cNvPr id="3" name="Slide Number Placeholder 2"/>
          <p:cNvSpPr>
            <a:spLocks noGrp="1"/>
          </p:cNvSpPr>
          <p:nvPr>
            <p:ph type="sldNum" sz="quarter" idx="11"/>
          </p:nvPr>
        </p:nvSpPr>
        <p:spPr/>
        <p:txBody>
          <a:bodyPr/>
          <a:lstStyle/>
          <a:p>
            <a:pPr>
              <a:defRPr/>
            </a:pPr>
            <a:fld id="{29FC55B1-72B1-4398-A925-DD2EE0F982DB}" type="slidenum">
              <a:rPr lang="en-AU" sz="2000" smtClean="0"/>
              <a:pPr>
                <a:defRPr/>
              </a:pPr>
              <a:t>9</a:t>
            </a:fld>
            <a:endParaRPr lang="en-AU" sz="2000" dirty="0"/>
          </a:p>
        </p:txBody>
      </p:sp>
      <p:pic>
        <p:nvPicPr>
          <p:cNvPr id="9" name="Picture 8">
            <a:extLst>
              <a:ext uri="{FF2B5EF4-FFF2-40B4-BE49-F238E27FC236}">
                <a16:creationId xmlns:a16="http://schemas.microsoft.com/office/drawing/2014/main" id="{C93A43A8-4F82-2A46-965C-C006DC426154}"/>
              </a:ext>
            </a:extLst>
          </p:cNvPr>
          <p:cNvPicPr>
            <a:picLocks noChangeAspect="1"/>
          </p:cNvPicPr>
          <p:nvPr/>
        </p:nvPicPr>
        <p:blipFill>
          <a:blip r:embed="rId3"/>
          <a:stretch>
            <a:fillRect/>
          </a:stretch>
        </p:blipFill>
        <p:spPr>
          <a:xfrm>
            <a:off x="107504" y="79992"/>
            <a:ext cx="1224136" cy="540696"/>
          </a:xfrm>
          <a:prstGeom prst="rect">
            <a:avLst/>
          </a:prstGeom>
        </p:spPr>
      </p:pic>
      <p:sp>
        <p:nvSpPr>
          <p:cNvPr id="7" name="Rectangle 6">
            <a:extLst>
              <a:ext uri="{FF2B5EF4-FFF2-40B4-BE49-F238E27FC236}">
                <a16:creationId xmlns:a16="http://schemas.microsoft.com/office/drawing/2014/main" id="{63A6B2D9-FDD5-490D-BF97-FCFBC1EE5691}"/>
              </a:ext>
            </a:extLst>
          </p:cNvPr>
          <p:cNvSpPr/>
          <p:nvPr/>
        </p:nvSpPr>
        <p:spPr>
          <a:xfrm>
            <a:off x="225277" y="2047935"/>
            <a:ext cx="7632848" cy="461665"/>
          </a:xfrm>
          <a:prstGeom prst="rect">
            <a:avLst/>
          </a:prstGeom>
        </p:spPr>
        <p:txBody>
          <a:bodyPr wrap="square">
            <a:spAutoFit/>
          </a:bodyPr>
          <a:lstStyle/>
          <a:p>
            <a:pPr marL="342900" indent="-342900">
              <a:buFont typeface="Arial" panose="020B0604020202020204" pitchFamily="34" charset="0"/>
              <a:buChar char="•"/>
            </a:pPr>
            <a:endParaRPr lang="en-US" sz="2400" b="0" i="0" dirty="0">
              <a:solidFill>
                <a:srgbClr val="292929"/>
              </a:solidFill>
              <a:effectLst/>
              <a:latin typeface="charter"/>
            </a:endParaRPr>
          </a:p>
        </p:txBody>
      </p:sp>
      <p:sp>
        <p:nvSpPr>
          <p:cNvPr id="6" name="Cím 1">
            <a:extLst>
              <a:ext uri="{FF2B5EF4-FFF2-40B4-BE49-F238E27FC236}">
                <a16:creationId xmlns:a16="http://schemas.microsoft.com/office/drawing/2014/main" id="{1675C39E-927E-480C-AF3F-01BEEED732CB}"/>
              </a:ext>
            </a:extLst>
          </p:cNvPr>
          <p:cNvSpPr>
            <a:spLocks noGrp="1"/>
          </p:cNvSpPr>
          <p:nvPr>
            <p:ph type="title"/>
          </p:nvPr>
        </p:nvSpPr>
        <p:spPr>
          <a:xfrm>
            <a:off x="1670899" y="88835"/>
            <a:ext cx="6627598" cy="686476"/>
          </a:xfrm>
        </p:spPr>
        <p:txBody>
          <a:bodyPr>
            <a:normAutofit fontScale="90000"/>
          </a:bodyPr>
          <a:lstStyle/>
          <a:p>
            <a:pPr algn="l"/>
            <a:r>
              <a:rPr lang="en-US" sz="4000" dirty="0">
                <a:latin typeface="+mn-lt"/>
                <a:ea typeface="Roboto" panose="02000000000000000000" pitchFamily="2" charset="0"/>
              </a:rPr>
              <a:t>Categorising a Menu</a:t>
            </a:r>
          </a:p>
        </p:txBody>
      </p:sp>
      <p:pic>
        <p:nvPicPr>
          <p:cNvPr id="8" name="Picture 7">
            <a:extLst>
              <a:ext uri="{FF2B5EF4-FFF2-40B4-BE49-F238E27FC236}">
                <a16:creationId xmlns:a16="http://schemas.microsoft.com/office/drawing/2014/main" id="{DF3128AC-08FA-4E25-B48B-EFD9F4DC6362}"/>
              </a:ext>
            </a:extLst>
          </p:cNvPr>
          <p:cNvPicPr>
            <a:picLocks noChangeAspect="1"/>
          </p:cNvPicPr>
          <p:nvPr/>
        </p:nvPicPr>
        <p:blipFill>
          <a:blip r:embed="rId4"/>
          <a:stretch>
            <a:fillRect/>
          </a:stretch>
        </p:blipFill>
        <p:spPr>
          <a:xfrm>
            <a:off x="971600" y="971175"/>
            <a:ext cx="6974119" cy="5405211"/>
          </a:xfrm>
          <a:prstGeom prst="rect">
            <a:avLst/>
          </a:prstGeom>
        </p:spPr>
      </p:pic>
    </p:spTree>
    <p:extLst>
      <p:ext uri="{BB962C8B-B14F-4D97-AF65-F5344CB8AC3E}">
        <p14:creationId xmlns:p14="http://schemas.microsoft.com/office/powerpoint/2010/main" val="848348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12189</TotalTime>
  <Words>2074</Words>
  <Application>Microsoft Office PowerPoint</Application>
  <PresentationFormat>On-screen Show (4:3)</PresentationFormat>
  <Paragraphs>261</Paragraphs>
  <Slides>28</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Apple Chancery</vt:lpstr>
      <vt:lpstr>Arial</vt:lpstr>
      <vt:lpstr>Arial Black</vt:lpstr>
      <vt:lpstr>Calibri</vt:lpstr>
      <vt:lpstr>Century</vt:lpstr>
      <vt:lpstr>charter</vt:lpstr>
      <vt:lpstr>KaTeX_Main</vt:lpstr>
      <vt:lpstr>proxima-nova</vt:lpstr>
      <vt:lpstr>Times New Roman</vt:lpstr>
      <vt:lpstr>Office Theme</vt:lpstr>
      <vt:lpstr>PowerPoint Presentation</vt:lpstr>
      <vt:lpstr>Learning Outcomes</vt:lpstr>
      <vt:lpstr>PowerPoint Presentation</vt:lpstr>
      <vt:lpstr>What is Menu Engineering?</vt:lpstr>
      <vt:lpstr>Menu Engineering</vt:lpstr>
      <vt:lpstr>Gallop Poll</vt:lpstr>
      <vt:lpstr>Redesign Your Menu (Reminder)</vt:lpstr>
      <vt:lpstr>Categorising a Menu</vt:lpstr>
      <vt:lpstr>Categorising a Menu</vt:lpstr>
      <vt:lpstr>The 3 Main Areas</vt:lpstr>
      <vt:lpstr>Time Period</vt:lpstr>
      <vt:lpstr>Sales / Daily Sales / Monthly Sales Report</vt:lpstr>
      <vt:lpstr>Sales / Daily Sales / Monthly Sales Report</vt:lpstr>
      <vt:lpstr>Cost your Menu</vt:lpstr>
      <vt:lpstr>Contribution Margin</vt:lpstr>
      <vt:lpstr>Contribution Margin (Continued)</vt:lpstr>
      <vt:lpstr>Decisions Based On Contribution Margin</vt:lpstr>
      <vt:lpstr>Contribution Margin</vt:lpstr>
      <vt:lpstr>Item Popularity</vt:lpstr>
      <vt:lpstr>Planning a good menu</vt:lpstr>
      <vt:lpstr>Plow Horses or Cows</vt:lpstr>
      <vt:lpstr>Stars</vt:lpstr>
      <vt:lpstr>Duds or Dogs</vt:lpstr>
      <vt:lpstr>Puzzles</vt:lpstr>
      <vt:lpstr>Mistakes to avoid</vt:lpstr>
      <vt:lpstr>Final Assignment- A Reminder</vt:lpstr>
      <vt:lpstr>Final Assignment</vt:lpstr>
      <vt:lpstr>Conclusion</vt:lpstr>
    </vt:vector>
  </TitlesOfParts>
  <Company>KFUPM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Abdullah</dc:creator>
  <cp:lastModifiedBy>Marius Grobbelaar</cp:lastModifiedBy>
  <cp:revision>341</cp:revision>
  <cp:lastPrinted>2020-09-02T06:00:26Z</cp:lastPrinted>
  <dcterms:created xsi:type="dcterms:W3CDTF">2009-07-12T19:40:29Z</dcterms:created>
  <dcterms:modified xsi:type="dcterms:W3CDTF">2021-07-31T11:27:03Z</dcterms:modified>
</cp:coreProperties>
</file>