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321" r:id="rId2"/>
    <p:sldId id="406" r:id="rId3"/>
    <p:sldId id="407" r:id="rId4"/>
    <p:sldId id="408" r:id="rId5"/>
    <p:sldId id="409" r:id="rId6"/>
    <p:sldId id="410" r:id="rId7"/>
    <p:sldId id="411" r:id="rId8"/>
    <p:sldId id="412" r:id="rId9"/>
    <p:sldId id="413" r:id="rId10"/>
    <p:sldId id="414" r:id="rId11"/>
    <p:sldId id="415" r:id="rId12"/>
    <p:sldId id="416" r:id="rId13"/>
    <p:sldId id="417" r:id="rId14"/>
    <p:sldId id="418" r:id="rId15"/>
    <p:sldId id="419" r:id="rId16"/>
    <p:sldId id="420" r:id="rId17"/>
    <p:sldId id="421" r:id="rId18"/>
    <p:sldId id="422" r:id="rId19"/>
    <p:sldId id="423" r:id="rId20"/>
    <p:sldId id="424" r:id="rId21"/>
    <p:sldId id="425" r:id="rId22"/>
    <p:sldId id="426" r:id="rId23"/>
    <p:sldId id="427" r:id="rId24"/>
    <p:sldId id="428" r:id="rId25"/>
    <p:sldId id="429" r:id="rId26"/>
    <p:sldId id="430" r:id="rId27"/>
    <p:sldId id="431" r:id="rId28"/>
    <p:sldId id="432" r:id="rId29"/>
    <p:sldId id="433" r:id="rId30"/>
    <p:sldId id="434" r:id="rId31"/>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66FF"/>
    <a:srgbClr val="1343F5"/>
    <a:srgbClr val="FF0000"/>
    <a:srgbClr val="0000FF"/>
    <a:srgbClr val="800000"/>
    <a:srgbClr val="0099CC"/>
    <a:srgbClr val="80808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3ECEB-FFCA-4105-8C85-FE2714A78E7D}" v="73" dt="2021-07-31T10:40:40.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5" autoAdjust="0"/>
    <p:restoredTop sz="94843"/>
  </p:normalViewPr>
  <p:slideViewPr>
    <p:cSldViewPr>
      <p:cViewPr varScale="1">
        <p:scale>
          <a:sx n="109" d="100"/>
          <a:sy n="109" d="100"/>
        </p:scale>
        <p:origin x="147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us Grobbelaar" userId="f78c0ccbbd61117f" providerId="LiveId" clId="{A743ECEB-FFCA-4105-8C85-FE2714A78E7D}"/>
    <pc:docChg chg="undo custSel addSld modSld">
      <pc:chgData name="Marius Grobbelaar" userId="f78c0ccbbd61117f" providerId="LiveId" clId="{A743ECEB-FFCA-4105-8C85-FE2714A78E7D}" dt="2021-07-31T10:42:15.171" v="303" actId="1076"/>
      <pc:docMkLst>
        <pc:docMk/>
      </pc:docMkLst>
      <pc:sldChg chg="modSp mod">
        <pc:chgData name="Marius Grobbelaar" userId="f78c0ccbbd61117f" providerId="LiveId" clId="{A743ECEB-FFCA-4105-8C85-FE2714A78E7D}" dt="2021-07-31T09:28:16.432" v="0" actId="20577"/>
        <pc:sldMkLst>
          <pc:docMk/>
          <pc:sldMk cId="65993257" sldId="321"/>
        </pc:sldMkLst>
        <pc:spChg chg="mod">
          <ac:chgData name="Marius Grobbelaar" userId="f78c0ccbbd61117f" providerId="LiveId" clId="{A743ECEB-FFCA-4105-8C85-FE2714A78E7D}" dt="2021-07-31T09:28:16.432" v="0" actId="20577"/>
          <ac:spMkLst>
            <pc:docMk/>
            <pc:sldMk cId="65993257" sldId="321"/>
            <ac:spMk id="14" creationId="{7BC3D22D-EA82-4269-9463-7E9F87612BDF}"/>
          </ac:spMkLst>
        </pc:spChg>
      </pc:sldChg>
      <pc:sldChg chg="addSp modSp mod">
        <pc:chgData name="Marius Grobbelaar" userId="f78c0ccbbd61117f" providerId="LiveId" clId="{A743ECEB-FFCA-4105-8C85-FE2714A78E7D}" dt="2021-07-31T10:26:23.211" v="73" actId="14100"/>
        <pc:sldMkLst>
          <pc:docMk/>
          <pc:sldMk cId="622527261" sldId="406"/>
        </pc:sldMkLst>
        <pc:spChg chg="add mod">
          <ac:chgData name="Marius Grobbelaar" userId="f78c0ccbbd61117f" providerId="LiveId" clId="{A743ECEB-FFCA-4105-8C85-FE2714A78E7D}" dt="2021-07-31T10:26:09.110" v="69" actId="1076"/>
          <ac:spMkLst>
            <pc:docMk/>
            <pc:sldMk cId="622527261" sldId="406"/>
            <ac:spMk id="6" creationId="{22FA753B-BCA5-4A90-80C9-0574DB7155DB}"/>
          </ac:spMkLst>
        </pc:spChg>
        <pc:spChg chg="add mod">
          <ac:chgData name="Marius Grobbelaar" userId="f78c0ccbbd61117f" providerId="LiveId" clId="{A743ECEB-FFCA-4105-8C85-FE2714A78E7D}" dt="2021-07-31T10:26:23.211" v="73" actId="14100"/>
          <ac:spMkLst>
            <pc:docMk/>
            <pc:sldMk cId="622527261" sldId="406"/>
            <ac:spMk id="8" creationId="{5B8DEB62-8EDB-48A0-9AA7-8A31832896C3}"/>
          </ac:spMkLst>
        </pc:spChg>
      </pc:sldChg>
      <pc:sldChg chg="addSp modSp add mod">
        <pc:chgData name="Marius Grobbelaar" userId="f78c0ccbbd61117f" providerId="LiveId" clId="{A743ECEB-FFCA-4105-8C85-FE2714A78E7D}" dt="2021-07-31T10:26:28.546" v="74" actId="1076"/>
        <pc:sldMkLst>
          <pc:docMk/>
          <pc:sldMk cId="4238581198" sldId="407"/>
        </pc:sldMkLst>
        <pc:spChg chg="add mod">
          <ac:chgData name="Marius Grobbelaar" userId="f78c0ccbbd61117f" providerId="LiveId" clId="{A743ECEB-FFCA-4105-8C85-FE2714A78E7D}" dt="2021-07-31T10:26:28.546" v="74" actId="1076"/>
          <ac:spMkLst>
            <pc:docMk/>
            <pc:sldMk cId="4238581198" sldId="407"/>
            <ac:spMk id="6" creationId="{C538F66C-B3BF-4880-95A4-EAD27198F530}"/>
          </ac:spMkLst>
        </pc:spChg>
      </pc:sldChg>
      <pc:sldChg chg="addSp modSp add mod">
        <pc:chgData name="Marius Grobbelaar" userId="f78c0ccbbd61117f" providerId="LiveId" clId="{A743ECEB-FFCA-4105-8C85-FE2714A78E7D}" dt="2021-07-31T10:26:52.441" v="81" actId="255"/>
        <pc:sldMkLst>
          <pc:docMk/>
          <pc:sldMk cId="3637692418" sldId="408"/>
        </pc:sldMkLst>
        <pc:spChg chg="add mod">
          <ac:chgData name="Marius Grobbelaar" userId="f78c0ccbbd61117f" providerId="LiveId" clId="{A743ECEB-FFCA-4105-8C85-FE2714A78E7D}" dt="2021-07-31T10:26:38.797" v="77" actId="1076"/>
          <ac:spMkLst>
            <pc:docMk/>
            <pc:sldMk cId="3637692418" sldId="408"/>
            <ac:spMk id="6" creationId="{BE2AD181-E625-453F-BB73-4062D8F63B0F}"/>
          </ac:spMkLst>
        </pc:spChg>
        <pc:spChg chg="add mod">
          <ac:chgData name="Marius Grobbelaar" userId="f78c0ccbbd61117f" providerId="LiveId" clId="{A743ECEB-FFCA-4105-8C85-FE2714A78E7D}" dt="2021-07-31T10:26:52.441" v="81" actId="255"/>
          <ac:spMkLst>
            <pc:docMk/>
            <pc:sldMk cId="3637692418" sldId="408"/>
            <ac:spMk id="8" creationId="{D694CEF8-EA76-4FDA-A5A5-22C2A2FF8574}"/>
          </ac:spMkLst>
        </pc:spChg>
      </pc:sldChg>
      <pc:sldChg chg="addSp modSp add mod">
        <pc:chgData name="Marius Grobbelaar" userId="f78c0ccbbd61117f" providerId="LiveId" clId="{A743ECEB-FFCA-4105-8C85-FE2714A78E7D}" dt="2021-07-31T10:27:31.962" v="89" actId="255"/>
        <pc:sldMkLst>
          <pc:docMk/>
          <pc:sldMk cId="3735411722" sldId="409"/>
        </pc:sldMkLst>
        <pc:spChg chg="add mod">
          <ac:chgData name="Marius Grobbelaar" userId="f78c0ccbbd61117f" providerId="LiveId" clId="{A743ECEB-FFCA-4105-8C85-FE2714A78E7D}" dt="2021-07-31T10:27:10.232" v="84" actId="1076"/>
          <ac:spMkLst>
            <pc:docMk/>
            <pc:sldMk cId="3735411722" sldId="409"/>
            <ac:spMk id="6" creationId="{7EE82311-0AF3-4C2B-8871-ACAF2977BF37}"/>
          </ac:spMkLst>
        </pc:spChg>
        <pc:spChg chg="add mod">
          <ac:chgData name="Marius Grobbelaar" userId="f78c0ccbbd61117f" providerId="LiveId" clId="{A743ECEB-FFCA-4105-8C85-FE2714A78E7D}" dt="2021-07-31T10:27:31.962" v="89" actId="255"/>
          <ac:spMkLst>
            <pc:docMk/>
            <pc:sldMk cId="3735411722" sldId="409"/>
            <ac:spMk id="8" creationId="{D60EF949-9116-4106-B13E-33294B59F18F}"/>
          </ac:spMkLst>
        </pc:spChg>
      </pc:sldChg>
      <pc:sldChg chg="addSp modSp add mod">
        <pc:chgData name="Marius Grobbelaar" userId="f78c0ccbbd61117f" providerId="LiveId" clId="{A743ECEB-FFCA-4105-8C85-FE2714A78E7D}" dt="2021-07-31T10:27:51.305" v="94" actId="14100"/>
        <pc:sldMkLst>
          <pc:docMk/>
          <pc:sldMk cId="1059855133" sldId="410"/>
        </pc:sldMkLst>
        <pc:spChg chg="add mod">
          <ac:chgData name="Marius Grobbelaar" userId="f78c0ccbbd61117f" providerId="LiveId" clId="{A743ECEB-FFCA-4105-8C85-FE2714A78E7D}" dt="2021-07-31T10:27:45.282" v="92" actId="1076"/>
          <ac:spMkLst>
            <pc:docMk/>
            <pc:sldMk cId="1059855133" sldId="410"/>
            <ac:spMk id="6" creationId="{9CFCC643-AA0C-4C90-A894-0D7E0795D94E}"/>
          </ac:spMkLst>
        </pc:spChg>
        <pc:spChg chg="add mod">
          <ac:chgData name="Marius Grobbelaar" userId="f78c0ccbbd61117f" providerId="LiveId" clId="{A743ECEB-FFCA-4105-8C85-FE2714A78E7D}" dt="2021-07-31T10:27:51.305" v="94" actId="14100"/>
          <ac:spMkLst>
            <pc:docMk/>
            <pc:sldMk cId="1059855133" sldId="410"/>
            <ac:spMk id="8" creationId="{3C460E50-54E8-4B6E-A290-B33887232419}"/>
          </ac:spMkLst>
        </pc:spChg>
      </pc:sldChg>
      <pc:sldChg chg="addSp modSp add mod">
        <pc:chgData name="Marius Grobbelaar" userId="f78c0ccbbd61117f" providerId="LiveId" clId="{A743ECEB-FFCA-4105-8C85-FE2714A78E7D}" dt="2021-07-31T10:28:45.829" v="101" actId="404"/>
        <pc:sldMkLst>
          <pc:docMk/>
          <pc:sldMk cId="742254317" sldId="411"/>
        </pc:sldMkLst>
        <pc:spChg chg="add mod">
          <ac:chgData name="Marius Grobbelaar" userId="f78c0ccbbd61117f" providerId="LiveId" clId="{A743ECEB-FFCA-4105-8C85-FE2714A78E7D}" dt="2021-07-31T10:28:36.220" v="98" actId="1076"/>
          <ac:spMkLst>
            <pc:docMk/>
            <pc:sldMk cId="742254317" sldId="411"/>
            <ac:spMk id="6" creationId="{A04C042C-DC05-4913-BCAF-4BE3C95984A4}"/>
          </ac:spMkLst>
        </pc:spChg>
        <pc:spChg chg="add mod">
          <ac:chgData name="Marius Grobbelaar" userId="f78c0ccbbd61117f" providerId="LiveId" clId="{A743ECEB-FFCA-4105-8C85-FE2714A78E7D}" dt="2021-07-31T10:28:45.829" v="101" actId="404"/>
          <ac:spMkLst>
            <pc:docMk/>
            <pc:sldMk cId="742254317" sldId="411"/>
            <ac:spMk id="8" creationId="{CAE9B3DA-3E46-477D-A3B8-CE28E733DDAD}"/>
          </ac:spMkLst>
        </pc:spChg>
      </pc:sldChg>
      <pc:sldChg chg="addSp modSp add mod">
        <pc:chgData name="Marius Grobbelaar" userId="f78c0ccbbd61117f" providerId="LiveId" clId="{A743ECEB-FFCA-4105-8C85-FE2714A78E7D}" dt="2021-07-31T10:29:04.029" v="106" actId="1076"/>
        <pc:sldMkLst>
          <pc:docMk/>
          <pc:sldMk cId="1851426748" sldId="412"/>
        </pc:sldMkLst>
        <pc:spChg chg="add mod">
          <ac:chgData name="Marius Grobbelaar" userId="f78c0ccbbd61117f" providerId="LiveId" clId="{A743ECEB-FFCA-4105-8C85-FE2714A78E7D}" dt="2021-07-31T10:28:57.130" v="104" actId="1076"/>
          <ac:spMkLst>
            <pc:docMk/>
            <pc:sldMk cId="1851426748" sldId="412"/>
            <ac:spMk id="6" creationId="{A0598A7B-D23E-43C3-8241-7ED0C8B6563F}"/>
          </ac:spMkLst>
        </pc:spChg>
        <pc:spChg chg="add mod">
          <ac:chgData name="Marius Grobbelaar" userId="f78c0ccbbd61117f" providerId="LiveId" clId="{A743ECEB-FFCA-4105-8C85-FE2714A78E7D}" dt="2021-07-31T10:29:04.029" v="106" actId="1076"/>
          <ac:spMkLst>
            <pc:docMk/>
            <pc:sldMk cId="1851426748" sldId="412"/>
            <ac:spMk id="8" creationId="{DC1BD7D3-69CF-4F24-9A64-87AFAB3C6EC2}"/>
          </ac:spMkLst>
        </pc:spChg>
      </pc:sldChg>
      <pc:sldChg chg="addSp modSp add mod">
        <pc:chgData name="Marius Grobbelaar" userId="f78c0ccbbd61117f" providerId="LiveId" clId="{A743ECEB-FFCA-4105-8C85-FE2714A78E7D}" dt="2021-07-31T10:29:32.481" v="116" actId="1076"/>
        <pc:sldMkLst>
          <pc:docMk/>
          <pc:sldMk cId="4035781555" sldId="413"/>
        </pc:sldMkLst>
        <pc:spChg chg="add mod">
          <ac:chgData name="Marius Grobbelaar" userId="f78c0ccbbd61117f" providerId="LiveId" clId="{A743ECEB-FFCA-4105-8C85-FE2714A78E7D}" dt="2021-07-31T10:29:13.247" v="109" actId="1076"/>
          <ac:spMkLst>
            <pc:docMk/>
            <pc:sldMk cId="4035781555" sldId="413"/>
            <ac:spMk id="6" creationId="{D8B4D939-34B3-4EDF-8ACF-D0FC8EACE500}"/>
          </ac:spMkLst>
        </pc:spChg>
        <pc:picChg chg="add mod">
          <ac:chgData name="Marius Grobbelaar" userId="f78c0ccbbd61117f" providerId="LiveId" clId="{A743ECEB-FFCA-4105-8C85-FE2714A78E7D}" dt="2021-07-31T10:29:28.334" v="115" actId="14100"/>
          <ac:picMkLst>
            <pc:docMk/>
            <pc:sldMk cId="4035781555" sldId="413"/>
            <ac:picMk id="8" creationId="{FC3EE323-DBC0-4EF3-B2D3-78E14A02D7DA}"/>
          </ac:picMkLst>
        </pc:picChg>
        <pc:picChg chg="add mod">
          <ac:chgData name="Marius Grobbelaar" userId="f78c0ccbbd61117f" providerId="LiveId" clId="{A743ECEB-FFCA-4105-8C85-FE2714A78E7D}" dt="2021-07-31T10:29:32.481" v="116" actId="1076"/>
          <ac:picMkLst>
            <pc:docMk/>
            <pc:sldMk cId="4035781555" sldId="413"/>
            <ac:picMk id="10" creationId="{9765B0D1-8CBC-4CEF-81CD-E133810C065B}"/>
          </ac:picMkLst>
        </pc:picChg>
      </pc:sldChg>
      <pc:sldChg chg="addSp modSp add mod">
        <pc:chgData name="Marius Grobbelaar" userId="f78c0ccbbd61117f" providerId="LiveId" clId="{A743ECEB-FFCA-4105-8C85-FE2714A78E7D}" dt="2021-07-31T10:29:50.641" v="121" actId="14100"/>
        <pc:sldMkLst>
          <pc:docMk/>
          <pc:sldMk cId="931423038" sldId="414"/>
        </pc:sldMkLst>
        <pc:spChg chg="add mod">
          <ac:chgData name="Marius Grobbelaar" userId="f78c0ccbbd61117f" providerId="LiveId" clId="{A743ECEB-FFCA-4105-8C85-FE2714A78E7D}" dt="2021-07-31T10:29:45.262" v="119" actId="1076"/>
          <ac:spMkLst>
            <pc:docMk/>
            <pc:sldMk cId="931423038" sldId="414"/>
            <ac:spMk id="6" creationId="{5EB6A5EF-ED2A-49E6-AA38-11CEB2CC815F}"/>
          </ac:spMkLst>
        </pc:spChg>
        <pc:spChg chg="add mod">
          <ac:chgData name="Marius Grobbelaar" userId="f78c0ccbbd61117f" providerId="LiveId" clId="{A743ECEB-FFCA-4105-8C85-FE2714A78E7D}" dt="2021-07-31T10:29:50.641" v="121" actId="14100"/>
          <ac:spMkLst>
            <pc:docMk/>
            <pc:sldMk cId="931423038" sldId="414"/>
            <ac:spMk id="10" creationId="{C2F3AFF4-7DC4-4109-8764-81647F7BC330}"/>
          </ac:spMkLst>
        </pc:spChg>
        <pc:cxnChg chg="add mod">
          <ac:chgData name="Marius Grobbelaar" userId="f78c0ccbbd61117f" providerId="LiveId" clId="{A743ECEB-FFCA-4105-8C85-FE2714A78E7D}" dt="2021-07-31T10:21:24.295" v="39"/>
          <ac:cxnSpMkLst>
            <pc:docMk/>
            <pc:sldMk cId="931423038" sldId="414"/>
            <ac:cxnSpMk id="8" creationId="{0581C9D3-04F0-491C-893E-B80CC5EA3A8C}"/>
          </ac:cxnSpMkLst>
        </pc:cxnChg>
      </pc:sldChg>
      <pc:sldChg chg="addSp modSp add mod">
        <pc:chgData name="Marius Grobbelaar" userId="f78c0ccbbd61117f" providerId="LiveId" clId="{A743ECEB-FFCA-4105-8C85-FE2714A78E7D}" dt="2021-07-31T10:30:30.968" v="133" actId="1076"/>
        <pc:sldMkLst>
          <pc:docMk/>
          <pc:sldMk cId="3447761026" sldId="415"/>
        </pc:sldMkLst>
        <pc:spChg chg="add mod">
          <ac:chgData name="Marius Grobbelaar" userId="f78c0ccbbd61117f" providerId="LiveId" clId="{A743ECEB-FFCA-4105-8C85-FE2714A78E7D}" dt="2021-07-31T10:30:03.449" v="124" actId="1076"/>
          <ac:spMkLst>
            <pc:docMk/>
            <pc:sldMk cId="3447761026" sldId="415"/>
            <ac:spMk id="6" creationId="{07ABC039-EB93-4AAC-905A-F9FCEB305D40}"/>
          </ac:spMkLst>
        </pc:spChg>
        <pc:picChg chg="add mod modCrop">
          <ac:chgData name="Marius Grobbelaar" userId="f78c0ccbbd61117f" providerId="LiveId" clId="{A743ECEB-FFCA-4105-8C85-FE2714A78E7D}" dt="2021-07-31T10:30:30.968" v="133" actId="1076"/>
          <ac:picMkLst>
            <pc:docMk/>
            <pc:sldMk cId="3447761026" sldId="415"/>
            <ac:picMk id="8" creationId="{34FB446E-C9F7-47AC-810D-31F093A82120}"/>
          </ac:picMkLst>
        </pc:picChg>
        <pc:picChg chg="add mod">
          <ac:chgData name="Marius Grobbelaar" userId="f78c0ccbbd61117f" providerId="LiveId" clId="{A743ECEB-FFCA-4105-8C85-FE2714A78E7D}" dt="2021-07-31T10:30:16.058" v="130" actId="14100"/>
          <ac:picMkLst>
            <pc:docMk/>
            <pc:sldMk cId="3447761026" sldId="415"/>
            <ac:picMk id="10" creationId="{A38B94B8-550C-4914-B060-5F25119DFA1D}"/>
          </ac:picMkLst>
        </pc:picChg>
      </pc:sldChg>
      <pc:sldChg chg="addSp modSp add mod">
        <pc:chgData name="Marius Grobbelaar" userId="f78c0ccbbd61117f" providerId="LiveId" clId="{A743ECEB-FFCA-4105-8C85-FE2714A78E7D}" dt="2021-07-31T10:30:44.704" v="137" actId="1076"/>
        <pc:sldMkLst>
          <pc:docMk/>
          <pc:sldMk cId="518388464" sldId="416"/>
        </pc:sldMkLst>
        <pc:spChg chg="add mod">
          <ac:chgData name="Marius Grobbelaar" userId="f78c0ccbbd61117f" providerId="LiveId" clId="{A743ECEB-FFCA-4105-8C85-FE2714A78E7D}" dt="2021-07-31T10:30:43.198" v="136" actId="1076"/>
          <ac:spMkLst>
            <pc:docMk/>
            <pc:sldMk cId="518388464" sldId="416"/>
            <ac:spMk id="6" creationId="{4E5CB878-773A-4ED1-96B0-F0501F09A303}"/>
          </ac:spMkLst>
        </pc:spChg>
        <pc:picChg chg="add mod">
          <ac:chgData name="Marius Grobbelaar" userId="f78c0ccbbd61117f" providerId="LiveId" clId="{A743ECEB-FFCA-4105-8C85-FE2714A78E7D}" dt="2021-07-31T10:30:44.704" v="137" actId="1076"/>
          <ac:picMkLst>
            <pc:docMk/>
            <pc:sldMk cId="518388464" sldId="416"/>
            <ac:picMk id="8" creationId="{DFD082E0-53A8-4A4C-BA14-E7381E5AEBBC}"/>
          </ac:picMkLst>
        </pc:picChg>
      </pc:sldChg>
      <pc:sldChg chg="addSp modSp add mod">
        <pc:chgData name="Marius Grobbelaar" userId="f78c0ccbbd61117f" providerId="LiveId" clId="{A743ECEB-FFCA-4105-8C85-FE2714A78E7D}" dt="2021-07-31T10:31:32.418" v="146" actId="404"/>
        <pc:sldMkLst>
          <pc:docMk/>
          <pc:sldMk cId="1954950370" sldId="417"/>
        </pc:sldMkLst>
        <pc:spChg chg="add mod">
          <ac:chgData name="Marius Grobbelaar" userId="f78c0ccbbd61117f" providerId="LiveId" clId="{A743ECEB-FFCA-4105-8C85-FE2714A78E7D}" dt="2021-07-31T10:30:55.254" v="140" actId="1076"/>
          <ac:spMkLst>
            <pc:docMk/>
            <pc:sldMk cId="1954950370" sldId="417"/>
            <ac:spMk id="6" creationId="{57845CA3-0F5D-4A86-A0CB-E44D4C62E60B}"/>
          </ac:spMkLst>
        </pc:spChg>
        <pc:spChg chg="add mod">
          <ac:chgData name="Marius Grobbelaar" userId="f78c0ccbbd61117f" providerId="LiveId" clId="{A743ECEB-FFCA-4105-8C85-FE2714A78E7D}" dt="2021-07-31T10:31:32.418" v="146" actId="404"/>
          <ac:spMkLst>
            <pc:docMk/>
            <pc:sldMk cId="1954950370" sldId="417"/>
            <ac:spMk id="8" creationId="{4BCE8627-4F92-4EF6-9BCD-062F15469A59}"/>
          </ac:spMkLst>
        </pc:spChg>
      </pc:sldChg>
      <pc:sldChg chg="addSp modSp add mod">
        <pc:chgData name="Marius Grobbelaar" userId="f78c0ccbbd61117f" providerId="LiveId" clId="{A743ECEB-FFCA-4105-8C85-FE2714A78E7D}" dt="2021-07-31T10:32:07.620" v="157" actId="1076"/>
        <pc:sldMkLst>
          <pc:docMk/>
          <pc:sldMk cId="4011604905" sldId="418"/>
        </pc:sldMkLst>
        <pc:spChg chg="add mod">
          <ac:chgData name="Marius Grobbelaar" userId="f78c0ccbbd61117f" providerId="LiveId" clId="{A743ECEB-FFCA-4105-8C85-FE2714A78E7D}" dt="2021-07-31T10:31:56.129" v="152" actId="14100"/>
          <ac:spMkLst>
            <pc:docMk/>
            <pc:sldMk cId="4011604905" sldId="418"/>
            <ac:spMk id="6" creationId="{7C1D8028-4D53-42B3-B2BD-357D7D182DDD}"/>
          </ac:spMkLst>
        </pc:spChg>
        <pc:spChg chg="add mod">
          <ac:chgData name="Marius Grobbelaar" userId="f78c0ccbbd61117f" providerId="LiveId" clId="{A743ECEB-FFCA-4105-8C85-FE2714A78E7D}" dt="2021-07-31T10:31:46.310" v="149" actId="1076"/>
          <ac:spMkLst>
            <pc:docMk/>
            <pc:sldMk cId="4011604905" sldId="418"/>
            <ac:spMk id="11" creationId="{2E2848DC-954E-4A2F-827D-E421FBD0B4AF}"/>
          </ac:spMkLst>
        </pc:spChg>
        <pc:picChg chg="add mod">
          <ac:chgData name="Marius Grobbelaar" userId="f78c0ccbbd61117f" providerId="LiveId" clId="{A743ECEB-FFCA-4105-8C85-FE2714A78E7D}" dt="2021-07-31T10:32:00.436" v="154" actId="1076"/>
          <ac:picMkLst>
            <pc:docMk/>
            <pc:sldMk cId="4011604905" sldId="418"/>
            <ac:picMk id="8" creationId="{898EB012-944D-48FC-B2DF-4D3F4546266D}"/>
          </ac:picMkLst>
        </pc:picChg>
        <pc:picChg chg="add mod">
          <ac:chgData name="Marius Grobbelaar" userId="f78c0ccbbd61117f" providerId="LiveId" clId="{A743ECEB-FFCA-4105-8C85-FE2714A78E7D}" dt="2021-07-31T10:32:07.620" v="157" actId="1076"/>
          <ac:picMkLst>
            <pc:docMk/>
            <pc:sldMk cId="4011604905" sldId="418"/>
            <ac:picMk id="10" creationId="{F4AC47A4-0141-498C-97D3-B17DE1AF0B39}"/>
          </ac:picMkLst>
        </pc:picChg>
      </pc:sldChg>
      <pc:sldChg chg="addSp modSp add mod">
        <pc:chgData name="Marius Grobbelaar" userId="f78c0ccbbd61117f" providerId="LiveId" clId="{A743ECEB-FFCA-4105-8C85-FE2714A78E7D}" dt="2021-07-31T10:32:36.797" v="165" actId="404"/>
        <pc:sldMkLst>
          <pc:docMk/>
          <pc:sldMk cId="989745398" sldId="419"/>
        </pc:sldMkLst>
        <pc:spChg chg="add mod">
          <ac:chgData name="Marius Grobbelaar" userId="f78c0ccbbd61117f" providerId="LiveId" clId="{A743ECEB-FFCA-4105-8C85-FE2714A78E7D}" dt="2021-07-31T10:32:18.309" v="160" actId="1076"/>
          <ac:spMkLst>
            <pc:docMk/>
            <pc:sldMk cId="989745398" sldId="419"/>
            <ac:spMk id="6" creationId="{741593AB-B97D-415C-934A-EDE33C92DDD1}"/>
          </ac:spMkLst>
        </pc:spChg>
        <pc:spChg chg="add mod">
          <ac:chgData name="Marius Grobbelaar" userId="f78c0ccbbd61117f" providerId="LiveId" clId="{A743ECEB-FFCA-4105-8C85-FE2714A78E7D}" dt="2021-07-31T10:32:36.797" v="165" actId="404"/>
          <ac:spMkLst>
            <pc:docMk/>
            <pc:sldMk cId="989745398" sldId="419"/>
            <ac:spMk id="8" creationId="{F181C4E8-6A18-4B36-8847-83FE5C5191CE}"/>
          </ac:spMkLst>
        </pc:spChg>
      </pc:sldChg>
      <pc:sldChg chg="addSp modSp add mod">
        <pc:chgData name="Marius Grobbelaar" userId="f78c0ccbbd61117f" providerId="LiveId" clId="{A743ECEB-FFCA-4105-8C85-FE2714A78E7D}" dt="2021-07-31T10:33:13.889" v="171" actId="404"/>
        <pc:sldMkLst>
          <pc:docMk/>
          <pc:sldMk cId="50509996" sldId="420"/>
        </pc:sldMkLst>
        <pc:spChg chg="add mod">
          <ac:chgData name="Marius Grobbelaar" userId="f78c0ccbbd61117f" providerId="LiveId" clId="{A743ECEB-FFCA-4105-8C85-FE2714A78E7D}" dt="2021-07-31T10:33:01.630" v="168" actId="1076"/>
          <ac:spMkLst>
            <pc:docMk/>
            <pc:sldMk cId="50509996" sldId="420"/>
            <ac:spMk id="6" creationId="{7717E439-4E74-4654-940E-BD57F42FCE90}"/>
          </ac:spMkLst>
        </pc:spChg>
        <pc:spChg chg="add mod">
          <ac:chgData name="Marius Grobbelaar" userId="f78c0ccbbd61117f" providerId="LiveId" clId="{A743ECEB-FFCA-4105-8C85-FE2714A78E7D}" dt="2021-07-31T10:33:13.889" v="171" actId="404"/>
          <ac:spMkLst>
            <pc:docMk/>
            <pc:sldMk cId="50509996" sldId="420"/>
            <ac:spMk id="8" creationId="{06918CE7-0079-4288-B697-1A5194AF208A}"/>
          </ac:spMkLst>
        </pc:spChg>
      </pc:sldChg>
      <pc:sldChg chg="addSp modSp add mod">
        <pc:chgData name="Marius Grobbelaar" userId="f78c0ccbbd61117f" providerId="LiveId" clId="{A743ECEB-FFCA-4105-8C85-FE2714A78E7D}" dt="2021-07-31T10:33:34.365" v="178" actId="1076"/>
        <pc:sldMkLst>
          <pc:docMk/>
          <pc:sldMk cId="1960151699" sldId="421"/>
        </pc:sldMkLst>
        <pc:spChg chg="add mod">
          <ac:chgData name="Marius Grobbelaar" userId="f78c0ccbbd61117f" providerId="LiveId" clId="{A743ECEB-FFCA-4105-8C85-FE2714A78E7D}" dt="2021-07-31T10:33:25.971" v="174" actId="1076"/>
          <ac:spMkLst>
            <pc:docMk/>
            <pc:sldMk cId="1960151699" sldId="421"/>
            <ac:spMk id="6" creationId="{6B75418F-75AB-4B0E-B1A6-44373AB9EBC1}"/>
          </ac:spMkLst>
        </pc:spChg>
        <pc:picChg chg="add mod">
          <ac:chgData name="Marius Grobbelaar" userId="f78c0ccbbd61117f" providerId="LiveId" clId="{A743ECEB-FFCA-4105-8C85-FE2714A78E7D}" dt="2021-07-31T10:33:31.511" v="177" actId="1076"/>
          <ac:picMkLst>
            <pc:docMk/>
            <pc:sldMk cId="1960151699" sldId="421"/>
            <ac:picMk id="8" creationId="{90B0CD84-CD5C-4618-83AE-DB7228BF7745}"/>
          </ac:picMkLst>
        </pc:picChg>
        <pc:picChg chg="add mod">
          <ac:chgData name="Marius Grobbelaar" userId="f78c0ccbbd61117f" providerId="LiveId" clId="{A743ECEB-FFCA-4105-8C85-FE2714A78E7D}" dt="2021-07-31T10:33:34.365" v="178" actId="1076"/>
          <ac:picMkLst>
            <pc:docMk/>
            <pc:sldMk cId="1960151699" sldId="421"/>
            <ac:picMk id="10" creationId="{8BF85F98-7D52-4FE4-BD51-F18DC85F5F4E}"/>
          </ac:picMkLst>
        </pc:picChg>
      </pc:sldChg>
      <pc:sldChg chg="addSp modSp add mod">
        <pc:chgData name="Marius Grobbelaar" userId="f78c0ccbbd61117f" providerId="LiveId" clId="{A743ECEB-FFCA-4105-8C85-FE2714A78E7D}" dt="2021-07-31T10:34:08.403" v="188" actId="404"/>
        <pc:sldMkLst>
          <pc:docMk/>
          <pc:sldMk cId="3587710172" sldId="422"/>
        </pc:sldMkLst>
        <pc:spChg chg="add mod">
          <ac:chgData name="Marius Grobbelaar" userId="f78c0ccbbd61117f" providerId="LiveId" clId="{A743ECEB-FFCA-4105-8C85-FE2714A78E7D}" dt="2021-07-31T10:33:43.754" v="181" actId="1076"/>
          <ac:spMkLst>
            <pc:docMk/>
            <pc:sldMk cId="3587710172" sldId="422"/>
            <ac:spMk id="6" creationId="{12DC6BE5-69B0-4A7E-B7C5-C87AD3510CF8}"/>
          </ac:spMkLst>
        </pc:spChg>
        <pc:spChg chg="add mod">
          <ac:chgData name="Marius Grobbelaar" userId="f78c0ccbbd61117f" providerId="LiveId" clId="{A743ECEB-FFCA-4105-8C85-FE2714A78E7D}" dt="2021-07-31T10:34:08.403" v="188" actId="404"/>
          <ac:spMkLst>
            <pc:docMk/>
            <pc:sldMk cId="3587710172" sldId="422"/>
            <ac:spMk id="8" creationId="{29E96103-B034-4451-B956-F58BCDCF02A7}"/>
          </ac:spMkLst>
        </pc:spChg>
        <pc:picChg chg="add mod">
          <ac:chgData name="Marius Grobbelaar" userId="f78c0ccbbd61117f" providerId="LiveId" clId="{A743ECEB-FFCA-4105-8C85-FE2714A78E7D}" dt="2021-07-31T10:34:01.101" v="186" actId="1076"/>
          <ac:picMkLst>
            <pc:docMk/>
            <pc:sldMk cId="3587710172" sldId="422"/>
            <ac:picMk id="10" creationId="{8B99F535-D923-46CF-83F5-99805DC7E362}"/>
          </ac:picMkLst>
        </pc:picChg>
      </pc:sldChg>
      <pc:sldChg chg="addSp modSp add mod">
        <pc:chgData name="Marius Grobbelaar" userId="f78c0ccbbd61117f" providerId="LiveId" clId="{A743ECEB-FFCA-4105-8C85-FE2714A78E7D}" dt="2021-07-31T10:34:36.027" v="198" actId="14100"/>
        <pc:sldMkLst>
          <pc:docMk/>
          <pc:sldMk cId="979674552" sldId="423"/>
        </pc:sldMkLst>
        <pc:spChg chg="add mod">
          <ac:chgData name="Marius Grobbelaar" userId="f78c0ccbbd61117f" providerId="LiveId" clId="{A743ECEB-FFCA-4105-8C85-FE2714A78E7D}" dt="2021-07-31T10:34:24.676" v="193" actId="1076"/>
          <ac:spMkLst>
            <pc:docMk/>
            <pc:sldMk cId="979674552" sldId="423"/>
            <ac:spMk id="6" creationId="{FD6C0BBB-963C-4460-A2F4-E581C9806666}"/>
          </ac:spMkLst>
        </pc:spChg>
        <pc:picChg chg="add mod">
          <ac:chgData name="Marius Grobbelaar" userId="f78c0ccbbd61117f" providerId="LiveId" clId="{A743ECEB-FFCA-4105-8C85-FE2714A78E7D}" dt="2021-07-31T10:34:29.144" v="195" actId="1076"/>
          <ac:picMkLst>
            <pc:docMk/>
            <pc:sldMk cId="979674552" sldId="423"/>
            <ac:picMk id="8" creationId="{2D9EAFB4-E8E9-4FD1-B6F4-265779006E6F}"/>
          </ac:picMkLst>
        </pc:picChg>
        <pc:picChg chg="add mod">
          <ac:chgData name="Marius Grobbelaar" userId="f78c0ccbbd61117f" providerId="LiveId" clId="{A743ECEB-FFCA-4105-8C85-FE2714A78E7D}" dt="2021-07-31T10:34:36.027" v="198" actId="14100"/>
          <ac:picMkLst>
            <pc:docMk/>
            <pc:sldMk cId="979674552" sldId="423"/>
            <ac:picMk id="10" creationId="{7C31AE87-A636-4A96-8CA9-37100EBFF541}"/>
          </ac:picMkLst>
        </pc:picChg>
      </pc:sldChg>
      <pc:sldChg chg="addSp modSp add mod">
        <pc:chgData name="Marius Grobbelaar" userId="f78c0ccbbd61117f" providerId="LiveId" clId="{A743ECEB-FFCA-4105-8C85-FE2714A78E7D}" dt="2021-07-31T10:36:03.619" v="219" actId="14100"/>
        <pc:sldMkLst>
          <pc:docMk/>
          <pc:sldMk cId="3398377436" sldId="424"/>
        </pc:sldMkLst>
        <pc:spChg chg="add mod">
          <ac:chgData name="Marius Grobbelaar" userId="f78c0ccbbd61117f" providerId="LiveId" clId="{A743ECEB-FFCA-4105-8C85-FE2714A78E7D}" dt="2021-07-31T10:35:05.106" v="204" actId="14100"/>
          <ac:spMkLst>
            <pc:docMk/>
            <pc:sldMk cId="3398377436" sldId="424"/>
            <ac:spMk id="6" creationId="{1D88CB91-52E5-4E9B-9F90-C287DA598BC0}"/>
          </ac:spMkLst>
        </pc:spChg>
        <pc:spChg chg="add mod">
          <ac:chgData name="Marius Grobbelaar" userId="f78c0ccbbd61117f" providerId="LiveId" clId="{A743ECEB-FFCA-4105-8C85-FE2714A78E7D}" dt="2021-07-31T10:36:01.281" v="218" actId="14100"/>
          <ac:spMkLst>
            <pc:docMk/>
            <pc:sldMk cId="3398377436" sldId="424"/>
            <ac:spMk id="10" creationId="{80D496FA-DB66-42D1-8F9D-9D4DF4A58779}"/>
          </ac:spMkLst>
        </pc:spChg>
        <pc:picChg chg="add mod">
          <ac:chgData name="Marius Grobbelaar" userId="f78c0ccbbd61117f" providerId="LiveId" clId="{A743ECEB-FFCA-4105-8C85-FE2714A78E7D}" dt="2021-07-31T10:36:03.619" v="219" actId="14100"/>
          <ac:picMkLst>
            <pc:docMk/>
            <pc:sldMk cId="3398377436" sldId="424"/>
            <ac:picMk id="8" creationId="{C921FFBD-E73F-4896-8377-B939BA6F0FBD}"/>
          </ac:picMkLst>
        </pc:picChg>
      </pc:sldChg>
      <pc:sldChg chg="addSp delSp modSp add mod">
        <pc:chgData name="Marius Grobbelaar" userId="f78c0ccbbd61117f" providerId="LiveId" clId="{A743ECEB-FFCA-4105-8C85-FE2714A78E7D}" dt="2021-07-31T10:42:15.171" v="303" actId="1076"/>
        <pc:sldMkLst>
          <pc:docMk/>
          <pc:sldMk cId="4051835083" sldId="425"/>
        </pc:sldMkLst>
        <pc:spChg chg="add mod">
          <ac:chgData name="Marius Grobbelaar" userId="f78c0ccbbd61117f" providerId="LiveId" clId="{A743ECEB-FFCA-4105-8C85-FE2714A78E7D}" dt="2021-07-31T10:36:21.991" v="223" actId="14100"/>
          <ac:spMkLst>
            <pc:docMk/>
            <pc:sldMk cId="4051835083" sldId="425"/>
            <ac:spMk id="6" creationId="{B8DFA722-A3AD-47B5-BF7F-6306A9E5FF89}"/>
          </ac:spMkLst>
        </pc:spChg>
        <pc:spChg chg="add mod">
          <ac:chgData name="Marius Grobbelaar" userId="f78c0ccbbd61117f" providerId="LiveId" clId="{A743ECEB-FFCA-4105-8C85-FE2714A78E7D}" dt="2021-07-31T10:36:33.083" v="226" actId="14100"/>
          <ac:spMkLst>
            <pc:docMk/>
            <pc:sldMk cId="4051835083" sldId="425"/>
            <ac:spMk id="8" creationId="{F5356B96-4C0B-4F88-9882-A4DA7E4CE5D0}"/>
          </ac:spMkLst>
        </pc:spChg>
        <pc:spChg chg="add del mod">
          <ac:chgData name="Marius Grobbelaar" userId="f78c0ccbbd61117f" providerId="LiveId" clId="{A743ECEB-FFCA-4105-8C85-FE2714A78E7D}" dt="2021-07-31T10:23:57.490" v="56"/>
          <ac:spMkLst>
            <pc:docMk/>
            <pc:sldMk cId="4051835083" sldId="425"/>
            <ac:spMk id="11" creationId="{62BD8139-1C09-48A2-BD02-19C94D12E687}"/>
          </ac:spMkLst>
        </pc:spChg>
        <pc:spChg chg="add del mod">
          <ac:chgData name="Marius Grobbelaar" userId="f78c0ccbbd61117f" providerId="LiveId" clId="{A743ECEB-FFCA-4105-8C85-FE2714A78E7D}" dt="2021-07-31T10:23:57.490" v="56"/>
          <ac:spMkLst>
            <pc:docMk/>
            <pc:sldMk cId="4051835083" sldId="425"/>
            <ac:spMk id="12" creationId="{8AEEC720-830C-49D5-B736-581410344DFD}"/>
          </ac:spMkLst>
        </pc:spChg>
        <pc:spChg chg="add mod">
          <ac:chgData name="Marius Grobbelaar" userId="f78c0ccbbd61117f" providerId="LiveId" clId="{A743ECEB-FFCA-4105-8C85-FE2714A78E7D}" dt="2021-07-31T10:42:15.171" v="303" actId="1076"/>
          <ac:spMkLst>
            <pc:docMk/>
            <pc:sldMk cId="4051835083" sldId="425"/>
            <ac:spMk id="14" creationId="{FAAFF8A5-D193-4C79-853E-B8E4B35B0728}"/>
          </ac:spMkLst>
        </pc:spChg>
        <pc:picChg chg="add mod ord">
          <ac:chgData name="Marius Grobbelaar" userId="f78c0ccbbd61117f" providerId="LiveId" clId="{A743ECEB-FFCA-4105-8C85-FE2714A78E7D}" dt="2021-07-31T10:37:43.699" v="237" actId="167"/>
          <ac:picMkLst>
            <pc:docMk/>
            <pc:sldMk cId="4051835083" sldId="425"/>
            <ac:picMk id="10" creationId="{43AA3C8C-5267-43F4-9CC4-FDD2863BB82D}"/>
          </ac:picMkLst>
        </pc:picChg>
        <pc:picChg chg="add del mod">
          <ac:chgData name="Marius Grobbelaar" userId="f78c0ccbbd61117f" providerId="LiveId" clId="{A743ECEB-FFCA-4105-8C85-FE2714A78E7D}" dt="2021-07-31T10:23:57.490" v="56"/>
          <ac:picMkLst>
            <pc:docMk/>
            <pc:sldMk cId="4051835083" sldId="425"/>
            <ac:picMk id="13" creationId="{B4E84696-610F-43C3-8BEA-A6EEEF35744B}"/>
          </ac:picMkLst>
        </pc:picChg>
      </pc:sldChg>
      <pc:sldChg chg="addSp modSp add mod">
        <pc:chgData name="Marius Grobbelaar" userId="f78c0ccbbd61117f" providerId="LiveId" clId="{A743ECEB-FFCA-4105-8C85-FE2714A78E7D}" dt="2021-07-31T10:38:25.874" v="246" actId="14100"/>
        <pc:sldMkLst>
          <pc:docMk/>
          <pc:sldMk cId="285293820" sldId="426"/>
        </pc:sldMkLst>
        <pc:spChg chg="add mod">
          <ac:chgData name="Marius Grobbelaar" userId="f78c0ccbbd61117f" providerId="LiveId" clId="{A743ECEB-FFCA-4105-8C85-FE2714A78E7D}" dt="2021-07-31T10:38:06.068" v="240" actId="1076"/>
          <ac:spMkLst>
            <pc:docMk/>
            <pc:sldMk cId="285293820" sldId="426"/>
            <ac:spMk id="6" creationId="{0C24964B-FE64-4994-B9D6-ADB6BBC65808}"/>
          </ac:spMkLst>
        </pc:spChg>
        <pc:spChg chg="add mod">
          <ac:chgData name="Marius Grobbelaar" userId="f78c0ccbbd61117f" providerId="LiveId" clId="{A743ECEB-FFCA-4105-8C85-FE2714A78E7D}" dt="2021-07-31T10:38:22.712" v="245" actId="404"/>
          <ac:spMkLst>
            <pc:docMk/>
            <pc:sldMk cId="285293820" sldId="426"/>
            <ac:spMk id="10" creationId="{3B78BDDD-A728-4F67-BEC4-E38F7EAE4881}"/>
          </ac:spMkLst>
        </pc:spChg>
        <pc:picChg chg="add mod">
          <ac:chgData name="Marius Grobbelaar" userId="f78c0ccbbd61117f" providerId="LiveId" clId="{A743ECEB-FFCA-4105-8C85-FE2714A78E7D}" dt="2021-07-31T10:38:25.874" v="246" actId="14100"/>
          <ac:picMkLst>
            <pc:docMk/>
            <pc:sldMk cId="285293820" sldId="426"/>
            <ac:picMk id="8" creationId="{67D579C8-CD63-4AD1-89A5-7ED72886F631}"/>
          </ac:picMkLst>
        </pc:picChg>
      </pc:sldChg>
      <pc:sldChg chg="addSp modSp add mod">
        <pc:chgData name="Marius Grobbelaar" userId="f78c0ccbbd61117f" providerId="LiveId" clId="{A743ECEB-FFCA-4105-8C85-FE2714A78E7D}" dt="2021-07-31T10:38:43.981" v="251" actId="14100"/>
        <pc:sldMkLst>
          <pc:docMk/>
          <pc:sldMk cId="3468533438" sldId="427"/>
        </pc:sldMkLst>
        <pc:spChg chg="add mod">
          <ac:chgData name="Marius Grobbelaar" userId="f78c0ccbbd61117f" providerId="LiveId" clId="{A743ECEB-FFCA-4105-8C85-FE2714A78E7D}" dt="2021-07-31T10:38:39.017" v="249" actId="1076"/>
          <ac:spMkLst>
            <pc:docMk/>
            <pc:sldMk cId="3468533438" sldId="427"/>
            <ac:spMk id="6" creationId="{786B6080-E3CA-48B3-B13F-16C0CE7392C5}"/>
          </ac:spMkLst>
        </pc:spChg>
        <pc:spChg chg="add mod">
          <ac:chgData name="Marius Grobbelaar" userId="f78c0ccbbd61117f" providerId="LiveId" clId="{A743ECEB-FFCA-4105-8C85-FE2714A78E7D}" dt="2021-07-31T10:38:43.981" v="251" actId="14100"/>
          <ac:spMkLst>
            <pc:docMk/>
            <pc:sldMk cId="3468533438" sldId="427"/>
            <ac:spMk id="8" creationId="{E4F56E84-56C4-4CA7-A8A1-D6826427BB4A}"/>
          </ac:spMkLst>
        </pc:spChg>
      </pc:sldChg>
      <pc:sldChg chg="addSp modSp add mod">
        <pc:chgData name="Marius Grobbelaar" userId="f78c0ccbbd61117f" providerId="LiveId" clId="{A743ECEB-FFCA-4105-8C85-FE2714A78E7D}" dt="2021-07-31T10:39:03.887" v="257" actId="404"/>
        <pc:sldMkLst>
          <pc:docMk/>
          <pc:sldMk cId="1228453419" sldId="428"/>
        </pc:sldMkLst>
        <pc:spChg chg="add mod">
          <ac:chgData name="Marius Grobbelaar" userId="f78c0ccbbd61117f" providerId="LiveId" clId="{A743ECEB-FFCA-4105-8C85-FE2714A78E7D}" dt="2021-07-31T10:38:54.547" v="254" actId="1076"/>
          <ac:spMkLst>
            <pc:docMk/>
            <pc:sldMk cId="1228453419" sldId="428"/>
            <ac:spMk id="6" creationId="{0BFB061C-F8E9-481C-B704-D3795DD1035D}"/>
          </ac:spMkLst>
        </pc:spChg>
        <pc:spChg chg="add mod">
          <ac:chgData name="Marius Grobbelaar" userId="f78c0ccbbd61117f" providerId="LiveId" clId="{A743ECEB-FFCA-4105-8C85-FE2714A78E7D}" dt="2021-07-31T10:39:03.887" v="257" actId="404"/>
          <ac:spMkLst>
            <pc:docMk/>
            <pc:sldMk cId="1228453419" sldId="428"/>
            <ac:spMk id="8" creationId="{6F10E69F-203F-4819-829D-41F757A6DDC8}"/>
          </ac:spMkLst>
        </pc:spChg>
      </pc:sldChg>
      <pc:sldChg chg="addSp modSp add mod">
        <pc:chgData name="Marius Grobbelaar" userId="f78c0ccbbd61117f" providerId="LiveId" clId="{A743ECEB-FFCA-4105-8C85-FE2714A78E7D}" dt="2021-07-31T10:39:28.715" v="264" actId="404"/>
        <pc:sldMkLst>
          <pc:docMk/>
          <pc:sldMk cId="4059889945" sldId="429"/>
        </pc:sldMkLst>
        <pc:spChg chg="add mod">
          <ac:chgData name="Marius Grobbelaar" userId="f78c0ccbbd61117f" providerId="LiveId" clId="{A743ECEB-FFCA-4105-8C85-FE2714A78E7D}" dt="2021-07-31T10:39:14.980" v="260" actId="1076"/>
          <ac:spMkLst>
            <pc:docMk/>
            <pc:sldMk cId="4059889945" sldId="429"/>
            <ac:spMk id="6" creationId="{B8BBE9D2-BC7A-451F-9574-10492DCEB7A1}"/>
          </ac:spMkLst>
        </pc:spChg>
        <pc:spChg chg="add mod">
          <ac:chgData name="Marius Grobbelaar" userId="f78c0ccbbd61117f" providerId="LiveId" clId="{A743ECEB-FFCA-4105-8C85-FE2714A78E7D}" dt="2021-07-31T10:39:28.715" v="264" actId="404"/>
          <ac:spMkLst>
            <pc:docMk/>
            <pc:sldMk cId="4059889945" sldId="429"/>
            <ac:spMk id="8" creationId="{64312F1B-3FD9-43BD-B756-0302507290CC}"/>
          </ac:spMkLst>
        </pc:spChg>
      </pc:sldChg>
      <pc:sldChg chg="addSp modSp add mod">
        <pc:chgData name="Marius Grobbelaar" userId="f78c0ccbbd61117f" providerId="LiveId" clId="{A743ECEB-FFCA-4105-8C85-FE2714A78E7D}" dt="2021-07-31T10:39:53.501" v="271" actId="404"/>
        <pc:sldMkLst>
          <pc:docMk/>
          <pc:sldMk cId="1702946978" sldId="430"/>
        </pc:sldMkLst>
        <pc:spChg chg="add mod">
          <ac:chgData name="Marius Grobbelaar" userId="f78c0ccbbd61117f" providerId="LiveId" clId="{A743ECEB-FFCA-4105-8C85-FE2714A78E7D}" dt="2021-07-31T10:39:41.064" v="268" actId="14100"/>
          <ac:spMkLst>
            <pc:docMk/>
            <pc:sldMk cId="1702946978" sldId="430"/>
            <ac:spMk id="6" creationId="{D203ADAF-B726-4449-8D84-D272E4F86EED}"/>
          </ac:spMkLst>
        </pc:spChg>
        <pc:spChg chg="add mod">
          <ac:chgData name="Marius Grobbelaar" userId="f78c0ccbbd61117f" providerId="LiveId" clId="{A743ECEB-FFCA-4105-8C85-FE2714A78E7D}" dt="2021-07-31T10:39:53.501" v="271" actId="404"/>
          <ac:spMkLst>
            <pc:docMk/>
            <pc:sldMk cId="1702946978" sldId="430"/>
            <ac:spMk id="8" creationId="{1D933079-2ACE-432E-AC3E-4F0BF44C503F}"/>
          </ac:spMkLst>
        </pc:spChg>
      </pc:sldChg>
      <pc:sldChg chg="addSp modSp add mod">
        <pc:chgData name="Marius Grobbelaar" userId="f78c0ccbbd61117f" providerId="LiveId" clId="{A743ECEB-FFCA-4105-8C85-FE2714A78E7D}" dt="2021-07-31T10:40:24.548" v="280" actId="404"/>
        <pc:sldMkLst>
          <pc:docMk/>
          <pc:sldMk cId="2439584565" sldId="431"/>
        </pc:sldMkLst>
        <pc:spChg chg="add mod">
          <ac:chgData name="Marius Grobbelaar" userId="f78c0ccbbd61117f" providerId="LiveId" clId="{A743ECEB-FFCA-4105-8C85-FE2714A78E7D}" dt="2021-07-31T10:40:07.312" v="275" actId="1076"/>
          <ac:spMkLst>
            <pc:docMk/>
            <pc:sldMk cId="2439584565" sldId="431"/>
            <ac:spMk id="6" creationId="{3C5A658F-F4BC-4E9B-8C53-98BAF3E66166}"/>
          </ac:spMkLst>
        </pc:spChg>
        <pc:spChg chg="add mod">
          <ac:chgData name="Marius Grobbelaar" userId="f78c0ccbbd61117f" providerId="LiveId" clId="{A743ECEB-FFCA-4105-8C85-FE2714A78E7D}" dt="2021-07-31T10:40:24.548" v="280" actId="404"/>
          <ac:spMkLst>
            <pc:docMk/>
            <pc:sldMk cId="2439584565" sldId="431"/>
            <ac:spMk id="8" creationId="{EFA2B1C4-9C5D-4072-92F4-D48AE87D3244}"/>
          </ac:spMkLst>
        </pc:spChg>
      </pc:sldChg>
      <pc:sldChg chg="addSp modSp add mod">
        <pc:chgData name="Marius Grobbelaar" userId="f78c0ccbbd61117f" providerId="LiveId" clId="{A743ECEB-FFCA-4105-8C85-FE2714A78E7D}" dt="2021-07-31T10:40:40.883" v="286" actId="1076"/>
        <pc:sldMkLst>
          <pc:docMk/>
          <pc:sldMk cId="1112016466" sldId="432"/>
        </pc:sldMkLst>
        <pc:spChg chg="add mod">
          <ac:chgData name="Marius Grobbelaar" userId="f78c0ccbbd61117f" providerId="LiveId" clId="{A743ECEB-FFCA-4105-8C85-FE2714A78E7D}" dt="2021-07-31T10:40:38.843" v="285" actId="1076"/>
          <ac:spMkLst>
            <pc:docMk/>
            <pc:sldMk cId="1112016466" sldId="432"/>
            <ac:spMk id="6" creationId="{83D0B5A6-1A34-4B19-970C-E9A2286F76B7}"/>
          </ac:spMkLst>
        </pc:spChg>
        <pc:picChg chg="add mod">
          <ac:chgData name="Marius Grobbelaar" userId="f78c0ccbbd61117f" providerId="LiveId" clId="{A743ECEB-FFCA-4105-8C85-FE2714A78E7D}" dt="2021-07-31T10:40:40.883" v="286" actId="1076"/>
          <ac:picMkLst>
            <pc:docMk/>
            <pc:sldMk cId="1112016466" sldId="432"/>
            <ac:picMk id="8" creationId="{1E1983B1-2EFF-4AF0-B443-2872DC6FB785}"/>
          </ac:picMkLst>
        </pc:picChg>
      </pc:sldChg>
      <pc:sldChg chg="addSp modSp add mod">
        <pc:chgData name="Marius Grobbelaar" userId="f78c0ccbbd61117f" providerId="LiveId" clId="{A743ECEB-FFCA-4105-8C85-FE2714A78E7D}" dt="2021-07-31T10:41:02.367" v="294" actId="122"/>
        <pc:sldMkLst>
          <pc:docMk/>
          <pc:sldMk cId="3336851271" sldId="433"/>
        </pc:sldMkLst>
        <pc:spChg chg="add mod">
          <ac:chgData name="Marius Grobbelaar" userId="f78c0ccbbd61117f" providerId="LiveId" clId="{A743ECEB-FFCA-4105-8C85-FE2714A78E7D}" dt="2021-07-31T10:40:51.198" v="290" actId="1076"/>
          <ac:spMkLst>
            <pc:docMk/>
            <pc:sldMk cId="3336851271" sldId="433"/>
            <ac:spMk id="6" creationId="{ED43E2DF-7CAC-4522-AE17-33D38EEC8AE7}"/>
          </ac:spMkLst>
        </pc:spChg>
        <pc:spChg chg="add mod">
          <ac:chgData name="Marius Grobbelaar" userId="f78c0ccbbd61117f" providerId="LiveId" clId="{A743ECEB-FFCA-4105-8C85-FE2714A78E7D}" dt="2021-07-31T10:41:02.367" v="294" actId="122"/>
          <ac:spMkLst>
            <pc:docMk/>
            <pc:sldMk cId="3336851271" sldId="433"/>
            <ac:spMk id="8" creationId="{4D41629B-E62C-4358-A935-443A9E8A3C25}"/>
          </ac:spMkLst>
        </pc:spChg>
      </pc:sldChg>
      <pc:sldChg chg="addSp modSp add mod">
        <pc:chgData name="Marius Grobbelaar" userId="f78c0ccbbd61117f" providerId="LiveId" clId="{A743ECEB-FFCA-4105-8C85-FE2714A78E7D}" dt="2021-07-31T10:41:17.391" v="300" actId="14100"/>
        <pc:sldMkLst>
          <pc:docMk/>
          <pc:sldMk cId="1088507413" sldId="434"/>
        </pc:sldMkLst>
        <pc:spChg chg="add mod">
          <ac:chgData name="Marius Grobbelaar" userId="f78c0ccbbd61117f" providerId="LiveId" clId="{A743ECEB-FFCA-4105-8C85-FE2714A78E7D}" dt="2021-07-31T10:41:11.496" v="298" actId="1076"/>
          <ac:spMkLst>
            <pc:docMk/>
            <pc:sldMk cId="1088507413" sldId="434"/>
            <ac:spMk id="6" creationId="{30A54503-D978-40CB-85F0-6EA8FB8EF77F}"/>
          </ac:spMkLst>
        </pc:spChg>
        <pc:spChg chg="add mod">
          <ac:chgData name="Marius Grobbelaar" userId="f78c0ccbbd61117f" providerId="LiveId" clId="{A743ECEB-FFCA-4105-8C85-FE2714A78E7D}" dt="2021-07-31T10:41:17.391" v="300" actId="14100"/>
          <ac:spMkLst>
            <pc:docMk/>
            <pc:sldMk cId="1088507413" sldId="434"/>
            <ac:spMk id="8" creationId="{5E8EC4BF-7761-4292-8E19-F7E7D129713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403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1366829-C2A0-4959-B592-08B220B64025}" type="datetimeFigureOut">
              <a:rPr lang="en-US"/>
              <a:pPr>
                <a:defRPr/>
              </a:pPr>
              <a:t>7/31/2021</a:t>
            </a:fld>
            <a:endParaRPr lang="en-US"/>
          </a:p>
        </p:txBody>
      </p:sp>
      <p:sp>
        <p:nvSpPr>
          <p:cNvPr id="4403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403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09F250C-2446-461E-99D3-83257EDBEAE8}" type="slidenum">
              <a:rPr lang="en-US"/>
              <a:pPr>
                <a:defRPr/>
              </a:pPr>
              <a:t>‹#›</a:t>
            </a:fld>
            <a:endParaRPr lang="en-US"/>
          </a:p>
        </p:txBody>
      </p:sp>
    </p:spTree>
    <p:extLst>
      <p:ext uri="{BB962C8B-B14F-4D97-AF65-F5344CB8AC3E}">
        <p14:creationId xmlns:p14="http://schemas.microsoft.com/office/powerpoint/2010/main" val="854529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3" name="Date Placeholder 2"/>
          <p:cNvSpPr>
            <a:spLocks noGrp="1"/>
          </p:cNvSpPr>
          <p:nvPr>
            <p:ph type="dt" idx="1"/>
          </p:nvPr>
        </p:nvSpPr>
        <p:spPr bwMode="auto">
          <a:xfrm>
            <a:off x="4021138" y="0"/>
            <a:ext cx="3076575" cy="5111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defRPr sz="1300">
                <a:latin typeface="Calibri" pitchFamily="34" charset="0"/>
              </a:defRPr>
            </a:lvl1pPr>
          </a:lstStyle>
          <a:p>
            <a:pPr>
              <a:defRPr/>
            </a:pPr>
            <a:fld id="{561CF55E-B248-4146-9A13-761331EC8C7E}" type="datetimeFigureOut">
              <a:rPr lang="en-US"/>
              <a:pPr>
                <a:defRPr/>
              </a:pPr>
              <a:t>7/31/2021</a:t>
            </a:fld>
            <a:endParaRPr lang="en-AU"/>
          </a:p>
        </p:txBody>
      </p:sp>
      <p:sp>
        <p:nvSpPr>
          <p:cNvPr id="4" name="Slide Image Placeholder 3"/>
          <p:cNvSpPr>
            <a:spLocks noGrp="1" noRot="1" noChangeAspect="1"/>
          </p:cNvSpPr>
          <p:nvPr>
            <p:ph type="sldImg" idx="2"/>
          </p:nvPr>
        </p:nvSpPr>
        <p:spPr>
          <a:xfrm>
            <a:off x="990600" y="768350"/>
            <a:ext cx="5118100" cy="3836988"/>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bwMode="auto">
          <a:xfrm>
            <a:off x="709613" y="4860925"/>
            <a:ext cx="5680075" cy="4605338"/>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bwMode="auto">
          <a:xfrm>
            <a:off x="0"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a:defRPr sz="1300">
                <a:latin typeface="Calibri" pitchFamily="34" charset="0"/>
              </a:defRPr>
            </a:lvl1pPr>
          </a:lstStyle>
          <a:p>
            <a:pPr>
              <a:defRPr/>
            </a:pPr>
            <a:endParaRPr lang="en-AU"/>
          </a:p>
        </p:txBody>
      </p:sp>
      <p:sp>
        <p:nvSpPr>
          <p:cNvPr id="7" name="Slide Number Placeholder 6"/>
          <p:cNvSpPr>
            <a:spLocks noGrp="1"/>
          </p:cNvSpPr>
          <p:nvPr>
            <p:ph type="sldNum" sz="quarter" idx="5"/>
          </p:nvPr>
        </p:nvSpPr>
        <p:spPr bwMode="auto">
          <a:xfrm>
            <a:off x="4021138" y="9721850"/>
            <a:ext cx="3076575" cy="511175"/>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a:defRPr sz="1300">
                <a:latin typeface="Calibri" pitchFamily="34" charset="0"/>
              </a:defRPr>
            </a:lvl1pPr>
          </a:lstStyle>
          <a:p>
            <a:pPr>
              <a:defRPr/>
            </a:pPr>
            <a:fld id="{7208B34F-4657-43C2-B88C-D3EE7757987B}" type="slidenum">
              <a:rPr lang="en-AU"/>
              <a:pPr>
                <a:defRPr/>
              </a:pPr>
              <a:t>‹#›</a:t>
            </a:fld>
            <a:endParaRPr lang="en-AU"/>
          </a:p>
        </p:txBody>
      </p:sp>
    </p:spTree>
    <p:extLst>
      <p:ext uri="{BB962C8B-B14F-4D97-AF65-F5344CB8AC3E}">
        <p14:creationId xmlns:p14="http://schemas.microsoft.com/office/powerpoint/2010/main" val="3575080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a:t>
            </a:fld>
            <a:endParaRPr lang="en-AU"/>
          </a:p>
        </p:txBody>
      </p:sp>
    </p:spTree>
    <p:extLst>
      <p:ext uri="{BB962C8B-B14F-4D97-AF65-F5344CB8AC3E}">
        <p14:creationId xmlns:p14="http://schemas.microsoft.com/office/powerpoint/2010/main" val="66610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10</a:t>
            </a:fld>
            <a:endParaRPr lang="en-AU"/>
          </a:p>
        </p:txBody>
      </p:sp>
    </p:spTree>
    <p:extLst>
      <p:ext uri="{BB962C8B-B14F-4D97-AF65-F5344CB8AC3E}">
        <p14:creationId xmlns:p14="http://schemas.microsoft.com/office/powerpoint/2010/main" val="2512840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11</a:t>
            </a:fld>
            <a:endParaRPr lang="en-AU"/>
          </a:p>
        </p:txBody>
      </p:sp>
    </p:spTree>
    <p:extLst>
      <p:ext uri="{BB962C8B-B14F-4D97-AF65-F5344CB8AC3E}">
        <p14:creationId xmlns:p14="http://schemas.microsoft.com/office/powerpoint/2010/main" val="4081400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12</a:t>
            </a:fld>
            <a:endParaRPr lang="en-AU"/>
          </a:p>
        </p:txBody>
      </p:sp>
    </p:spTree>
    <p:extLst>
      <p:ext uri="{BB962C8B-B14F-4D97-AF65-F5344CB8AC3E}">
        <p14:creationId xmlns:p14="http://schemas.microsoft.com/office/powerpoint/2010/main" val="1887453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13</a:t>
            </a:fld>
            <a:endParaRPr lang="en-AU"/>
          </a:p>
        </p:txBody>
      </p:sp>
    </p:spTree>
    <p:extLst>
      <p:ext uri="{BB962C8B-B14F-4D97-AF65-F5344CB8AC3E}">
        <p14:creationId xmlns:p14="http://schemas.microsoft.com/office/powerpoint/2010/main" val="3641489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14</a:t>
            </a:fld>
            <a:endParaRPr lang="en-AU"/>
          </a:p>
        </p:txBody>
      </p:sp>
    </p:spTree>
    <p:extLst>
      <p:ext uri="{BB962C8B-B14F-4D97-AF65-F5344CB8AC3E}">
        <p14:creationId xmlns:p14="http://schemas.microsoft.com/office/powerpoint/2010/main" val="1484789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15</a:t>
            </a:fld>
            <a:endParaRPr lang="en-AU"/>
          </a:p>
        </p:txBody>
      </p:sp>
    </p:spTree>
    <p:extLst>
      <p:ext uri="{BB962C8B-B14F-4D97-AF65-F5344CB8AC3E}">
        <p14:creationId xmlns:p14="http://schemas.microsoft.com/office/powerpoint/2010/main" val="564727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16</a:t>
            </a:fld>
            <a:endParaRPr lang="en-AU"/>
          </a:p>
        </p:txBody>
      </p:sp>
    </p:spTree>
    <p:extLst>
      <p:ext uri="{BB962C8B-B14F-4D97-AF65-F5344CB8AC3E}">
        <p14:creationId xmlns:p14="http://schemas.microsoft.com/office/powerpoint/2010/main" val="1481813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17</a:t>
            </a:fld>
            <a:endParaRPr lang="en-AU"/>
          </a:p>
        </p:txBody>
      </p:sp>
    </p:spTree>
    <p:extLst>
      <p:ext uri="{BB962C8B-B14F-4D97-AF65-F5344CB8AC3E}">
        <p14:creationId xmlns:p14="http://schemas.microsoft.com/office/powerpoint/2010/main" val="3758174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18</a:t>
            </a:fld>
            <a:endParaRPr lang="en-AU"/>
          </a:p>
        </p:txBody>
      </p:sp>
    </p:spTree>
    <p:extLst>
      <p:ext uri="{BB962C8B-B14F-4D97-AF65-F5344CB8AC3E}">
        <p14:creationId xmlns:p14="http://schemas.microsoft.com/office/powerpoint/2010/main" val="3906510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19</a:t>
            </a:fld>
            <a:endParaRPr lang="en-AU"/>
          </a:p>
        </p:txBody>
      </p:sp>
    </p:spTree>
    <p:extLst>
      <p:ext uri="{BB962C8B-B14F-4D97-AF65-F5344CB8AC3E}">
        <p14:creationId xmlns:p14="http://schemas.microsoft.com/office/powerpoint/2010/main" val="186125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a:t>
            </a:fld>
            <a:endParaRPr lang="en-AU"/>
          </a:p>
        </p:txBody>
      </p:sp>
    </p:spTree>
    <p:extLst>
      <p:ext uri="{BB962C8B-B14F-4D97-AF65-F5344CB8AC3E}">
        <p14:creationId xmlns:p14="http://schemas.microsoft.com/office/powerpoint/2010/main" val="890998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20</a:t>
            </a:fld>
            <a:endParaRPr lang="en-AU"/>
          </a:p>
        </p:txBody>
      </p:sp>
    </p:spTree>
    <p:extLst>
      <p:ext uri="{BB962C8B-B14F-4D97-AF65-F5344CB8AC3E}">
        <p14:creationId xmlns:p14="http://schemas.microsoft.com/office/powerpoint/2010/main" val="405005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21</a:t>
            </a:fld>
            <a:endParaRPr lang="en-AU"/>
          </a:p>
        </p:txBody>
      </p:sp>
    </p:spTree>
    <p:extLst>
      <p:ext uri="{BB962C8B-B14F-4D97-AF65-F5344CB8AC3E}">
        <p14:creationId xmlns:p14="http://schemas.microsoft.com/office/powerpoint/2010/main" val="882622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22</a:t>
            </a:fld>
            <a:endParaRPr lang="en-AU"/>
          </a:p>
        </p:txBody>
      </p:sp>
    </p:spTree>
    <p:extLst>
      <p:ext uri="{BB962C8B-B14F-4D97-AF65-F5344CB8AC3E}">
        <p14:creationId xmlns:p14="http://schemas.microsoft.com/office/powerpoint/2010/main" val="3210769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23</a:t>
            </a:fld>
            <a:endParaRPr lang="en-AU"/>
          </a:p>
        </p:txBody>
      </p:sp>
    </p:spTree>
    <p:extLst>
      <p:ext uri="{BB962C8B-B14F-4D97-AF65-F5344CB8AC3E}">
        <p14:creationId xmlns:p14="http://schemas.microsoft.com/office/powerpoint/2010/main" val="877968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24</a:t>
            </a:fld>
            <a:endParaRPr lang="en-AU"/>
          </a:p>
        </p:txBody>
      </p:sp>
    </p:spTree>
    <p:extLst>
      <p:ext uri="{BB962C8B-B14F-4D97-AF65-F5344CB8AC3E}">
        <p14:creationId xmlns:p14="http://schemas.microsoft.com/office/powerpoint/2010/main" val="4033215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25</a:t>
            </a:fld>
            <a:endParaRPr lang="en-AU"/>
          </a:p>
        </p:txBody>
      </p:sp>
    </p:spTree>
    <p:extLst>
      <p:ext uri="{BB962C8B-B14F-4D97-AF65-F5344CB8AC3E}">
        <p14:creationId xmlns:p14="http://schemas.microsoft.com/office/powerpoint/2010/main" val="1397803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26</a:t>
            </a:fld>
            <a:endParaRPr lang="en-AU"/>
          </a:p>
        </p:txBody>
      </p:sp>
    </p:spTree>
    <p:extLst>
      <p:ext uri="{BB962C8B-B14F-4D97-AF65-F5344CB8AC3E}">
        <p14:creationId xmlns:p14="http://schemas.microsoft.com/office/powerpoint/2010/main" val="1893868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27</a:t>
            </a:fld>
            <a:endParaRPr lang="en-AU"/>
          </a:p>
        </p:txBody>
      </p:sp>
    </p:spTree>
    <p:extLst>
      <p:ext uri="{BB962C8B-B14F-4D97-AF65-F5344CB8AC3E}">
        <p14:creationId xmlns:p14="http://schemas.microsoft.com/office/powerpoint/2010/main" val="3457304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28</a:t>
            </a:fld>
            <a:endParaRPr lang="en-AU"/>
          </a:p>
        </p:txBody>
      </p:sp>
    </p:spTree>
    <p:extLst>
      <p:ext uri="{BB962C8B-B14F-4D97-AF65-F5344CB8AC3E}">
        <p14:creationId xmlns:p14="http://schemas.microsoft.com/office/powerpoint/2010/main" val="1483806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29</a:t>
            </a:fld>
            <a:endParaRPr lang="en-AU"/>
          </a:p>
        </p:txBody>
      </p:sp>
    </p:spTree>
    <p:extLst>
      <p:ext uri="{BB962C8B-B14F-4D97-AF65-F5344CB8AC3E}">
        <p14:creationId xmlns:p14="http://schemas.microsoft.com/office/powerpoint/2010/main" val="142814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3</a:t>
            </a:fld>
            <a:endParaRPr lang="en-AU"/>
          </a:p>
        </p:txBody>
      </p:sp>
    </p:spTree>
    <p:extLst>
      <p:ext uri="{BB962C8B-B14F-4D97-AF65-F5344CB8AC3E}">
        <p14:creationId xmlns:p14="http://schemas.microsoft.com/office/powerpoint/2010/main" val="3940430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30</a:t>
            </a:fld>
            <a:endParaRPr lang="en-AU"/>
          </a:p>
        </p:txBody>
      </p:sp>
    </p:spTree>
    <p:extLst>
      <p:ext uri="{BB962C8B-B14F-4D97-AF65-F5344CB8AC3E}">
        <p14:creationId xmlns:p14="http://schemas.microsoft.com/office/powerpoint/2010/main" val="269313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4</a:t>
            </a:fld>
            <a:endParaRPr lang="en-AU"/>
          </a:p>
        </p:txBody>
      </p:sp>
    </p:spTree>
    <p:extLst>
      <p:ext uri="{BB962C8B-B14F-4D97-AF65-F5344CB8AC3E}">
        <p14:creationId xmlns:p14="http://schemas.microsoft.com/office/powerpoint/2010/main" val="26835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5</a:t>
            </a:fld>
            <a:endParaRPr lang="en-AU"/>
          </a:p>
        </p:txBody>
      </p:sp>
    </p:spTree>
    <p:extLst>
      <p:ext uri="{BB962C8B-B14F-4D97-AF65-F5344CB8AC3E}">
        <p14:creationId xmlns:p14="http://schemas.microsoft.com/office/powerpoint/2010/main" val="3815441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6</a:t>
            </a:fld>
            <a:endParaRPr lang="en-AU"/>
          </a:p>
        </p:txBody>
      </p:sp>
    </p:spTree>
    <p:extLst>
      <p:ext uri="{BB962C8B-B14F-4D97-AF65-F5344CB8AC3E}">
        <p14:creationId xmlns:p14="http://schemas.microsoft.com/office/powerpoint/2010/main" val="2878342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7</a:t>
            </a:fld>
            <a:endParaRPr lang="en-AU"/>
          </a:p>
        </p:txBody>
      </p:sp>
    </p:spTree>
    <p:extLst>
      <p:ext uri="{BB962C8B-B14F-4D97-AF65-F5344CB8AC3E}">
        <p14:creationId xmlns:p14="http://schemas.microsoft.com/office/powerpoint/2010/main" val="1662896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8</a:t>
            </a:fld>
            <a:endParaRPr lang="en-AU"/>
          </a:p>
        </p:txBody>
      </p:sp>
    </p:spTree>
    <p:extLst>
      <p:ext uri="{BB962C8B-B14F-4D97-AF65-F5344CB8AC3E}">
        <p14:creationId xmlns:p14="http://schemas.microsoft.com/office/powerpoint/2010/main" val="1569919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08B34F-4657-43C2-B88C-D3EE7757987B}" type="slidenum">
              <a:rPr lang="en-AU" smtClean="0"/>
              <a:pPr>
                <a:defRPr/>
              </a:pPr>
              <a:t>9</a:t>
            </a:fld>
            <a:endParaRPr lang="en-AU"/>
          </a:p>
        </p:txBody>
      </p:sp>
    </p:spTree>
    <p:extLst>
      <p:ext uri="{BB962C8B-B14F-4D97-AF65-F5344CB8AC3E}">
        <p14:creationId xmlns:p14="http://schemas.microsoft.com/office/powerpoint/2010/main" val="1461639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imes New Roman" pitchFamily="18" charset="0"/>
                <a:cs typeface="Times New Roman" pitchFamily="18" charset="0"/>
              </a:defRPr>
            </a:lvl1p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FD6C4FA6-7C82-4F6E-B3D0-F9DEFB1346CA}"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875D2CA6-44F1-451B-B2C9-9C2CD8CE2D4E}"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7"/>
          <p:cNvCxnSpPr/>
          <p:nvPr userDrawn="1"/>
        </p:nvCxnSpPr>
        <p:spPr>
          <a:xfrm>
            <a:off x="0" y="785813"/>
            <a:ext cx="9144000" cy="1587"/>
          </a:xfrm>
          <a:prstGeom prst="line">
            <a:avLst/>
          </a:prstGeom>
          <a:ln w="1270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25"/>
          <p:cNvCxnSpPr>
            <a:cxnSpLocks noChangeShapeType="1"/>
          </p:cNvCxnSpPr>
          <p:nvPr userDrawn="1"/>
        </p:nvCxnSpPr>
        <p:spPr bwMode="auto">
          <a:xfrm>
            <a:off x="0" y="6572250"/>
            <a:ext cx="9144000" cy="1588"/>
          </a:xfrm>
          <a:prstGeom prst="line">
            <a:avLst/>
          </a:prstGeom>
          <a:noFill/>
          <a:ln w="38100" algn="ctr">
            <a:solidFill>
              <a:srgbClr val="808080"/>
            </a:solidFill>
            <a:round/>
            <a:headEnd/>
            <a:tailEnd/>
          </a:ln>
        </p:spPr>
      </p:cxnSp>
      <p:sp>
        <p:nvSpPr>
          <p:cNvPr id="2" name="Title 1"/>
          <p:cNvSpPr>
            <a:spLocks noGrp="1"/>
          </p:cNvSpPr>
          <p:nvPr>
            <p:ph type="title"/>
          </p:nvPr>
        </p:nvSpPr>
        <p:spPr>
          <a:xfrm>
            <a:off x="0" y="-24"/>
            <a:ext cx="9144000" cy="725470"/>
          </a:xfrm>
        </p:spPr>
        <p:txBody>
          <a:bodyPr/>
          <a:lstStyle>
            <a:lvl1pPr>
              <a:defRPr>
                <a:latin typeface="Times New Roman" pitchFamily="18" charset="0"/>
                <a:cs typeface="Times New Roman" pitchFamily="18" charset="0"/>
              </a:defRPr>
            </a:lvl1pPr>
          </a:lstStyle>
          <a:p>
            <a:r>
              <a:rPr lang="en-US" dirty="0"/>
              <a:t>Click to edit Master title style</a:t>
            </a:r>
            <a:endParaRPr lang="en-AU" dirty="0"/>
          </a:p>
        </p:txBody>
      </p:sp>
      <p:sp>
        <p:nvSpPr>
          <p:cNvPr id="3" name="Content Placeholder 2"/>
          <p:cNvSpPr>
            <a:spLocks noGrp="1"/>
          </p:cNvSpPr>
          <p:nvPr>
            <p:ph idx="1"/>
          </p:nvPr>
        </p:nvSpPr>
        <p:spPr>
          <a:xfrm>
            <a:off x="457200" y="928670"/>
            <a:ext cx="8543956" cy="5500726"/>
          </a:xfrm>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4"/>
          <p:cNvSpPr>
            <a:spLocks noGrp="1"/>
          </p:cNvSpPr>
          <p:nvPr>
            <p:ph type="ftr" sz="quarter" idx="10"/>
          </p:nvPr>
        </p:nvSpPr>
        <p:spPr>
          <a:xfrm>
            <a:off x="33338" y="6572250"/>
            <a:ext cx="7562850" cy="285750"/>
          </a:xfrm>
        </p:spPr>
        <p:txBody>
          <a:bodyPr/>
          <a:lstStyle>
            <a:lvl1pPr algn="l">
              <a:defRPr smtClean="0">
                <a:solidFill>
                  <a:srgbClr val="808080"/>
                </a:solidFill>
                <a:latin typeface="Times New Roman" pitchFamily="18" charset="0"/>
                <a:cs typeface="Times New Roman" pitchFamily="18" charset="0"/>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1"/>
          </p:nvPr>
        </p:nvSpPr>
        <p:spPr>
          <a:xfrm>
            <a:off x="7858125" y="6572250"/>
            <a:ext cx="1285875" cy="285750"/>
          </a:xfrm>
        </p:spPr>
        <p:txBody>
          <a:bodyPr/>
          <a:lstStyle>
            <a:lvl1pPr>
              <a:defRPr/>
            </a:lvl1pPr>
          </a:lstStyle>
          <a:p>
            <a:pPr>
              <a:defRPr/>
            </a:pPr>
            <a:fld id="{29FC55B1-72B1-4398-A925-DD2EE0F982DB}" type="slidenum">
              <a:rPr lang="en-AU"/>
              <a:pPr>
                <a:defRPr/>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12"/>
          </p:nvPr>
        </p:nvSpPr>
        <p:spPr/>
        <p:txBody>
          <a:bodyPr/>
          <a:lstStyle>
            <a:lvl1pPr>
              <a:defRPr/>
            </a:lvl1pPr>
          </a:lstStyle>
          <a:p>
            <a:pPr>
              <a:defRPr/>
            </a:pPr>
            <a:fld id="{1015E919-5BD7-4912-8033-E3E398BB38B1}"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B3664FE8-B0D9-4C05-B81B-4932A3A76014}"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p>
        </p:txBody>
      </p:sp>
      <p:sp>
        <p:nvSpPr>
          <p:cNvPr id="8"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9" name="Slide Number Placeholder 5"/>
          <p:cNvSpPr>
            <a:spLocks noGrp="1"/>
          </p:cNvSpPr>
          <p:nvPr>
            <p:ph type="sldNum" sz="quarter" idx="12"/>
          </p:nvPr>
        </p:nvSpPr>
        <p:spPr/>
        <p:txBody>
          <a:bodyPr/>
          <a:lstStyle>
            <a:lvl1pPr>
              <a:defRPr/>
            </a:lvl1pPr>
          </a:lstStyle>
          <a:p>
            <a:pPr>
              <a:defRPr/>
            </a:pPr>
            <a:fld id="{727349E7-26C7-48C6-B0EA-976DAF694999}"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p>
        </p:txBody>
      </p:sp>
      <p:sp>
        <p:nvSpPr>
          <p:cNvPr id="4"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5" name="Slide Number Placeholder 5"/>
          <p:cNvSpPr>
            <a:spLocks noGrp="1"/>
          </p:cNvSpPr>
          <p:nvPr>
            <p:ph type="sldNum" sz="quarter" idx="12"/>
          </p:nvPr>
        </p:nvSpPr>
        <p:spPr/>
        <p:txBody>
          <a:bodyPr/>
          <a:lstStyle>
            <a:lvl1pPr>
              <a:defRPr/>
            </a:lvl1pPr>
          </a:lstStyle>
          <a:p>
            <a:pPr>
              <a:defRPr/>
            </a:pPr>
            <a:fld id="{7DBEB4AB-301E-462B-8E73-E9871DB77C74}"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p>
        </p:txBody>
      </p:sp>
      <p:sp>
        <p:nvSpPr>
          <p:cNvPr id="3"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4" name="Slide Number Placeholder 5"/>
          <p:cNvSpPr>
            <a:spLocks noGrp="1"/>
          </p:cNvSpPr>
          <p:nvPr>
            <p:ph type="sldNum" sz="quarter" idx="12"/>
          </p:nvPr>
        </p:nvSpPr>
        <p:spPr/>
        <p:txBody>
          <a:bodyPr/>
          <a:lstStyle>
            <a:lvl1pPr>
              <a:defRPr/>
            </a:lvl1pPr>
          </a:lstStyle>
          <a:p>
            <a:pPr>
              <a:defRPr/>
            </a:pPr>
            <a:fld id="{77485B47-EFAA-49A6-9B1E-EC01EDD64FFB}"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8994D50D-933D-43BF-AF72-EF50DBB76536}"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p>
        </p:txBody>
      </p:sp>
      <p:sp>
        <p:nvSpPr>
          <p:cNvPr id="6" name="Footer Placeholder 4"/>
          <p:cNvSpPr>
            <a:spLocks noGrp="1"/>
          </p:cNvSpPr>
          <p:nvPr>
            <p:ph type="ftr" sz="quarter" idx="11"/>
          </p:nvPr>
        </p:nvSpPr>
        <p:spPr/>
        <p:txBody>
          <a:bodyPr/>
          <a:lstStyle>
            <a:lvl1pPr>
              <a:defRPr/>
            </a:lvl1pPr>
          </a:lstStyle>
          <a:p>
            <a:pPr>
              <a:defRPr/>
            </a:pPr>
            <a:r>
              <a:rPr lang="en-AU"/>
              <a:t>Copyright @ 2020 NSRIC Inc.–All rights reserved **OE Division** https://www.nsric.ca</a:t>
            </a:r>
          </a:p>
        </p:txBody>
      </p:sp>
      <p:sp>
        <p:nvSpPr>
          <p:cNvPr id="7" name="Slide Number Placeholder 5"/>
          <p:cNvSpPr>
            <a:spLocks noGrp="1"/>
          </p:cNvSpPr>
          <p:nvPr>
            <p:ph type="sldNum" sz="quarter" idx="12"/>
          </p:nvPr>
        </p:nvSpPr>
        <p:spPr/>
        <p:txBody>
          <a:bodyPr/>
          <a:lstStyle>
            <a:lvl1pPr>
              <a:defRPr/>
            </a:lvl1pPr>
          </a:lstStyle>
          <a:p>
            <a:pPr>
              <a:defRPr/>
            </a:pPr>
            <a:fld id="{52A2838C-C338-4DEB-8A60-5466E7239004}"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r>
              <a:rPr lang="en-AU"/>
              <a:t>Copyright @ 2020 NSRIC Inc.–All rights reserved **OE Division** https://www.nsric.ca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2A4E0D-B09F-480A-B953-2A4EF35E624C}"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6F54DD-FCC8-7241-AD2D-A4E465A1786A}"/>
              </a:ext>
            </a:extLst>
          </p:cNvPr>
          <p:cNvSpPr txBox="1"/>
          <p:nvPr/>
        </p:nvSpPr>
        <p:spPr>
          <a:xfrm>
            <a:off x="-17815" y="26040"/>
            <a:ext cx="9144000" cy="738664"/>
          </a:xfrm>
          <a:prstGeom prst="rect">
            <a:avLst/>
          </a:prstGeom>
          <a:noFill/>
        </p:spPr>
        <p:txBody>
          <a:bodyPr wrap="square" rtlCol="0">
            <a:spAutoFit/>
          </a:bodyPr>
          <a:lstStyle/>
          <a:p>
            <a:pPr algn="r"/>
            <a:r>
              <a:rPr lang="en-US" sz="2500" b="1" dirty="0">
                <a:solidFill>
                  <a:srgbClr val="00B050"/>
                </a:solidFill>
                <a:latin typeface="Apple Chancery" panose="03020702040506060504" pitchFamily="66" charset="-79"/>
                <a:cs typeface="Apple Chancery" panose="03020702040506060504" pitchFamily="66" charset="-79"/>
              </a:rPr>
              <a:t>Nature Science Research and Innovation Centre</a:t>
            </a:r>
          </a:p>
          <a:p>
            <a:pPr algn="r"/>
            <a:r>
              <a:rPr lang="en-US" sz="1700" b="1" dirty="0">
                <a:solidFill>
                  <a:srgbClr val="002060"/>
                </a:solidFill>
                <a:latin typeface="Century" panose="02040604050505020304" pitchFamily="18" charset="0"/>
                <a:cs typeface="Apple Chancery" panose="03020702040506060504" pitchFamily="66" charset="-79"/>
              </a:rPr>
              <a:t>Ontario (ON), Canada</a:t>
            </a:r>
          </a:p>
        </p:txBody>
      </p:sp>
      <p:cxnSp>
        <p:nvCxnSpPr>
          <p:cNvPr id="4" name="Straight Connector 3">
            <a:extLst>
              <a:ext uri="{FF2B5EF4-FFF2-40B4-BE49-F238E27FC236}">
                <a16:creationId xmlns:a16="http://schemas.microsoft.com/office/drawing/2014/main" id="{9424C441-2313-1144-8770-52D9685FFFED}"/>
              </a:ext>
            </a:extLst>
          </p:cNvPr>
          <p:cNvCxnSpPr>
            <a:cxnSpLocks/>
          </p:cNvCxnSpPr>
          <p:nvPr/>
        </p:nvCxnSpPr>
        <p:spPr>
          <a:xfrm>
            <a:off x="-17815" y="1124744"/>
            <a:ext cx="9161815"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1C52F5A6-2001-FB4C-AADB-78687F57996F}"/>
              </a:ext>
            </a:extLst>
          </p:cNvPr>
          <p:cNvCxnSpPr>
            <a:cxnSpLocks/>
          </p:cNvCxnSpPr>
          <p:nvPr/>
        </p:nvCxnSpPr>
        <p:spPr>
          <a:xfrm>
            <a:off x="-17815" y="1196752"/>
            <a:ext cx="9161815" cy="0"/>
          </a:xfrm>
          <a:prstGeom prst="line">
            <a:avLst/>
          </a:prstGeom>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A1268EB7-0129-704E-AC75-0CC1D7D21550}"/>
              </a:ext>
            </a:extLst>
          </p:cNvPr>
          <p:cNvSpPr txBox="1"/>
          <p:nvPr/>
        </p:nvSpPr>
        <p:spPr>
          <a:xfrm>
            <a:off x="36512" y="620688"/>
            <a:ext cx="9144000" cy="400110"/>
          </a:xfrm>
          <a:prstGeom prst="rect">
            <a:avLst/>
          </a:prstGeom>
          <a:noFill/>
        </p:spPr>
        <p:txBody>
          <a:bodyPr wrap="square" rtlCol="0">
            <a:spAutoFit/>
          </a:bodyPr>
          <a:lstStyle/>
          <a:p>
            <a:pPr algn="ctr"/>
            <a:r>
              <a:rPr lang="en-US" sz="2000" b="1" dirty="0">
                <a:solidFill>
                  <a:schemeClr val="accent6">
                    <a:lumMod val="75000"/>
                  </a:schemeClr>
                </a:solidFill>
                <a:latin typeface="Arial Black" panose="020B0A04020102020204" pitchFamily="34" charset="0"/>
              </a:rPr>
              <a:t>        Online Education (OE) Division</a:t>
            </a:r>
          </a:p>
        </p:txBody>
      </p:sp>
      <p:cxnSp>
        <p:nvCxnSpPr>
          <p:cNvPr id="16" name="Straight Connector 15">
            <a:extLst>
              <a:ext uri="{FF2B5EF4-FFF2-40B4-BE49-F238E27FC236}">
                <a16:creationId xmlns:a16="http://schemas.microsoft.com/office/drawing/2014/main" id="{2C255F3F-FB58-AA48-B815-368E209BE8D8}"/>
              </a:ext>
            </a:extLst>
          </p:cNvPr>
          <p:cNvCxnSpPr>
            <a:cxnSpLocks/>
          </p:cNvCxnSpPr>
          <p:nvPr/>
        </p:nvCxnSpPr>
        <p:spPr>
          <a:xfrm>
            <a:off x="-36512" y="6309320"/>
            <a:ext cx="9161815" cy="0"/>
          </a:xfrm>
          <a:prstGeom prst="line">
            <a:avLst/>
          </a:prstGeom>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5E56D8B0-FB5C-9B40-926C-7CF8678FC049}"/>
              </a:ext>
            </a:extLst>
          </p:cNvPr>
          <p:cNvSpPr/>
          <p:nvPr/>
        </p:nvSpPr>
        <p:spPr>
          <a:xfrm>
            <a:off x="-36513" y="6381328"/>
            <a:ext cx="9161815" cy="369332"/>
          </a:xfrm>
          <a:prstGeom prst="rect">
            <a:avLst/>
          </a:prstGeom>
        </p:spPr>
        <p:txBody>
          <a:bodyPr wrap="square">
            <a:spAutoFit/>
          </a:bodyPr>
          <a:lstStyle/>
          <a:p>
            <a:pPr algn="ctr"/>
            <a:r>
              <a:rPr lang="en-AU" b="1" dirty="0">
                <a:solidFill>
                  <a:srgbClr val="00B0F0"/>
                </a:solidFill>
              </a:rPr>
              <a:t>https://www.nsric.ca</a:t>
            </a:r>
            <a:endParaRPr lang="en-US" b="1" dirty="0">
              <a:solidFill>
                <a:srgbClr val="00B0F0"/>
              </a:solidFill>
            </a:endParaRPr>
          </a:p>
        </p:txBody>
      </p:sp>
      <p:sp>
        <p:nvSpPr>
          <p:cNvPr id="11" name="TextBox 10">
            <a:extLst>
              <a:ext uri="{FF2B5EF4-FFF2-40B4-BE49-F238E27FC236}">
                <a16:creationId xmlns:a16="http://schemas.microsoft.com/office/drawing/2014/main" id="{5C505776-AE6A-2844-A938-AB36487FE916}"/>
              </a:ext>
            </a:extLst>
          </p:cNvPr>
          <p:cNvSpPr txBox="1"/>
          <p:nvPr/>
        </p:nvSpPr>
        <p:spPr>
          <a:xfrm>
            <a:off x="251520" y="1649699"/>
            <a:ext cx="8316416" cy="523220"/>
          </a:xfrm>
          <a:prstGeom prst="rect">
            <a:avLst/>
          </a:prstGeom>
          <a:noFill/>
        </p:spPr>
        <p:txBody>
          <a:bodyPr wrap="square" rtlCol="0">
            <a:spAutoFit/>
          </a:bodyPr>
          <a:lstStyle/>
          <a:p>
            <a:pPr algn="ctr"/>
            <a:r>
              <a:rPr lang="en-US" sz="2800" b="1" dirty="0">
                <a:latin typeface="Arial Black" panose="020B0A04020102020204" pitchFamily="34" charset="0"/>
              </a:rPr>
              <a:t>Recipe Development and Menu Planning</a:t>
            </a:r>
          </a:p>
        </p:txBody>
      </p:sp>
      <p:sp>
        <p:nvSpPr>
          <p:cNvPr id="12" name="Rectangle 11">
            <a:extLst>
              <a:ext uri="{FF2B5EF4-FFF2-40B4-BE49-F238E27FC236}">
                <a16:creationId xmlns:a16="http://schemas.microsoft.com/office/drawing/2014/main" id="{796C367C-4D63-2549-A2AE-45A2324F2165}"/>
              </a:ext>
            </a:extLst>
          </p:cNvPr>
          <p:cNvSpPr/>
          <p:nvPr/>
        </p:nvSpPr>
        <p:spPr>
          <a:xfrm>
            <a:off x="2287724" y="2924944"/>
            <a:ext cx="6388732" cy="1697452"/>
          </a:xfrm>
          <a:prstGeom prst="rect">
            <a:avLst/>
          </a:prstGeom>
        </p:spPr>
        <p:txBody>
          <a:bodyPr wrap="square">
            <a:spAutoFit/>
          </a:bodyPr>
          <a:lstStyle/>
          <a:p>
            <a:pPr marL="347663" indent="-347663">
              <a:tabLst>
                <a:tab pos="347663" algn="l"/>
              </a:tabLst>
            </a:pPr>
            <a:r>
              <a:rPr lang="en-US" dirty="0">
                <a:solidFill>
                  <a:srgbClr val="00B050"/>
                </a:solidFill>
                <a:latin typeface="Arial Black" pitchFamily="34" charset="0"/>
              </a:rPr>
              <a:t>    Ms Wonda Grobbelaar (MBA)</a:t>
            </a:r>
            <a:endParaRPr lang="en-US" sz="2000" dirty="0">
              <a:solidFill>
                <a:srgbClr val="00B050"/>
              </a:solidFill>
              <a:latin typeface="Arial Black" pitchFamily="34" charset="0"/>
            </a:endParaRPr>
          </a:p>
          <a:p>
            <a:pPr marL="347663" indent="-347663">
              <a:tabLst>
                <a:tab pos="347663" algn="l"/>
              </a:tabLst>
            </a:pPr>
            <a:r>
              <a:rPr lang="en-US" dirty="0">
                <a:solidFill>
                  <a:srgbClr val="7030A0"/>
                </a:solidFill>
                <a:latin typeface="Arial" panose="020B0604020202020204" pitchFamily="34" charset="0"/>
                <a:cs typeface="Arial" panose="020B0604020202020204" pitchFamily="34" charset="0"/>
              </a:rPr>
              <a:t>	Professor of Practice – OE Division</a:t>
            </a:r>
          </a:p>
          <a:p>
            <a:pPr marL="347663" indent="-347663">
              <a:lnSpc>
                <a:spcPct val="120000"/>
              </a:lnSpc>
              <a:tabLst>
                <a:tab pos="347663" algn="l"/>
              </a:tabLst>
            </a:pPr>
            <a:r>
              <a:rPr lang="en-US" sz="1900" dirty="0">
                <a:solidFill>
                  <a:srgbClr val="7030A0"/>
                </a:solidFill>
                <a:latin typeface="Arial" panose="020B0604020202020204" pitchFamily="34" charset="0"/>
                <a:cs typeface="Arial" panose="020B0604020202020204" pitchFamily="34" charset="0"/>
              </a:rPr>
              <a:t>	</a:t>
            </a:r>
            <a:r>
              <a:rPr lang="en-US" sz="1900" dirty="0">
                <a:solidFill>
                  <a:srgbClr val="1343F5"/>
                </a:solidFill>
                <a:latin typeface="Arial" panose="020B0604020202020204" pitchFamily="34" charset="0"/>
                <a:cs typeface="Arial" panose="020B0604020202020204" pitchFamily="34" charset="0"/>
              </a:rPr>
              <a:t>NSRIC Inc.</a:t>
            </a:r>
          </a:p>
          <a:p>
            <a:pPr marL="347663" indent="-347663">
              <a:lnSpc>
                <a:spcPct val="120000"/>
              </a:lnSpc>
              <a:tabLst>
                <a:tab pos="347663" algn="l"/>
              </a:tabLst>
            </a:pPr>
            <a:r>
              <a:rPr lang="en-US" sz="1900" dirty="0">
                <a:solidFill>
                  <a:srgbClr val="1343F5"/>
                </a:solidFill>
                <a:latin typeface="Arial" panose="020B0604020202020204" pitchFamily="34" charset="0"/>
                <a:cs typeface="Arial" panose="020B0604020202020204" pitchFamily="34" charset="0"/>
              </a:rPr>
              <a:t>	London, ON, Canada</a:t>
            </a:r>
          </a:p>
          <a:p>
            <a:pPr marL="347663" indent="-347663">
              <a:lnSpc>
                <a:spcPct val="120000"/>
              </a:lnSpc>
              <a:tabLst>
                <a:tab pos="347663" algn="l"/>
              </a:tabLst>
            </a:pPr>
            <a:r>
              <a:rPr lang="en-US" sz="1900" dirty="0">
                <a:solidFill>
                  <a:srgbClr val="7030A0"/>
                </a:solidFill>
                <a:latin typeface="Arial" panose="020B0604020202020204" pitchFamily="34" charset="0"/>
                <a:cs typeface="Arial" panose="020B0604020202020204" pitchFamily="34" charset="0"/>
              </a:rPr>
              <a:t>	</a:t>
            </a:r>
            <a:r>
              <a:rPr lang="en-US" sz="1900" dirty="0">
                <a:solidFill>
                  <a:srgbClr val="0099CC"/>
                </a:solidFill>
                <a:latin typeface="Arial" panose="020B0604020202020204" pitchFamily="34" charset="0"/>
                <a:cs typeface="Arial" panose="020B0604020202020204" pitchFamily="34" charset="0"/>
              </a:rPr>
              <a:t>E-mail:</a:t>
            </a:r>
            <a:r>
              <a:rPr lang="en-US" sz="1900" dirty="0">
                <a:solidFill>
                  <a:srgbClr val="7030A0"/>
                </a:solidFill>
                <a:latin typeface="Arial" panose="020B0604020202020204" pitchFamily="34" charset="0"/>
                <a:cs typeface="Arial" panose="020B0604020202020204" pitchFamily="34" charset="0"/>
              </a:rPr>
              <a:t> </a:t>
            </a:r>
            <a:r>
              <a:rPr lang="en-US" sz="1900" dirty="0">
                <a:solidFill>
                  <a:srgbClr val="0099CC"/>
                </a:solidFill>
                <a:latin typeface="Arial" panose="020B0604020202020204" pitchFamily="34" charset="0"/>
                <a:cs typeface="Arial" panose="020B0604020202020204" pitchFamily="34" charset="0"/>
              </a:rPr>
              <a:t>wonda.grobbelaar@gmail.com</a:t>
            </a:r>
          </a:p>
        </p:txBody>
      </p:sp>
      <p:pic>
        <p:nvPicPr>
          <p:cNvPr id="13" name="Picture 12">
            <a:extLst>
              <a:ext uri="{FF2B5EF4-FFF2-40B4-BE49-F238E27FC236}">
                <a16:creationId xmlns:a16="http://schemas.microsoft.com/office/drawing/2014/main" id="{46D90C48-0D1F-A746-8078-EC744674BB36}"/>
              </a:ext>
            </a:extLst>
          </p:cNvPr>
          <p:cNvPicPr>
            <a:picLocks noChangeAspect="1"/>
          </p:cNvPicPr>
          <p:nvPr/>
        </p:nvPicPr>
        <p:blipFill>
          <a:blip r:embed="rId3"/>
          <a:stretch>
            <a:fillRect/>
          </a:stretch>
        </p:blipFill>
        <p:spPr>
          <a:xfrm>
            <a:off x="35496" y="289401"/>
            <a:ext cx="1728192" cy="763336"/>
          </a:xfrm>
          <a:prstGeom prst="rect">
            <a:avLst/>
          </a:prstGeom>
        </p:spPr>
      </p:pic>
      <p:sp>
        <p:nvSpPr>
          <p:cNvPr id="14" name="TextBox 13">
            <a:extLst>
              <a:ext uri="{FF2B5EF4-FFF2-40B4-BE49-F238E27FC236}">
                <a16:creationId xmlns:a16="http://schemas.microsoft.com/office/drawing/2014/main" id="{7BC3D22D-EA82-4269-9463-7E9F87612BDF}"/>
              </a:ext>
            </a:extLst>
          </p:cNvPr>
          <p:cNvSpPr txBox="1"/>
          <p:nvPr/>
        </p:nvSpPr>
        <p:spPr>
          <a:xfrm>
            <a:off x="1979712" y="2379657"/>
            <a:ext cx="4653886" cy="369332"/>
          </a:xfrm>
          <a:prstGeom prst="rect">
            <a:avLst/>
          </a:prstGeom>
          <a:noFill/>
        </p:spPr>
        <p:txBody>
          <a:bodyPr wrap="square">
            <a:spAutoFit/>
          </a:bodyPr>
          <a:lstStyle/>
          <a:p>
            <a:pPr algn="ctr"/>
            <a:r>
              <a:rPr lang="en-US" sz="1800" dirty="0">
                <a:solidFill>
                  <a:schemeClr val="accent1">
                    <a:lumMod val="50000"/>
                  </a:schemeClr>
                </a:solidFill>
                <a:latin typeface="Arial Black" panose="020B0A04020102020204" pitchFamily="34" charset="0"/>
              </a:rPr>
              <a:t>Lesson 17</a:t>
            </a:r>
            <a:r>
              <a:rPr lang="en-US" sz="1800" b="1" dirty="0">
                <a:solidFill>
                  <a:schemeClr val="accent1">
                    <a:lumMod val="50000"/>
                  </a:schemeClr>
                </a:solidFill>
                <a:latin typeface="Arial Black" panose="020B0A04020102020204" pitchFamily="34" charset="0"/>
              </a:rPr>
              <a:t> </a:t>
            </a:r>
          </a:p>
        </p:txBody>
      </p:sp>
    </p:spTree>
    <p:extLst>
      <p:ext uri="{BB962C8B-B14F-4D97-AF65-F5344CB8AC3E}">
        <p14:creationId xmlns:p14="http://schemas.microsoft.com/office/powerpoint/2010/main" val="6599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10</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5EB6A5EF-ED2A-49E6-AA38-11CEB2CC815F}"/>
              </a:ext>
            </a:extLst>
          </p:cNvPr>
          <p:cNvSpPr>
            <a:spLocks noGrp="1"/>
          </p:cNvSpPr>
          <p:nvPr>
            <p:ph type="title"/>
          </p:nvPr>
        </p:nvSpPr>
        <p:spPr>
          <a:xfrm>
            <a:off x="1706546" y="-50403"/>
            <a:ext cx="6563903" cy="855814"/>
          </a:xfrm>
        </p:spPr>
        <p:txBody>
          <a:bodyPr>
            <a:normAutofit/>
          </a:bodyPr>
          <a:lstStyle/>
          <a:p>
            <a:pPr algn="l"/>
            <a:r>
              <a:rPr lang="en-US" sz="4000" dirty="0">
                <a:latin typeface="+mn-lt"/>
                <a:ea typeface="Roboto" panose="02000000000000000000" pitchFamily="2" charset="0"/>
              </a:rPr>
              <a:t>Plat Du Jour</a:t>
            </a:r>
          </a:p>
        </p:txBody>
      </p:sp>
      <p:cxnSp>
        <p:nvCxnSpPr>
          <p:cNvPr id="8" name="Straight Connector 7">
            <a:extLst>
              <a:ext uri="{FF2B5EF4-FFF2-40B4-BE49-F238E27FC236}">
                <a16:creationId xmlns:a16="http://schemas.microsoft.com/office/drawing/2014/main" id="{0581C9D3-04F0-491C-893E-B80CC5EA3A8C}"/>
              </a:ext>
            </a:extLst>
          </p:cNvPr>
          <p:cNvCxnSpPr/>
          <p:nvPr/>
        </p:nvCxnSpPr>
        <p:spPr>
          <a:xfrm>
            <a:off x="0" y="785814"/>
            <a:ext cx="12192000" cy="1587"/>
          </a:xfrm>
          <a:prstGeom prst="line">
            <a:avLst/>
          </a:prstGeom>
          <a:ln w="1270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2F3AFF4-7DC4-4109-8764-81647F7BC330}"/>
              </a:ext>
            </a:extLst>
          </p:cNvPr>
          <p:cNvSpPr txBox="1"/>
          <p:nvPr/>
        </p:nvSpPr>
        <p:spPr>
          <a:xfrm>
            <a:off x="760813" y="1512766"/>
            <a:ext cx="7632849" cy="3785652"/>
          </a:xfrm>
          <a:prstGeom prst="rect">
            <a:avLst/>
          </a:prstGeom>
          <a:noFill/>
        </p:spPr>
        <p:txBody>
          <a:bodyPr wrap="square">
            <a:spAutoFit/>
          </a:bodyPr>
          <a:lstStyle/>
          <a:p>
            <a:pPr marL="342900" indent="-342900">
              <a:buFont typeface="Arial" panose="020B0604020202020204" pitchFamily="34" charset="0"/>
              <a:buChar char="•"/>
            </a:pPr>
            <a:r>
              <a:rPr lang="en-US" sz="2400" dirty="0"/>
              <a:t>Plat du Jour means “Daily Special”.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It means the menus change daily, depending on what’s available or what the chef prepared.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It can be written for example as  “chicken du jour” means the chicken that’s available today  or “soup du jour” that is the soup that’s available today.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Du jour is a French phrase that means “of the day.”</a:t>
            </a:r>
          </a:p>
        </p:txBody>
      </p:sp>
    </p:spTree>
    <p:extLst>
      <p:ext uri="{BB962C8B-B14F-4D97-AF65-F5344CB8AC3E}">
        <p14:creationId xmlns:p14="http://schemas.microsoft.com/office/powerpoint/2010/main" val="93142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11</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07ABC039-EB93-4AAC-905A-F9FCEB305D40}"/>
              </a:ext>
            </a:extLst>
          </p:cNvPr>
          <p:cNvSpPr>
            <a:spLocks noGrp="1"/>
          </p:cNvSpPr>
          <p:nvPr>
            <p:ph type="title"/>
          </p:nvPr>
        </p:nvSpPr>
        <p:spPr>
          <a:xfrm>
            <a:off x="1698234" y="20416"/>
            <a:ext cx="6572215" cy="793704"/>
          </a:xfrm>
        </p:spPr>
        <p:txBody>
          <a:bodyPr>
            <a:normAutofit/>
          </a:bodyPr>
          <a:lstStyle/>
          <a:p>
            <a:pPr algn="l"/>
            <a:r>
              <a:rPr lang="en-US" sz="4000" dirty="0">
                <a:latin typeface="+mn-lt"/>
                <a:ea typeface="Roboto" panose="02000000000000000000" pitchFamily="2" charset="0"/>
              </a:rPr>
              <a:t>Plat Du Jour</a:t>
            </a:r>
          </a:p>
        </p:txBody>
      </p:sp>
      <p:pic>
        <p:nvPicPr>
          <p:cNvPr id="8" name="Picture 7">
            <a:extLst>
              <a:ext uri="{FF2B5EF4-FFF2-40B4-BE49-F238E27FC236}">
                <a16:creationId xmlns:a16="http://schemas.microsoft.com/office/drawing/2014/main" id="{34FB446E-C9F7-47AC-810D-31F093A82120}"/>
              </a:ext>
            </a:extLst>
          </p:cNvPr>
          <p:cNvPicPr>
            <a:picLocks noChangeAspect="1"/>
          </p:cNvPicPr>
          <p:nvPr/>
        </p:nvPicPr>
        <p:blipFill rotWithShape="1">
          <a:blip r:embed="rId4"/>
          <a:srcRect t="10934"/>
          <a:stretch/>
        </p:blipFill>
        <p:spPr>
          <a:xfrm>
            <a:off x="873349" y="1556792"/>
            <a:ext cx="3168352" cy="4247466"/>
          </a:xfrm>
          <a:prstGeom prst="rect">
            <a:avLst/>
          </a:prstGeom>
        </p:spPr>
      </p:pic>
      <p:pic>
        <p:nvPicPr>
          <p:cNvPr id="10" name="Picture 2" descr="Plat Du Jour-Sunday – Helo w Meleh">
            <a:extLst>
              <a:ext uri="{FF2B5EF4-FFF2-40B4-BE49-F238E27FC236}">
                <a16:creationId xmlns:a16="http://schemas.microsoft.com/office/drawing/2014/main" id="{A38B94B8-550C-4914-B060-5F25119DF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9" y="2537502"/>
            <a:ext cx="3672408"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6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12</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4E5CB878-773A-4ED1-96B0-F0501F09A303}"/>
              </a:ext>
            </a:extLst>
          </p:cNvPr>
          <p:cNvSpPr>
            <a:spLocks noGrp="1"/>
          </p:cNvSpPr>
          <p:nvPr>
            <p:ph type="title"/>
          </p:nvPr>
        </p:nvSpPr>
        <p:spPr>
          <a:xfrm>
            <a:off x="1680649" y="38000"/>
            <a:ext cx="3547879" cy="793704"/>
          </a:xfrm>
        </p:spPr>
        <p:txBody>
          <a:bodyPr>
            <a:normAutofit/>
          </a:bodyPr>
          <a:lstStyle/>
          <a:p>
            <a:pPr algn="l"/>
            <a:r>
              <a:rPr lang="en-US" sz="4000" dirty="0">
                <a:latin typeface="+mn-lt"/>
                <a:ea typeface="Roboto" panose="02000000000000000000" pitchFamily="2" charset="0"/>
              </a:rPr>
              <a:t>Plat Du Jour</a:t>
            </a:r>
          </a:p>
        </p:txBody>
      </p:sp>
      <p:pic>
        <p:nvPicPr>
          <p:cNvPr id="8" name="Picture 7">
            <a:extLst>
              <a:ext uri="{FF2B5EF4-FFF2-40B4-BE49-F238E27FC236}">
                <a16:creationId xmlns:a16="http://schemas.microsoft.com/office/drawing/2014/main" id="{DFD082E0-53A8-4A4C-BA14-E7381E5AEBBC}"/>
              </a:ext>
            </a:extLst>
          </p:cNvPr>
          <p:cNvPicPr>
            <a:picLocks noChangeAspect="1"/>
          </p:cNvPicPr>
          <p:nvPr/>
        </p:nvPicPr>
        <p:blipFill>
          <a:blip r:embed="rId4"/>
          <a:stretch>
            <a:fillRect/>
          </a:stretch>
        </p:blipFill>
        <p:spPr>
          <a:xfrm>
            <a:off x="2267744" y="1124744"/>
            <a:ext cx="3937433" cy="5054590"/>
          </a:xfrm>
          <a:prstGeom prst="rect">
            <a:avLst/>
          </a:prstGeom>
        </p:spPr>
      </p:pic>
    </p:spTree>
    <p:extLst>
      <p:ext uri="{BB962C8B-B14F-4D97-AF65-F5344CB8AC3E}">
        <p14:creationId xmlns:p14="http://schemas.microsoft.com/office/powerpoint/2010/main" val="518388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13</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57845CA3-0F5D-4A86-A0CB-E44D4C62E60B}"/>
              </a:ext>
            </a:extLst>
          </p:cNvPr>
          <p:cNvSpPr>
            <a:spLocks noGrp="1"/>
          </p:cNvSpPr>
          <p:nvPr>
            <p:ph type="title"/>
          </p:nvPr>
        </p:nvSpPr>
        <p:spPr>
          <a:xfrm>
            <a:off x="1689441" y="-64630"/>
            <a:ext cx="5492095" cy="843580"/>
          </a:xfrm>
        </p:spPr>
        <p:txBody>
          <a:bodyPr>
            <a:normAutofit/>
          </a:bodyPr>
          <a:lstStyle/>
          <a:p>
            <a:pPr algn="l"/>
            <a:r>
              <a:rPr lang="en-US" sz="4000" dirty="0">
                <a:latin typeface="+mn-lt"/>
                <a:ea typeface="Roboto" panose="02000000000000000000" pitchFamily="2" charset="0"/>
              </a:rPr>
              <a:t>Cycle Menus</a:t>
            </a:r>
          </a:p>
        </p:txBody>
      </p:sp>
      <p:sp>
        <p:nvSpPr>
          <p:cNvPr id="8" name="TextBox 7">
            <a:extLst>
              <a:ext uri="{FF2B5EF4-FFF2-40B4-BE49-F238E27FC236}">
                <a16:creationId xmlns:a16="http://schemas.microsoft.com/office/drawing/2014/main" id="{4BCE8627-4F92-4EF6-9BCD-062F15469A59}"/>
              </a:ext>
            </a:extLst>
          </p:cNvPr>
          <p:cNvSpPr txBox="1"/>
          <p:nvPr/>
        </p:nvSpPr>
        <p:spPr>
          <a:xfrm>
            <a:off x="753550" y="1467477"/>
            <a:ext cx="7562866" cy="4247317"/>
          </a:xfrm>
          <a:prstGeom prst="rect">
            <a:avLst/>
          </a:prstGeom>
          <a:noFill/>
        </p:spPr>
        <p:txBody>
          <a:bodyPr wrap="square">
            <a:spAutoFit/>
          </a:bodyPr>
          <a:lstStyle/>
          <a:p>
            <a:pPr marL="342900" indent="-342900">
              <a:buFont typeface="Arial" panose="020B0604020202020204" pitchFamily="34" charset="0"/>
              <a:buChar char="•"/>
            </a:pPr>
            <a:r>
              <a:rPr lang="en-US" dirty="0"/>
              <a:t>A cycle menu is a menu or part of a menu that has repeated options over a specific time period.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An example will be a sandwich shop that offers a certain sandwich on Monday, then another sandwich on Tuesday.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If they stick to those sandwiches on those days and repeat that week after week, it’s a cycle menu.</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Cycle menus are often used for two reasons: </a:t>
            </a:r>
          </a:p>
          <a:p>
            <a:pPr marL="342900" indent="-342900">
              <a:buFont typeface="Arial" panose="020B0604020202020204" pitchFamily="34" charset="0"/>
              <a:buChar char="•"/>
            </a:pPr>
            <a:endParaRPr lang="en-US" dirty="0"/>
          </a:p>
          <a:p>
            <a:pPr marL="800100" lvl="1" indent="-342900">
              <a:buFont typeface="Wingdings" panose="05000000000000000000" pitchFamily="2" charset="2"/>
              <a:buChar char="Ø"/>
            </a:pPr>
            <a:r>
              <a:rPr lang="en-US" dirty="0"/>
              <a:t>One is that the cooking operation is relatively small and doesn’t have the resources to cook-to-order items off a larger menu. </a:t>
            </a:r>
          </a:p>
          <a:p>
            <a:pPr marL="342900" indent="-342900">
              <a:buFont typeface="Arial" panose="020B0604020202020204" pitchFamily="34" charset="0"/>
              <a:buChar char="•"/>
            </a:pPr>
            <a:endParaRPr lang="en-US" dirty="0"/>
          </a:p>
          <a:p>
            <a:pPr marL="800100" lvl="1" indent="-342900">
              <a:buFont typeface="Wingdings" panose="05000000000000000000" pitchFamily="2" charset="2"/>
              <a:buChar char="Ø"/>
            </a:pPr>
            <a:r>
              <a:rPr lang="en-US" dirty="0"/>
              <a:t>The second is for daily specials, like a happy hour menu. </a:t>
            </a:r>
          </a:p>
        </p:txBody>
      </p:sp>
    </p:spTree>
    <p:extLst>
      <p:ext uri="{BB962C8B-B14F-4D97-AF65-F5344CB8AC3E}">
        <p14:creationId xmlns:p14="http://schemas.microsoft.com/office/powerpoint/2010/main" val="1954950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14</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TextBox 5">
            <a:extLst>
              <a:ext uri="{FF2B5EF4-FFF2-40B4-BE49-F238E27FC236}">
                <a16:creationId xmlns:a16="http://schemas.microsoft.com/office/drawing/2014/main" id="{7C1D8028-4D53-42B3-B2BD-357D7D182DDD}"/>
              </a:ext>
            </a:extLst>
          </p:cNvPr>
          <p:cNvSpPr txBox="1"/>
          <p:nvPr/>
        </p:nvSpPr>
        <p:spPr>
          <a:xfrm>
            <a:off x="853227" y="1447379"/>
            <a:ext cx="7463189"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solidFill>
                  <a:srgbClr val="212121"/>
                </a:solidFill>
                <a:effectLst/>
                <a:latin typeface="Calibri" panose="020F0502020204030204" pitchFamily="34" charset="0"/>
                <a:cs typeface="Calibri" panose="020F0502020204030204" pitchFamily="34" charset="0"/>
              </a:rPr>
              <a:t>A cycle menu can be great for the health of a school foodservice program. </a:t>
            </a:r>
          </a:p>
          <a:p>
            <a:endParaRPr lang="en-US" sz="2400" dirty="0">
              <a:solidFill>
                <a:srgbClr val="21212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0" i="0" dirty="0">
                <a:solidFill>
                  <a:srgbClr val="212121"/>
                </a:solidFill>
                <a:effectLst/>
                <a:latin typeface="Calibri" panose="020F0502020204030204" pitchFamily="34" charset="0"/>
                <a:cs typeface="Calibri" panose="020F0502020204030204" pitchFamily="34" charset="0"/>
              </a:rPr>
              <a:t>It helps manage food-buying costs, improves staff efficiency and allows menu flexibility for creative meals students will enjoy. </a:t>
            </a:r>
            <a:endParaRPr lang="en-US" sz="24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898EB012-944D-48FC-B2DF-4D3F4546266D}"/>
              </a:ext>
            </a:extLst>
          </p:cNvPr>
          <p:cNvPicPr>
            <a:picLocks noChangeAspect="1"/>
          </p:cNvPicPr>
          <p:nvPr/>
        </p:nvPicPr>
        <p:blipFill>
          <a:blip r:embed="rId4"/>
          <a:stretch>
            <a:fillRect/>
          </a:stretch>
        </p:blipFill>
        <p:spPr>
          <a:xfrm>
            <a:off x="893515" y="3740124"/>
            <a:ext cx="3705996" cy="2612727"/>
          </a:xfrm>
          <a:prstGeom prst="rect">
            <a:avLst/>
          </a:prstGeom>
        </p:spPr>
      </p:pic>
      <p:pic>
        <p:nvPicPr>
          <p:cNvPr id="10" name="Picture 9">
            <a:extLst>
              <a:ext uri="{FF2B5EF4-FFF2-40B4-BE49-F238E27FC236}">
                <a16:creationId xmlns:a16="http://schemas.microsoft.com/office/drawing/2014/main" id="{F4AC47A4-0141-498C-97D3-B17DE1AF0B39}"/>
              </a:ext>
            </a:extLst>
          </p:cNvPr>
          <p:cNvPicPr>
            <a:picLocks noChangeAspect="1"/>
          </p:cNvPicPr>
          <p:nvPr/>
        </p:nvPicPr>
        <p:blipFill>
          <a:blip r:embed="rId5"/>
          <a:stretch>
            <a:fillRect/>
          </a:stretch>
        </p:blipFill>
        <p:spPr>
          <a:xfrm>
            <a:off x="4716016" y="3674642"/>
            <a:ext cx="3768210" cy="2448272"/>
          </a:xfrm>
          <a:prstGeom prst="rect">
            <a:avLst/>
          </a:prstGeom>
        </p:spPr>
      </p:pic>
      <p:sp>
        <p:nvSpPr>
          <p:cNvPr id="11" name="Cím 1">
            <a:extLst>
              <a:ext uri="{FF2B5EF4-FFF2-40B4-BE49-F238E27FC236}">
                <a16:creationId xmlns:a16="http://schemas.microsoft.com/office/drawing/2014/main" id="{2E2848DC-954E-4A2F-827D-E421FBD0B4AF}"/>
              </a:ext>
            </a:extLst>
          </p:cNvPr>
          <p:cNvSpPr>
            <a:spLocks noGrp="1"/>
          </p:cNvSpPr>
          <p:nvPr>
            <p:ph type="title"/>
          </p:nvPr>
        </p:nvSpPr>
        <p:spPr>
          <a:xfrm>
            <a:off x="1680169" y="-127136"/>
            <a:ext cx="6707919" cy="903949"/>
          </a:xfrm>
        </p:spPr>
        <p:txBody>
          <a:bodyPr>
            <a:normAutofit/>
          </a:bodyPr>
          <a:lstStyle/>
          <a:p>
            <a:pPr algn="l"/>
            <a:r>
              <a:rPr lang="en-US" sz="4000" dirty="0">
                <a:latin typeface="+mn-lt"/>
                <a:ea typeface="Roboto" panose="02000000000000000000" pitchFamily="2" charset="0"/>
              </a:rPr>
              <a:t>Cycle Menus (Continued)</a:t>
            </a:r>
          </a:p>
        </p:txBody>
      </p:sp>
    </p:spTree>
    <p:extLst>
      <p:ext uri="{BB962C8B-B14F-4D97-AF65-F5344CB8AC3E}">
        <p14:creationId xmlns:p14="http://schemas.microsoft.com/office/powerpoint/2010/main" val="4011604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15</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741593AB-B97D-415C-934A-EDE33C92DDD1}"/>
              </a:ext>
            </a:extLst>
          </p:cNvPr>
          <p:cNvSpPr>
            <a:spLocks noGrp="1"/>
          </p:cNvSpPr>
          <p:nvPr>
            <p:ph type="title"/>
          </p:nvPr>
        </p:nvSpPr>
        <p:spPr>
          <a:xfrm>
            <a:off x="1669793" y="-127102"/>
            <a:ext cx="6349463" cy="986867"/>
          </a:xfrm>
        </p:spPr>
        <p:txBody>
          <a:bodyPr>
            <a:normAutofit/>
          </a:bodyPr>
          <a:lstStyle/>
          <a:p>
            <a:pPr algn="l"/>
            <a:r>
              <a:rPr lang="en-US" sz="4000" dirty="0">
                <a:latin typeface="+mn-lt"/>
                <a:ea typeface="Roboto" panose="02000000000000000000" pitchFamily="2" charset="0"/>
              </a:rPr>
              <a:t>Cycle Menu Lengths</a:t>
            </a:r>
          </a:p>
        </p:txBody>
      </p:sp>
      <p:sp>
        <p:nvSpPr>
          <p:cNvPr id="8" name="TextBox 7">
            <a:extLst>
              <a:ext uri="{FF2B5EF4-FFF2-40B4-BE49-F238E27FC236}">
                <a16:creationId xmlns:a16="http://schemas.microsoft.com/office/drawing/2014/main" id="{F181C4E8-6A18-4B36-8847-83FE5C5191CE}"/>
              </a:ext>
            </a:extLst>
          </p:cNvPr>
          <p:cNvSpPr txBox="1"/>
          <p:nvPr/>
        </p:nvSpPr>
        <p:spPr>
          <a:xfrm>
            <a:off x="768501" y="1462866"/>
            <a:ext cx="7475907" cy="4801314"/>
          </a:xfrm>
          <a:prstGeom prst="rect">
            <a:avLst/>
          </a:prstGeom>
          <a:noFill/>
        </p:spPr>
        <p:txBody>
          <a:bodyPr wrap="square">
            <a:spAutoFit/>
          </a:bodyPr>
          <a:lstStyle/>
          <a:p>
            <a:pPr marL="342900" indent="-342900">
              <a:buFont typeface="Arial" panose="020B0604020202020204" pitchFamily="34" charset="0"/>
              <a:buChar char="•"/>
            </a:pPr>
            <a:r>
              <a:rPr lang="en-US" dirty="0"/>
              <a:t>There is no right or wrong answer as long as your menu meets the needs of the people the menu is designed for and can vary in cycle length from one to 8 weeks or more.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 menu for hospitals will have shorter cycle lengths due to the duration in which most patients spend in hospital and it is now common for a person to be in hospital for 1 to 2 days.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Aged Care Home’s menu cycles tend to be longer to meet the needs of residents who do not have access to an outside food supply.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Educational menus for a university or boarding school are based on the cycle.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It normally consist of more types of food selection and buffet dining where students would help themselves or even make up items such as salads and sandwiches.</a:t>
            </a:r>
          </a:p>
        </p:txBody>
      </p:sp>
    </p:spTree>
    <p:extLst>
      <p:ext uri="{BB962C8B-B14F-4D97-AF65-F5344CB8AC3E}">
        <p14:creationId xmlns:p14="http://schemas.microsoft.com/office/powerpoint/2010/main" val="989745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16</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7717E439-4E74-4654-940E-BD57F42FCE90}"/>
              </a:ext>
            </a:extLst>
          </p:cNvPr>
          <p:cNvSpPr>
            <a:spLocks noGrp="1"/>
          </p:cNvSpPr>
          <p:nvPr>
            <p:ph type="title"/>
          </p:nvPr>
        </p:nvSpPr>
        <p:spPr>
          <a:xfrm>
            <a:off x="1670753" y="36116"/>
            <a:ext cx="5141952" cy="786795"/>
          </a:xfrm>
        </p:spPr>
        <p:txBody>
          <a:bodyPr>
            <a:normAutofit/>
          </a:bodyPr>
          <a:lstStyle/>
          <a:p>
            <a:pPr algn="l"/>
            <a:r>
              <a:rPr lang="en-US" sz="4000" dirty="0">
                <a:latin typeface="+mn-lt"/>
                <a:ea typeface="Roboto" panose="02000000000000000000" pitchFamily="2" charset="0"/>
              </a:rPr>
              <a:t>Fixed Menus</a:t>
            </a:r>
          </a:p>
        </p:txBody>
      </p:sp>
      <p:sp>
        <p:nvSpPr>
          <p:cNvPr id="8" name="TextBox 7">
            <a:extLst>
              <a:ext uri="{FF2B5EF4-FFF2-40B4-BE49-F238E27FC236}">
                <a16:creationId xmlns:a16="http://schemas.microsoft.com/office/drawing/2014/main" id="{06918CE7-0079-4288-B697-1A5194AF208A}"/>
              </a:ext>
            </a:extLst>
          </p:cNvPr>
          <p:cNvSpPr txBox="1"/>
          <p:nvPr/>
        </p:nvSpPr>
        <p:spPr>
          <a:xfrm>
            <a:off x="776815" y="1486690"/>
            <a:ext cx="7467593" cy="4401205"/>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 fixed menu is a menu with few options and a fixed total price.</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 fixed menu is also commonly called a </a:t>
            </a:r>
            <a:r>
              <a:rPr lang="en-US" sz="2000" b="1" dirty="0">
                <a:latin typeface="Calibri" panose="020F0502020204030204" pitchFamily="34" charset="0"/>
                <a:cs typeface="Calibri" panose="020F0502020204030204" pitchFamily="34" charset="0"/>
              </a:rPr>
              <a:t>set menu</a:t>
            </a:r>
            <a:r>
              <a:rPr lang="en-US" sz="2000" dirty="0">
                <a:latin typeface="Calibri" panose="020F0502020204030204" pitchFamily="34" charset="0"/>
                <a:cs typeface="Calibri" panose="020F0502020204030204" pitchFamily="34" charset="0"/>
              </a:rPr>
              <a:t>, and there are </a:t>
            </a:r>
            <a:r>
              <a:rPr lang="en-US" sz="2000" b="1" dirty="0">
                <a:latin typeface="Calibri" panose="020F0502020204030204" pitchFamily="34" charset="0"/>
                <a:cs typeface="Calibri" panose="020F0502020204030204" pitchFamily="34" charset="0"/>
              </a:rPr>
              <a:t>two</a:t>
            </a:r>
            <a:r>
              <a:rPr lang="en-US" sz="2000" dirty="0">
                <a:latin typeface="Calibri" panose="020F0502020204030204" pitchFamily="34" charset="0"/>
                <a:cs typeface="Calibri" panose="020F0502020204030204" pitchFamily="34" charset="0"/>
              </a:rPr>
              <a:t> common types: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lvl="1"/>
            <a:r>
              <a:rPr lang="en-US" sz="2000" dirty="0">
                <a:latin typeface="Calibri" panose="020F0502020204030204" pitchFamily="34" charset="0"/>
                <a:cs typeface="Calibri" panose="020F0502020204030204" pitchFamily="34" charset="0"/>
              </a:rPr>
              <a:t>The ‘table d’hote’ menu and the prix fixe menu.</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A ‘</a:t>
            </a:r>
            <a:r>
              <a:rPr lang="en-US" sz="2000" u="sng" dirty="0">
                <a:latin typeface="Calibri" panose="020F0502020204030204" pitchFamily="34" charset="0"/>
                <a:cs typeface="Calibri" panose="020F0502020204030204" pitchFamily="34" charset="0"/>
              </a:rPr>
              <a:t>table d’hote</a:t>
            </a:r>
            <a:r>
              <a:rPr lang="en-US" sz="2000" dirty="0">
                <a:latin typeface="Calibri" panose="020F0502020204030204" pitchFamily="34" charset="0"/>
                <a:cs typeface="Calibri" panose="020F0502020204030204" pitchFamily="34" charset="0"/>
              </a:rPr>
              <a:t>’ menu offers a choice of appetizer, entree, and dessert all at a fixed total price, however the diner can choose normally from two options, and the price doesn’t change.</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The ‘</a:t>
            </a:r>
            <a:r>
              <a:rPr lang="en-US" sz="2000" u="sng" dirty="0">
                <a:latin typeface="Calibri" panose="020F0502020204030204" pitchFamily="34" charset="0"/>
                <a:cs typeface="Calibri" panose="020F0502020204030204" pitchFamily="34" charset="0"/>
              </a:rPr>
              <a:t>Prix fixe</a:t>
            </a:r>
            <a:r>
              <a:rPr lang="en-US" sz="2000" dirty="0">
                <a:latin typeface="Calibri" panose="020F0502020204030204" pitchFamily="34" charset="0"/>
                <a:cs typeface="Calibri" panose="020F0502020204030204" pitchFamily="34" charset="0"/>
              </a:rPr>
              <a:t>’ menu is a fixed menu with little to no variability for a fixed total price. It includes an appetizer, an entree, and a dessert, only one option to choose from per course.</a:t>
            </a:r>
          </a:p>
        </p:txBody>
      </p:sp>
    </p:spTree>
    <p:extLst>
      <p:ext uri="{BB962C8B-B14F-4D97-AF65-F5344CB8AC3E}">
        <p14:creationId xmlns:p14="http://schemas.microsoft.com/office/powerpoint/2010/main" val="50509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17</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6B75418F-75AB-4B0E-B1A6-44373AB9EBC1}"/>
              </a:ext>
            </a:extLst>
          </p:cNvPr>
          <p:cNvSpPr>
            <a:spLocks noGrp="1"/>
          </p:cNvSpPr>
          <p:nvPr>
            <p:ph type="title"/>
          </p:nvPr>
        </p:nvSpPr>
        <p:spPr>
          <a:xfrm>
            <a:off x="1679066" y="53701"/>
            <a:ext cx="5565688" cy="786796"/>
          </a:xfrm>
        </p:spPr>
        <p:txBody>
          <a:bodyPr>
            <a:normAutofit/>
          </a:bodyPr>
          <a:lstStyle/>
          <a:p>
            <a:pPr algn="l"/>
            <a:r>
              <a:rPr lang="en-US" sz="4000" dirty="0">
                <a:latin typeface="+mn-lt"/>
                <a:ea typeface="Roboto" panose="02000000000000000000" pitchFamily="2" charset="0"/>
              </a:rPr>
              <a:t>Fixed Menus</a:t>
            </a:r>
          </a:p>
        </p:txBody>
      </p:sp>
      <p:pic>
        <p:nvPicPr>
          <p:cNvPr id="8" name="Picture 4" descr="MENU">
            <a:extLst>
              <a:ext uri="{FF2B5EF4-FFF2-40B4-BE49-F238E27FC236}">
                <a16:creationId xmlns:a16="http://schemas.microsoft.com/office/drawing/2014/main" id="{90B0CD84-CD5C-4618-83AE-DB7228BF7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172" y="1615405"/>
            <a:ext cx="3134629" cy="4705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BF85F98-7D52-4FE4-BD51-F18DC85F5F4E}"/>
              </a:ext>
            </a:extLst>
          </p:cNvPr>
          <p:cNvPicPr>
            <a:picLocks noChangeAspect="1"/>
          </p:cNvPicPr>
          <p:nvPr/>
        </p:nvPicPr>
        <p:blipFill>
          <a:blip r:embed="rId5"/>
          <a:stretch>
            <a:fillRect/>
          </a:stretch>
        </p:blipFill>
        <p:spPr>
          <a:xfrm>
            <a:off x="4713696" y="1970254"/>
            <a:ext cx="3995511" cy="3995511"/>
          </a:xfrm>
          <a:prstGeom prst="rect">
            <a:avLst/>
          </a:prstGeom>
        </p:spPr>
      </p:pic>
    </p:spTree>
    <p:extLst>
      <p:ext uri="{BB962C8B-B14F-4D97-AF65-F5344CB8AC3E}">
        <p14:creationId xmlns:p14="http://schemas.microsoft.com/office/powerpoint/2010/main" val="196015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18</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12DC6BE5-69B0-4A7E-B7C5-C87AD3510CF8}"/>
              </a:ext>
            </a:extLst>
          </p:cNvPr>
          <p:cNvSpPr>
            <a:spLocks noGrp="1"/>
          </p:cNvSpPr>
          <p:nvPr>
            <p:ph type="title"/>
          </p:nvPr>
        </p:nvSpPr>
        <p:spPr>
          <a:xfrm>
            <a:off x="1670418" y="3311"/>
            <a:ext cx="6115229" cy="874024"/>
          </a:xfrm>
        </p:spPr>
        <p:txBody>
          <a:bodyPr>
            <a:normAutofit/>
          </a:bodyPr>
          <a:lstStyle/>
          <a:p>
            <a:pPr algn="l"/>
            <a:r>
              <a:rPr lang="en-US" sz="4000" dirty="0">
                <a:latin typeface="+mn-lt"/>
                <a:ea typeface="Roboto" panose="02000000000000000000" pitchFamily="2" charset="0"/>
              </a:rPr>
              <a:t>Essential Menu Design Tips</a:t>
            </a:r>
          </a:p>
        </p:txBody>
      </p:sp>
      <p:sp>
        <p:nvSpPr>
          <p:cNvPr id="8" name="TextBox 7">
            <a:extLst>
              <a:ext uri="{FF2B5EF4-FFF2-40B4-BE49-F238E27FC236}">
                <a16:creationId xmlns:a16="http://schemas.microsoft.com/office/drawing/2014/main" id="{29E96103-B034-4451-B956-F58BCDCF02A7}"/>
              </a:ext>
            </a:extLst>
          </p:cNvPr>
          <p:cNvSpPr txBox="1"/>
          <p:nvPr/>
        </p:nvSpPr>
        <p:spPr>
          <a:xfrm>
            <a:off x="730121" y="1483705"/>
            <a:ext cx="4633967" cy="3785652"/>
          </a:xfrm>
          <a:prstGeom prst="rect">
            <a:avLst/>
          </a:prstGeom>
          <a:noFill/>
        </p:spPr>
        <p:txBody>
          <a:bodyPr wrap="square">
            <a:spAutoFit/>
          </a:bodyPr>
          <a:lstStyle/>
          <a:p>
            <a:pPr marL="342900" indent="-342900">
              <a:buFont typeface="Arial" panose="020B0604020202020204" pitchFamily="34" charset="0"/>
              <a:buChar char="•"/>
            </a:pPr>
            <a:r>
              <a:rPr lang="en-US" sz="2000" dirty="0"/>
              <a:t>Be aware of eye scanning patterns.</a:t>
            </a:r>
          </a:p>
          <a:p>
            <a:pPr marL="342900" indent="-342900">
              <a:buFont typeface="Arial" panose="020B0604020202020204" pitchFamily="34" charset="0"/>
              <a:buChar char="•"/>
            </a:pPr>
            <a:r>
              <a:rPr lang="en-US" sz="2000" dirty="0"/>
              <a:t>Divide the menu into logical sections. </a:t>
            </a:r>
          </a:p>
          <a:p>
            <a:pPr marL="342900" indent="-342900">
              <a:buFont typeface="Arial" panose="020B0604020202020204" pitchFamily="34" charset="0"/>
              <a:buChar char="•"/>
            </a:pPr>
            <a:r>
              <a:rPr lang="en-US" sz="2000" dirty="0"/>
              <a:t>Use photos sparingly.</a:t>
            </a:r>
          </a:p>
          <a:p>
            <a:pPr marL="342900" indent="-342900">
              <a:buFont typeface="Arial" panose="020B0604020202020204" pitchFamily="34" charset="0"/>
              <a:buChar char="•"/>
            </a:pPr>
            <a:r>
              <a:rPr lang="en-US" sz="2000" dirty="0"/>
              <a:t>Consider using illustrations.</a:t>
            </a:r>
          </a:p>
          <a:p>
            <a:pPr marL="342900" indent="-342900">
              <a:buFont typeface="Arial" panose="020B0604020202020204" pitchFamily="34" charset="0"/>
              <a:buChar char="•"/>
            </a:pPr>
            <a:r>
              <a:rPr lang="en-US" sz="2000" dirty="0"/>
              <a:t>Don't emphasize currency signs on a menu.</a:t>
            </a:r>
          </a:p>
          <a:p>
            <a:pPr marL="342900" indent="-342900">
              <a:buFont typeface="Arial" panose="020B0604020202020204" pitchFamily="34" charset="0"/>
              <a:buChar char="•"/>
            </a:pPr>
            <a:r>
              <a:rPr lang="en-US" sz="2000" dirty="0"/>
              <a:t>Boxes to group food courses can be used.</a:t>
            </a:r>
          </a:p>
          <a:p>
            <a:pPr marL="342900" indent="-342900">
              <a:buFont typeface="Arial" panose="020B0604020202020204" pitchFamily="34" charset="0"/>
              <a:buChar char="•"/>
            </a:pPr>
            <a:r>
              <a:rPr lang="en-US" sz="2000" dirty="0"/>
              <a:t>Typography</a:t>
            </a:r>
          </a:p>
          <a:p>
            <a:pPr marL="342900" indent="-342900">
              <a:buFont typeface="Arial" panose="020B0604020202020204" pitchFamily="34" charset="0"/>
              <a:buChar char="•"/>
            </a:pPr>
            <a:r>
              <a:rPr lang="en-US" sz="2000" dirty="0"/>
              <a:t>Choose appropriate colors, as not all colors are suitable for menus.</a:t>
            </a:r>
          </a:p>
        </p:txBody>
      </p:sp>
      <p:pic>
        <p:nvPicPr>
          <p:cNvPr id="10" name="Picture 9">
            <a:extLst>
              <a:ext uri="{FF2B5EF4-FFF2-40B4-BE49-F238E27FC236}">
                <a16:creationId xmlns:a16="http://schemas.microsoft.com/office/drawing/2014/main" id="{8B99F535-D923-46CF-83F5-99805DC7E362}"/>
              </a:ext>
            </a:extLst>
          </p:cNvPr>
          <p:cNvPicPr>
            <a:picLocks noChangeAspect="1"/>
          </p:cNvPicPr>
          <p:nvPr/>
        </p:nvPicPr>
        <p:blipFill>
          <a:blip r:embed="rId4"/>
          <a:stretch>
            <a:fillRect/>
          </a:stretch>
        </p:blipFill>
        <p:spPr>
          <a:xfrm>
            <a:off x="5581381" y="1857961"/>
            <a:ext cx="2923549" cy="3775801"/>
          </a:xfrm>
          <a:prstGeom prst="rect">
            <a:avLst/>
          </a:prstGeom>
        </p:spPr>
      </p:pic>
    </p:spTree>
    <p:extLst>
      <p:ext uri="{BB962C8B-B14F-4D97-AF65-F5344CB8AC3E}">
        <p14:creationId xmlns:p14="http://schemas.microsoft.com/office/powerpoint/2010/main" val="3587710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19</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FD6C0BBB-963C-4460-A2F4-E581C9806666}"/>
              </a:ext>
            </a:extLst>
          </p:cNvPr>
          <p:cNvSpPr>
            <a:spLocks noGrp="1"/>
          </p:cNvSpPr>
          <p:nvPr>
            <p:ph type="title"/>
          </p:nvPr>
        </p:nvSpPr>
        <p:spPr>
          <a:xfrm>
            <a:off x="1696317" y="30167"/>
            <a:ext cx="7043020" cy="810330"/>
          </a:xfrm>
        </p:spPr>
        <p:txBody>
          <a:bodyPr>
            <a:normAutofit/>
          </a:bodyPr>
          <a:lstStyle/>
          <a:p>
            <a:pPr algn="l"/>
            <a:r>
              <a:rPr lang="en-US" sz="4000" dirty="0">
                <a:latin typeface="+mn-lt"/>
                <a:ea typeface="Roboto" panose="02000000000000000000" pitchFamily="2" charset="0"/>
              </a:rPr>
              <a:t>Menu Examples</a:t>
            </a:r>
          </a:p>
        </p:txBody>
      </p:sp>
      <p:pic>
        <p:nvPicPr>
          <p:cNvPr id="8" name="Picture 7">
            <a:extLst>
              <a:ext uri="{FF2B5EF4-FFF2-40B4-BE49-F238E27FC236}">
                <a16:creationId xmlns:a16="http://schemas.microsoft.com/office/drawing/2014/main" id="{2D9EAFB4-E8E9-4FD1-B6F4-265779006E6F}"/>
              </a:ext>
            </a:extLst>
          </p:cNvPr>
          <p:cNvPicPr>
            <a:picLocks noChangeAspect="1"/>
          </p:cNvPicPr>
          <p:nvPr/>
        </p:nvPicPr>
        <p:blipFill>
          <a:blip r:embed="rId4"/>
          <a:stretch>
            <a:fillRect/>
          </a:stretch>
        </p:blipFill>
        <p:spPr>
          <a:xfrm>
            <a:off x="880012" y="1556792"/>
            <a:ext cx="3129968" cy="4762995"/>
          </a:xfrm>
          <a:prstGeom prst="rect">
            <a:avLst/>
          </a:prstGeom>
        </p:spPr>
      </p:pic>
      <p:pic>
        <p:nvPicPr>
          <p:cNvPr id="10" name="Picture 9">
            <a:extLst>
              <a:ext uri="{FF2B5EF4-FFF2-40B4-BE49-F238E27FC236}">
                <a16:creationId xmlns:a16="http://schemas.microsoft.com/office/drawing/2014/main" id="{7C31AE87-A636-4A96-8CA9-37100EBFF541}"/>
              </a:ext>
            </a:extLst>
          </p:cNvPr>
          <p:cNvPicPr>
            <a:picLocks noChangeAspect="1"/>
          </p:cNvPicPr>
          <p:nvPr/>
        </p:nvPicPr>
        <p:blipFill>
          <a:blip r:embed="rId5"/>
          <a:stretch>
            <a:fillRect/>
          </a:stretch>
        </p:blipFill>
        <p:spPr>
          <a:xfrm>
            <a:off x="4686980" y="1556792"/>
            <a:ext cx="3413411" cy="4551214"/>
          </a:xfrm>
          <a:prstGeom prst="rect">
            <a:avLst/>
          </a:prstGeom>
        </p:spPr>
      </p:pic>
    </p:spTree>
    <p:extLst>
      <p:ext uri="{BB962C8B-B14F-4D97-AF65-F5344CB8AC3E}">
        <p14:creationId xmlns:p14="http://schemas.microsoft.com/office/powerpoint/2010/main" val="979674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22FA753B-BCA5-4A90-80C9-0574DB7155DB}"/>
              </a:ext>
            </a:extLst>
          </p:cNvPr>
          <p:cNvSpPr>
            <a:spLocks noGrp="1"/>
          </p:cNvSpPr>
          <p:nvPr>
            <p:ph type="title"/>
          </p:nvPr>
        </p:nvSpPr>
        <p:spPr>
          <a:xfrm>
            <a:off x="1671864" y="8668"/>
            <a:ext cx="4645578" cy="823036"/>
          </a:xfrm>
        </p:spPr>
        <p:txBody>
          <a:bodyPr/>
          <a:lstStyle/>
          <a:p>
            <a:pPr algn="l"/>
            <a:r>
              <a:rPr lang="en-US" dirty="0">
                <a:latin typeface="+mn-lt"/>
                <a:ea typeface="Roboto" panose="02000000000000000000" pitchFamily="2" charset="0"/>
              </a:rPr>
              <a:t>Learning Outcomes</a:t>
            </a:r>
          </a:p>
        </p:txBody>
      </p:sp>
      <p:sp>
        <p:nvSpPr>
          <p:cNvPr id="8" name="TextBox 7">
            <a:extLst>
              <a:ext uri="{FF2B5EF4-FFF2-40B4-BE49-F238E27FC236}">
                <a16:creationId xmlns:a16="http://schemas.microsoft.com/office/drawing/2014/main" id="{5B8DEB62-8EDB-48A0-9AA7-8A31832896C3}"/>
              </a:ext>
            </a:extLst>
          </p:cNvPr>
          <p:cNvSpPr txBox="1"/>
          <p:nvPr/>
        </p:nvSpPr>
        <p:spPr>
          <a:xfrm>
            <a:off x="747228" y="1495673"/>
            <a:ext cx="7632849"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student will learn about the different types of menus.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student will have knowledge about eye scanning patterns.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student will be able to create the most effective layout for a menu.</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student will understand the importance of color and font when designing the menu. </a:t>
            </a:r>
          </a:p>
        </p:txBody>
      </p:sp>
    </p:spTree>
    <p:extLst>
      <p:ext uri="{BB962C8B-B14F-4D97-AF65-F5344CB8AC3E}">
        <p14:creationId xmlns:p14="http://schemas.microsoft.com/office/powerpoint/2010/main" val="622527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20</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1D88CB91-52E5-4E9B-9F90-C287DA598BC0}"/>
              </a:ext>
            </a:extLst>
          </p:cNvPr>
          <p:cNvSpPr>
            <a:spLocks noGrp="1"/>
          </p:cNvSpPr>
          <p:nvPr>
            <p:ph type="title"/>
          </p:nvPr>
        </p:nvSpPr>
        <p:spPr>
          <a:xfrm>
            <a:off x="1672817" y="-81256"/>
            <a:ext cx="7291671" cy="854980"/>
          </a:xfrm>
        </p:spPr>
        <p:txBody>
          <a:bodyPr>
            <a:normAutofit/>
          </a:bodyPr>
          <a:lstStyle/>
          <a:p>
            <a:pPr algn="l"/>
            <a:r>
              <a:rPr lang="en-US" sz="3400" dirty="0">
                <a:latin typeface="+mn-lt"/>
                <a:ea typeface="Roboto" panose="02000000000000000000" pitchFamily="2" charset="0"/>
              </a:rPr>
              <a:t>Eye Scanning Patterns - The Latest Study</a:t>
            </a:r>
          </a:p>
        </p:txBody>
      </p:sp>
      <p:pic>
        <p:nvPicPr>
          <p:cNvPr id="8" name="Picture 7">
            <a:extLst>
              <a:ext uri="{FF2B5EF4-FFF2-40B4-BE49-F238E27FC236}">
                <a16:creationId xmlns:a16="http://schemas.microsoft.com/office/drawing/2014/main" id="{C921FFBD-E73F-4896-8377-B939BA6F0FBD}"/>
              </a:ext>
            </a:extLst>
          </p:cNvPr>
          <p:cNvPicPr>
            <a:picLocks noChangeAspect="1"/>
          </p:cNvPicPr>
          <p:nvPr/>
        </p:nvPicPr>
        <p:blipFill>
          <a:blip r:embed="rId4"/>
          <a:stretch>
            <a:fillRect/>
          </a:stretch>
        </p:blipFill>
        <p:spPr>
          <a:xfrm>
            <a:off x="4211960" y="1683583"/>
            <a:ext cx="4624550" cy="3676517"/>
          </a:xfrm>
          <a:prstGeom prst="rect">
            <a:avLst/>
          </a:prstGeom>
        </p:spPr>
      </p:pic>
      <p:sp>
        <p:nvSpPr>
          <p:cNvPr id="10" name="TextBox 9">
            <a:extLst>
              <a:ext uri="{FF2B5EF4-FFF2-40B4-BE49-F238E27FC236}">
                <a16:creationId xmlns:a16="http://schemas.microsoft.com/office/drawing/2014/main" id="{80D496FA-DB66-42D1-8F9D-9D4DF4A58779}"/>
              </a:ext>
            </a:extLst>
          </p:cNvPr>
          <p:cNvSpPr txBox="1"/>
          <p:nvPr/>
        </p:nvSpPr>
        <p:spPr>
          <a:xfrm>
            <a:off x="722693" y="1486079"/>
            <a:ext cx="3561275" cy="3785652"/>
          </a:xfrm>
          <a:prstGeom prst="rect">
            <a:avLst/>
          </a:prstGeom>
          <a:noFill/>
        </p:spPr>
        <p:txBody>
          <a:bodyPr wrap="square">
            <a:spAutoFit/>
          </a:bodyPr>
          <a:lstStyle/>
          <a:p>
            <a:r>
              <a:rPr lang="en-US" sz="1600" dirty="0"/>
              <a:t>Research found that customers tend to read a restaurant menu sequentially like a book. </a:t>
            </a:r>
          </a:p>
          <a:p>
            <a:r>
              <a:rPr lang="en-US" sz="1600" dirty="0"/>
              <a:t>These findings challenge years of conventional wisdom in the restaurant industry, which until now, proposed a more complex scan path with a "sweet spot" above the center of the righthand page -- an area where customers are thought to look the longest and gaze most frequently. Yang's results found no evidence of menu sweet spots. (Professor Sybil Yang. San Francisco State University)</a:t>
            </a:r>
          </a:p>
        </p:txBody>
      </p:sp>
    </p:spTree>
    <p:extLst>
      <p:ext uri="{BB962C8B-B14F-4D97-AF65-F5344CB8AC3E}">
        <p14:creationId xmlns:p14="http://schemas.microsoft.com/office/powerpoint/2010/main" val="3398377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AA3C8C-5267-43F4-9CC4-FDD2863BB82D}"/>
              </a:ext>
            </a:extLst>
          </p:cNvPr>
          <p:cNvPicPr>
            <a:picLocks noChangeAspect="1"/>
          </p:cNvPicPr>
          <p:nvPr/>
        </p:nvPicPr>
        <p:blipFill>
          <a:blip r:embed="rId3"/>
          <a:stretch>
            <a:fillRect/>
          </a:stretch>
        </p:blipFill>
        <p:spPr>
          <a:xfrm>
            <a:off x="4788024" y="1385213"/>
            <a:ext cx="3857072" cy="4087574"/>
          </a:xfrm>
          <a:prstGeom prst="rect">
            <a:avLst/>
          </a:prstGeom>
        </p:spPr>
      </p:pic>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21</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4"/>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B8DFA722-A3AD-47B5-BF7F-6306A9E5FF89}"/>
              </a:ext>
            </a:extLst>
          </p:cNvPr>
          <p:cNvSpPr>
            <a:spLocks noGrp="1"/>
          </p:cNvSpPr>
          <p:nvPr>
            <p:ph type="title"/>
          </p:nvPr>
        </p:nvSpPr>
        <p:spPr>
          <a:xfrm>
            <a:off x="1669460" y="-82694"/>
            <a:ext cx="7367036" cy="835268"/>
          </a:xfrm>
        </p:spPr>
        <p:txBody>
          <a:bodyPr>
            <a:normAutofit/>
          </a:bodyPr>
          <a:lstStyle/>
          <a:p>
            <a:pPr algn="l"/>
            <a:r>
              <a:rPr lang="en-US" sz="4000" dirty="0">
                <a:latin typeface="+mn-lt"/>
                <a:ea typeface="Roboto" panose="02000000000000000000" pitchFamily="2" charset="0"/>
              </a:rPr>
              <a:t>Eye Scanning Patterns (Continued)</a:t>
            </a:r>
          </a:p>
        </p:txBody>
      </p:sp>
      <p:sp>
        <p:nvSpPr>
          <p:cNvPr id="8" name="TextBox 7">
            <a:extLst>
              <a:ext uri="{FF2B5EF4-FFF2-40B4-BE49-F238E27FC236}">
                <a16:creationId xmlns:a16="http://schemas.microsoft.com/office/drawing/2014/main" id="{F5356B96-4C0B-4F88-9882-A4DA7E4CE5D0}"/>
              </a:ext>
            </a:extLst>
          </p:cNvPr>
          <p:cNvSpPr txBox="1"/>
          <p:nvPr/>
        </p:nvSpPr>
        <p:spPr>
          <a:xfrm>
            <a:off x="786553" y="1452924"/>
            <a:ext cx="4173050" cy="5016758"/>
          </a:xfrm>
          <a:prstGeom prst="rect">
            <a:avLst/>
          </a:prstGeom>
          <a:noFill/>
        </p:spPr>
        <p:txBody>
          <a:bodyPr wrap="square">
            <a:spAutoFit/>
          </a:bodyPr>
          <a:lstStyle/>
          <a:p>
            <a:pPr marL="285750" indent="-285750">
              <a:buFont typeface="Arial" panose="020B0604020202020204" pitchFamily="34" charset="0"/>
              <a:buChar char="•"/>
            </a:pPr>
            <a:r>
              <a:rPr lang="en-US" sz="2000" dirty="0"/>
              <a:t>Recommended items or items on promotion should be boxed or highlighted (Hopkins, 2005; Hug and </a:t>
            </a:r>
            <a:r>
              <a:rPr lang="en-US" sz="2000" dirty="0" err="1"/>
              <a:t>Warfel</a:t>
            </a:r>
            <a:r>
              <a:rPr lang="en-US" sz="2000" dirty="0"/>
              <a:t>, 1991; Hunt-Wesson Foodservice, 1999; Stoner, 1986).</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can also be placed at the top or bottom of a category list (Gallup, 1987; Hopkins 2005).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Previously it was believed that they can also be placed in sweet spots where guest scan paths pass through most frequently (Gallup, 1987).</a:t>
            </a:r>
          </a:p>
        </p:txBody>
      </p:sp>
      <p:sp>
        <p:nvSpPr>
          <p:cNvPr id="14" name="Arrow: Curved Up 13">
            <a:extLst>
              <a:ext uri="{FF2B5EF4-FFF2-40B4-BE49-F238E27FC236}">
                <a16:creationId xmlns:a16="http://schemas.microsoft.com/office/drawing/2014/main" id="{FAAFF8A5-D193-4C79-853E-B8E4B35B0728}"/>
              </a:ext>
            </a:extLst>
          </p:cNvPr>
          <p:cNvSpPr/>
          <p:nvPr/>
        </p:nvSpPr>
        <p:spPr>
          <a:xfrm rot="20194509">
            <a:off x="4733656" y="5792171"/>
            <a:ext cx="2487603" cy="480492"/>
          </a:xfrm>
          <a:prstGeom prst="curvedUpArrow">
            <a:avLst>
              <a:gd name="adj1" fmla="val 43670"/>
              <a:gd name="adj2" fmla="val 78899"/>
              <a:gd name="adj3" fmla="val 36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51835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22</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0C24964B-FE64-4994-B9D6-ADB6BBC65808}"/>
              </a:ext>
            </a:extLst>
          </p:cNvPr>
          <p:cNvSpPr>
            <a:spLocks noGrp="1"/>
          </p:cNvSpPr>
          <p:nvPr>
            <p:ph type="title"/>
          </p:nvPr>
        </p:nvSpPr>
        <p:spPr>
          <a:xfrm>
            <a:off x="1688003" y="-204348"/>
            <a:ext cx="7632849" cy="1046911"/>
          </a:xfrm>
        </p:spPr>
        <p:txBody>
          <a:bodyPr>
            <a:normAutofit/>
          </a:bodyPr>
          <a:lstStyle/>
          <a:p>
            <a:pPr algn="l"/>
            <a:r>
              <a:rPr lang="en-US" sz="4000" dirty="0">
                <a:latin typeface="+mn-lt"/>
                <a:ea typeface="Roboto" panose="02000000000000000000" pitchFamily="2" charset="0"/>
              </a:rPr>
              <a:t>Eye Scanning Patterns (Continued)</a:t>
            </a:r>
          </a:p>
        </p:txBody>
      </p:sp>
      <p:pic>
        <p:nvPicPr>
          <p:cNvPr id="8" name="Picture 7">
            <a:extLst>
              <a:ext uri="{FF2B5EF4-FFF2-40B4-BE49-F238E27FC236}">
                <a16:creationId xmlns:a16="http://schemas.microsoft.com/office/drawing/2014/main" id="{67D579C8-CD63-4AD1-89A5-7ED72886F631}"/>
              </a:ext>
            </a:extLst>
          </p:cNvPr>
          <p:cNvPicPr>
            <a:picLocks noChangeAspect="1"/>
          </p:cNvPicPr>
          <p:nvPr/>
        </p:nvPicPr>
        <p:blipFill>
          <a:blip r:embed="rId4"/>
          <a:stretch>
            <a:fillRect/>
          </a:stretch>
        </p:blipFill>
        <p:spPr>
          <a:xfrm>
            <a:off x="4932040" y="1887845"/>
            <a:ext cx="4142110" cy="3716550"/>
          </a:xfrm>
          <a:prstGeom prst="rect">
            <a:avLst/>
          </a:prstGeom>
        </p:spPr>
      </p:pic>
      <p:sp>
        <p:nvSpPr>
          <p:cNvPr id="10" name="TextBox 9">
            <a:extLst>
              <a:ext uri="{FF2B5EF4-FFF2-40B4-BE49-F238E27FC236}">
                <a16:creationId xmlns:a16="http://schemas.microsoft.com/office/drawing/2014/main" id="{3B78BDDD-A728-4F67-BEC4-E38F7EAE4881}"/>
              </a:ext>
            </a:extLst>
          </p:cNvPr>
          <p:cNvSpPr txBox="1"/>
          <p:nvPr/>
        </p:nvSpPr>
        <p:spPr>
          <a:xfrm>
            <a:off x="801420" y="1411936"/>
            <a:ext cx="3986604" cy="4524315"/>
          </a:xfrm>
          <a:prstGeom prst="rect">
            <a:avLst/>
          </a:prstGeom>
          <a:noFill/>
        </p:spPr>
        <p:txBody>
          <a:bodyPr wrap="square">
            <a:spAutoFit/>
          </a:bodyPr>
          <a:lstStyle/>
          <a:p>
            <a:pPr marL="342900" indent="-342900">
              <a:buFont typeface="Arial" panose="020B0604020202020204" pitchFamily="34" charset="0"/>
              <a:buChar char="•"/>
            </a:pPr>
            <a:r>
              <a:rPr lang="en-US" dirty="0"/>
              <a:t>One of the first academically published maps of customer focal points was espoused by a well-known menu and graphic designer of the time, William </a:t>
            </a:r>
            <a:r>
              <a:rPr lang="en-US" dirty="0" err="1"/>
              <a:t>Doerfler</a:t>
            </a:r>
            <a:r>
              <a:rPr lang="en-US" dirty="0"/>
              <a:t>. </a:t>
            </a:r>
          </a:p>
          <a:p>
            <a:pPr marL="342900" indent="-342900">
              <a:buFont typeface="Arial" panose="020B0604020202020204" pitchFamily="34" charset="0"/>
              <a:buChar char="•"/>
            </a:pPr>
            <a:r>
              <a:rPr lang="en-US" dirty="0"/>
              <a:t>He suggested that the consumer focus on a single-fold menu with two facing pages lies in the region above a diagonal line cutting across both facing pages (shaded region in Fig. 2). </a:t>
            </a:r>
          </a:p>
          <a:p>
            <a:pPr marL="342900" indent="-342900">
              <a:buFont typeface="Arial" panose="020B0604020202020204" pitchFamily="34" charset="0"/>
              <a:buChar char="•"/>
            </a:pPr>
            <a:r>
              <a:rPr lang="en-US" dirty="0"/>
              <a:t>Of this region, the most influential area lies just above the midpoint of the right page (Livingston, 1978). </a:t>
            </a:r>
          </a:p>
        </p:txBody>
      </p:sp>
    </p:spTree>
    <p:extLst>
      <p:ext uri="{BB962C8B-B14F-4D97-AF65-F5344CB8AC3E}">
        <p14:creationId xmlns:p14="http://schemas.microsoft.com/office/powerpoint/2010/main" val="285293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23</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786B6080-E3CA-48B3-B13F-16C0CE7392C5}"/>
              </a:ext>
            </a:extLst>
          </p:cNvPr>
          <p:cNvSpPr>
            <a:spLocks noGrp="1"/>
          </p:cNvSpPr>
          <p:nvPr>
            <p:ph type="title"/>
          </p:nvPr>
        </p:nvSpPr>
        <p:spPr>
          <a:xfrm>
            <a:off x="1704629" y="11143"/>
            <a:ext cx="7754788" cy="857399"/>
          </a:xfrm>
        </p:spPr>
        <p:txBody>
          <a:bodyPr>
            <a:normAutofit/>
          </a:bodyPr>
          <a:lstStyle/>
          <a:p>
            <a:pPr algn="l"/>
            <a:r>
              <a:rPr lang="en-US" sz="4000" dirty="0">
                <a:latin typeface="+mn-lt"/>
                <a:ea typeface="Roboto" panose="02000000000000000000" pitchFamily="2" charset="0"/>
              </a:rPr>
              <a:t>What is a Good Menu Size?</a:t>
            </a:r>
          </a:p>
        </p:txBody>
      </p:sp>
      <p:sp>
        <p:nvSpPr>
          <p:cNvPr id="8" name="TextBox 7">
            <a:extLst>
              <a:ext uri="{FF2B5EF4-FFF2-40B4-BE49-F238E27FC236}">
                <a16:creationId xmlns:a16="http://schemas.microsoft.com/office/drawing/2014/main" id="{E4F56E84-56C4-4CA7-A8A1-D6826427BB4A}"/>
              </a:ext>
            </a:extLst>
          </p:cNvPr>
          <p:cNvSpPr txBox="1"/>
          <p:nvPr/>
        </p:nvSpPr>
        <p:spPr>
          <a:xfrm>
            <a:off x="765289" y="1517946"/>
            <a:ext cx="7551127" cy="2308324"/>
          </a:xfrm>
          <a:prstGeom prst="rect">
            <a:avLst/>
          </a:prstGeom>
          <a:noFill/>
        </p:spPr>
        <p:txBody>
          <a:bodyPr wrap="square">
            <a:spAutoFit/>
          </a:bodyPr>
          <a:lstStyle/>
          <a:p>
            <a:pPr marL="285750" indent="-285750">
              <a:buFont typeface="Arial" panose="020B0604020202020204" pitchFamily="34" charset="0"/>
              <a:buChar char="•"/>
            </a:pPr>
            <a:r>
              <a:rPr lang="en-US" sz="2400" dirty="0"/>
              <a:t>Most menus are built to accommodate the standard paper sizes of 8.5” x 11”.  (215mm x 280mm).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If your menu exceeds 12” x 18”,(305mm x 457mm) consider having separate menus for dessert, and kids in order to keep the size manageable. </a:t>
            </a:r>
          </a:p>
        </p:txBody>
      </p:sp>
    </p:spTree>
    <p:extLst>
      <p:ext uri="{BB962C8B-B14F-4D97-AF65-F5344CB8AC3E}">
        <p14:creationId xmlns:p14="http://schemas.microsoft.com/office/powerpoint/2010/main" val="3468533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24</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0BFB061C-F8E9-481C-B704-D3795DD1035D}"/>
              </a:ext>
            </a:extLst>
          </p:cNvPr>
          <p:cNvSpPr>
            <a:spLocks noGrp="1"/>
          </p:cNvSpPr>
          <p:nvPr>
            <p:ph type="title"/>
          </p:nvPr>
        </p:nvSpPr>
        <p:spPr>
          <a:xfrm>
            <a:off x="1697276" y="-66549"/>
            <a:ext cx="4323342" cy="954346"/>
          </a:xfrm>
        </p:spPr>
        <p:txBody>
          <a:bodyPr>
            <a:normAutofit/>
          </a:bodyPr>
          <a:lstStyle/>
          <a:p>
            <a:pPr algn="l"/>
            <a:r>
              <a:rPr lang="en-US" sz="4000" dirty="0">
                <a:latin typeface="+mn-lt"/>
                <a:ea typeface="Roboto" panose="02000000000000000000" pitchFamily="2" charset="0"/>
              </a:rPr>
              <a:t>Fonts</a:t>
            </a:r>
          </a:p>
        </p:txBody>
      </p:sp>
      <p:sp>
        <p:nvSpPr>
          <p:cNvPr id="8" name="TextBox 7">
            <a:extLst>
              <a:ext uri="{FF2B5EF4-FFF2-40B4-BE49-F238E27FC236}">
                <a16:creationId xmlns:a16="http://schemas.microsoft.com/office/drawing/2014/main" id="{6F10E69F-203F-4819-829D-41F757A6DDC8}"/>
              </a:ext>
            </a:extLst>
          </p:cNvPr>
          <p:cNvSpPr txBox="1"/>
          <p:nvPr/>
        </p:nvSpPr>
        <p:spPr>
          <a:xfrm>
            <a:off x="730136" y="1423190"/>
            <a:ext cx="7632848" cy="4093428"/>
          </a:xfrm>
          <a:prstGeom prst="rect">
            <a:avLst/>
          </a:prstGeom>
          <a:noFill/>
        </p:spPr>
        <p:txBody>
          <a:bodyPr wrap="square">
            <a:spAutoFit/>
          </a:bodyPr>
          <a:lstStyle/>
          <a:p>
            <a:pPr marL="285750" indent="-285750">
              <a:buFont typeface="Arial" panose="020B0604020202020204" pitchFamily="34" charset="0"/>
              <a:buChar char="•"/>
            </a:pPr>
            <a:r>
              <a:rPr lang="en-US" sz="2000" dirty="0"/>
              <a:t>Restaurant menu fonts are incorporated into the larger brand image.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Choose a simple font that is easy to read.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Sometimes multiple fonts are used to reflect the nature of individual dishes while influencing buyer decisions.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bold font is paired with bold flavors, while a mild, lower-case font reflects a simple and elegant dish.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Either choose a basic, universal font or go with something that brings out your image and brand on the menu.</a:t>
            </a:r>
          </a:p>
        </p:txBody>
      </p:sp>
    </p:spTree>
    <p:extLst>
      <p:ext uri="{BB962C8B-B14F-4D97-AF65-F5344CB8AC3E}">
        <p14:creationId xmlns:p14="http://schemas.microsoft.com/office/powerpoint/2010/main" val="1228453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25</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B8BBE9D2-BC7A-451F-9574-10492DCEB7A1}"/>
              </a:ext>
            </a:extLst>
          </p:cNvPr>
          <p:cNvSpPr>
            <a:spLocks noGrp="1"/>
          </p:cNvSpPr>
          <p:nvPr>
            <p:ph type="title"/>
          </p:nvPr>
        </p:nvSpPr>
        <p:spPr>
          <a:xfrm>
            <a:off x="1697754" y="-32338"/>
            <a:ext cx="5195751" cy="937720"/>
          </a:xfrm>
        </p:spPr>
        <p:txBody>
          <a:bodyPr>
            <a:normAutofit/>
          </a:bodyPr>
          <a:lstStyle/>
          <a:p>
            <a:pPr algn="l"/>
            <a:r>
              <a:rPr lang="en-US" sz="4000" dirty="0">
                <a:latin typeface="+mn-lt"/>
                <a:ea typeface="Roboto" panose="02000000000000000000" pitchFamily="2" charset="0"/>
              </a:rPr>
              <a:t>Fonts &amp; Emotion</a:t>
            </a:r>
          </a:p>
        </p:txBody>
      </p:sp>
      <p:sp>
        <p:nvSpPr>
          <p:cNvPr id="8" name="TextBox 7">
            <a:extLst>
              <a:ext uri="{FF2B5EF4-FFF2-40B4-BE49-F238E27FC236}">
                <a16:creationId xmlns:a16="http://schemas.microsoft.com/office/drawing/2014/main" id="{64312F1B-3FD9-43BD-B756-0302507290CC}"/>
              </a:ext>
            </a:extLst>
          </p:cNvPr>
          <p:cNvSpPr txBox="1"/>
          <p:nvPr/>
        </p:nvSpPr>
        <p:spPr>
          <a:xfrm>
            <a:off x="765297" y="1469081"/>
            <a:ext cx="7551119" cy="4401205"/>
          </a:xfrm>
          <a:prstGeom prst="rect">
            <a:avLst/>
          </a:prstGeom>
          <a:noFill/>
        </p:spPr>
        <p:txBody>
          <a:bodyPr wrap="square">
            <a:spAutoFit/>
          </a:bodyPr>
          <a:lstStyle/>
          <a:p>
            <a:pPr marL="285750" indent="-285750">
              <a:buFont typeface="Arial" panose="020B0604020202020204" pitchFamily="34" charset="0"/>
              <a:buChar char="•"/>
            </a:pPr>
            <a:r>
              <a:rPr lang="en-US" sz="2000" dirty="0"/>
              <a:t>Food and flavor is connected to emotion and physical response.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you see or read the word hot pepper, your mouth may salivate as a response.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Fonts are used to connect specific dishes to the flavors they represent.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spicy, bold dish can use bold, in-your-face type fonts to associate with the spiciness.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When looking at gourmet burgers, a font like Timberline is perfect to show quality without being over-the-top fancy.</a:t>
            </a:r>
            <a:endParaRPr lang="en-US" sz="1600" dirty="0"/>
          </a:p>
        </p:txBody>
      </p:sp>
    </p:spTree>
    <p:extLst>
      <p:ext uri="{BB962C8B-B14F-4D97-AF65-F5344CB8AC3E}">
        <p14:creationId xmlns:p14="http://schemas.microsoft.com/office/powerpoint/2010/main" val="4059889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26</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D203ADAF-B726-4449-8D84-D272E4F86EED}"/>
              </a:ext>
            </a:extLst>
          </p:cNvPr>
          <p:cNvSpPr>
            <a:spLocks noGrp="1"/>
          </p:cNvSpPr>
          <p:nvPr>
            <p:ph type="title"/>
          </p:nvPr>
        </p:nvSpPr>
        <p:spPr>
          <a:xfrm>
            <a:off x="1672337" y="11623"/>
            <a:ext cx="6500063" cy="801615"/>
          </a:xfrm>
        </p:spPr>
        <p:txBody>
          <a:bodyPr>
            <a:normAutofit/>
          </a:bodyPr>
          <a:lstStyle/>
          <a:p>
            <a:pPr algn="l"/>
            <a:r>
              <a:rPr lang="en-US" sz="4000" dirty="0">
                <a:latin typeface="+mn-lt"/>
                <a:ea typeface="Roboto" panose="02000000000000000000" pitchFamily="2" charset="0"/>
              </a:rPr>
              <a:t>Meaning of Color &amp; Menus</a:t>
            </a:r>
          </a:p>
        </p:txBody>
      </p:sp>
      <p:sp>
        <p:nvSpPr>
          <p:cNvPr id="8" name="TextBox 7">
            <a:extLst>
              <a:ext uri="{FF2B5EF4-FFF2-40B4-BE49-F238E27FC236}">
                <a16:creationId xmlns:a16="http://schemas.microsoft.com/office/drawing/2014/main" id="{1D933079-2ACE-432E-AC3E-4F0BF44C503F}"/>
              </a:ext>
            </a:extLst>
          </p:cNvPr>
          <p:cNvSpPr txBox="1"/>
          <p:nvPr/>
        </p:nvSpPr>
        <p:spPr>
          <a:xfrm>
            <a:off x="733958" y="1461332"/>
            <a:ext cx="7632849" cy="4708981"/>
          </a:xfrm>
          <a:prstGeom prst="rect">
            <a:avLst/>
          </a:prstGeom>
          <a:noFill/>
        </p:spPr>
        <p:txBody>
          <a:bodyPr wrap="square">
            <a:spAutoFit/>
          </a:bodyPr>
          <a:lstStyle/>
          <a:p>
            <a:pPr marL="342900" indent="-342900">
              <a:buFont typeface="Arial" panose="020B0604020202020204" pitchFamily="34" charset="0"/>
              <a:buChar char="•"/>
            </a:pPr>
            <a:r>
              <a:rPr lang="en-US" sz="2000" dirty="0"/>
              <a:t>Certain colors can be used to create the feelings you’re looking for to encourage and motivate specific behaviors from customers.</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Limited use of red can call attention to high-margin items that the restaurant wants to move.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Orange stimulates the appetite.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Brown communicates nature and earthy vibes.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color variation (lighter background) in a menu design calls attention to the high margin items for the category and attracts customers attention to them, which can lead to a significant shift in menu preference scores.</a:t>
            </a:r>
          </a:p>
        </p:txBody>
      </p:sp>
    </p:spTree>
    <p:extLst>
      <p:ext uri="{BB962C8B-B14F-4D97-AF65-F5344CB8AC3E}">
        <p14:creationId xmlns:p14="http://schemas.microsoft.com/office/powerpoint/2010/main" val="1702946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27</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3C5A658F-F4BC-4E9B-8C53-98BAF3E66166}"/>
              </a:ext>
            </a:extLst>
          </p:cNvPr>
          <p:cNvSpPr>
            <a:spLocks noGrp="1"/>
          </p:cNvSpPr>
          <p:nvPr>
            <p:ph type="title"/>
          </p:nvPr>
        </p:nvSpPr>
        <p:spPr>
          <a:xfrm>
            <a:off x="1709546" y="125285"/>
            <a:ext cx="6020009" cy="540697"/>
          </a:xfrm>
        </p:spPr>
        <p:txBody>
          <a:bodyPr>
            <a:normAutofit fontScale="90000"/>
          </a:bodyPr>
          <a:lstStyle/>
          <a:p>
            <a:pPr algn="l"/>
            <a:r>
              <a:rPr lang="en-US" dirty="0">
                <a:latin typeface="+mn-lt"/>
                <a:ea typeface="Roboto" panose="02000000000000000000" pitchFamily="2" charset="0"/>
              </a:rPr>
              <a:t>Final Assignment</a:t>
            </a:r>
          </a:p>
        </p:txBody>
      </p:sp>
      <p:sp>
        <p:nvSpPr>
          <p:cNvPr id="8" name="TextBox 7">
            <a:extLst>
              <a:ext uri="{FF2B5EF4-FFF2-40B4-BE49-F238E27FC236}">
                <a16:creationId xmlns:a16="http://schemas.microsoft.com/office/drawing/2014/main" id="{EFA2B1C4-9C5D-4072-92F4-D48AE87D3244}"/>
              </a:ext>
            </a:extLst>
          </p:cNvPr>
          <p:cNvSpPr txBox="1"/>
          <p:nvPr/>
        </p:nvSpPr>
        <p:spPr>
          <a:xfrm>
            <a:off x="800100" y="1433209"/>
            <a:ext cx="7516316" cy="440120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333333"/>
                </a:solidFill>
                <a:effectLst/>
                <a:uLnTx/>
                <a:uFillTx/>
                <a:latin typeface="proxima-nova"/>
                <a:ea typeface="+mn-ea"/>
                <a:cs typeface="+mn-cs"/>
              </a:rPr>
              <a:t>A new restaurant is hiring you to create their menu.</a:t>
            </a: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333333"/>
                </a:solidFill>
                <a:effectLst/>
                <a:uLnTx/>
                <a:uFillTx/>
                <a:latin typeface="proxima-nova"/>
                <a:ea typeface="+mn-ea"/>
                <a:cs typeface="+mn-cs"/>
              </a:rPr>
              <a:t> </a:t>
            </a:r>
          </a:p>
          <a:p>
            <a:pPr marR="0" lvl="0" algn="l" defTabSz="914400" rtl="0" eaLnBrk="1" fontAlgn="auto" latinLnBrk="0" hangingPunct="1">
              <a:lnSpc>
                <a:spcPct val="100000"/>
              </a:lnSpc>
              <a:spcBef>
                <a:spcPts val="0"/>
              </a:spcBef>
              <a:spcAft>
                <a:spcPts val="0"/>
              </a:spcAft>
              <a:buClrTx/>
              <a:buSzTx/>
              <a:tabLst/>
              <a:defRPr/>
            </a:pPr>
            <a:r>
              <a:rPr lang="en-US" sz="2000" dirty="0">
                <a:solidFill>
                  <a:srgbClr val="333333"/>
                </a:solidFill>
                <a:latin typeface="proxima-nova"/>
              </a:rPr>
              <a:t>Their theme is Traditional Emirati Food.</a:t>
            </a:r>
          </a:p>
          <a:p>
            <a:pPr marR="0" lvl="0" algn="l" defTabSz="914400" rtl="0" eaLnBrk="1" fontAlgn="auto" latinLnBrk="0" hangingPunct="1">
              <a:lnSpc>
                <a:spcPct val="100000"/>
              </a:lnSpc>
              <a:spcBef>
                <a:spcPts val="0"/>
              </a:spcBef>
              <a:spcAft>
                <a:spcPts val="0"/>
              </a:spcAft>
              <a:buClrTx/>
              <a:buSzTx/>
              <a:tabLst/>
              <a:defRPr/>
            </a:pPr>
            <a:endParaRPr lang="en-US" sz="2000" dirty="0">
              <a:solidFill>
                <a:srgbClr val="333333"/>
              </a:solidFill>
              <a:latin typeface="proxima-nova"/>
            </a:endParaRPr>
          </a:p>
          <a:p>
            <a:pPr marR="0" lvl="0" algn="l" defTabSz="914400" rtl="0" eaLnBrk="1" fontAlgn="auto" latinLnBrk="0" hangingPunct="1">
              <a:lnSpc>
                <a:spcPct val="100000"/>
              </a:lnSpc>
              <a:spcBef>
                <a:spcPts val="0"/>
              </a:spcBef>
              <a:spcAft>
                <a:spcPts val="0"/>
              </a:spcAft>
              <a:buClrTx/>
              <a:buSzTx/>
              <a:tabLst/>
              <a:defRPr/>
            </a:pPr>
            <a:r>
              <a:rPr lang="en-US" sz="2000" dirty="0">
                <a:solidFill>
                  <a:srgbClr val="333333"/>
                </a:solidFill>
                <a:latin typeface="proxima-nova"/>
              </a:rPr>
              <a:t>You must create the menu from scratch. (Starters, Main Courses, Desserts and Drinks)</a:t>
            </a:r>
          </a:p>
          <a:p>
            <a:pPr marR="0" lvl="0" algn="l" defTabSz="914400" rtl="0" eaLnBrk="1" fontAlgn="auto" latinLnBrk="0" hangingPunct="1">
              <a:lnSpc>
                <a:spcPct val="100000"/>
              </a:lnSpc>
              <a:spcBef>
                <a:spcPts val="0"/>
              </a:spcBef>
              <a:spcAft>
                <a:spcPts val="0"/>
              </a:spcAft>
              <a:buClrTx/>
              <a:buSzTx/>
              <a:tabLst/>
              <a:defRPr/>
            </a:pPr>
            <a:endParaRPr lang="en-US" sz="2000" dirty="0">
              <a:solidFill>
                <a:srgbClr val="333333"/>
              </a:solidFill>
              <a:latin typeface="proxima-nova"/>
            </a:endParaRPr>
          </a:p>
          <a:p>
            <a:pPr marR="0" lvl="0" algn="l" defTabSz="914400" rtl="0" eaLnBrk="1" fontAlgn="auto" latinLnBrk="0" hangingPunct="1">
              <a:lnSpc>
                <a:spcPct val="100000"/>
              </a:lnSpc>
              <a:spcBef>
                <a:spcPts val="0"/>
              </a:spcBef>
              <a:spcAft>
                <a:spcPts val="0"/>
              </a:spcAft>
              <a:buClrTx/>
              <a:buSzTx/>
              <a:tabLst/>
              <a:defRPr/>
            </a:pPr>
            <a:r>
              <a:rPr lang="en-US" sz="2000" dirty="0">
                <a:solidFill>
                  <a:srgbClr val="333333"/>
                </a:solidFill>
                <a:latin typeface="proxima-nova"/>
              </a:rPr>
              <a:t>The owner is not clued up with restaurant food prices but insists that the prices will be suitable for the average tourist.</a:t>
            </a:r>
          </a:p>
          <a:p>
            <a:pPr marR="0" lvl="0" algn="l" defTabSz="914400" rtl="0" eaLnBrk="1" fontAlgn="auto" latinLnBrk="0" hangingPunct="1">
              <a:lnSpc>
                <a:spcPct val="100000"/>
              </a:lnSpc>
              <a:spcBef>
                <a:spcPts val="0"/>
              </a:spcBef>
              <a:spcAft>
                <a:spcPts val="0"/>
              </a:spcAft>
              <a:buClrTx/>
              <a:buSzTx/>
              <a:tabLst/>
              <a:defRPr/>
            </a:pPr>
            <a:endParaRPr lang="en-US" sz="2000" dirty="0">
              <a:solidFill>
                <a:srgbClr val="333333"/>
              </a:solidFill>
              <a:latin typeface="proxima-nova"/>
            </a:endParaRPr>
          </a:p>
          <a:p>
            <a:pPr marR="0" lvl="0" algn="l" defTabSz="914400" rtl="0" eaLnBrk="1" fontAlgn="auto" latinLnBrk="0" hangingPunct="1">
              <a:lnSpc>
                <a:spcPct val="100000"/>
              </a:lnSpc>
              <a:spcBef>
                <a:spcPts val="0"/>
              </a:spcBef>
              <a:spcAft>
                <a:spcPts val="0"/>
              </a:spcAft>
              <a:buClrTx/>
              <a:buSzTx/>
              <a:tabLst/>
              <a:defRPr/>
            </a:pPr>
            <a:r>
              <a:rPr lang="en-US" sz="2000" dirty="0">
                <a:solidFill>
                  <a:srgbClr val="333333"/>
                </a:solidFill>
                <a:latin typeface="proxima-nova"/>
              </a:rPr>
              <a:t>You need to think about how many food items, food items that will represent Emirati food, (Food fusions can be used, but the theme must be clearly identified when looking at the menu) cost, the design of the menu and what menu type will be most suitable for this restaurant.</a:t>
            </a:r>
            <a:endParaRPr kumimoji="0" lang="en-US" sz="2000" b="0" i="0" u="none" strike="noStrike" kern="1200" cap="none" spc="0" normalizeH="0" baseline="0" noProof="0" dirty="0">
              <a:ln>
                <a:noFill/>
              </a:ln>
              <a:solidFill>
                <a:srgbClr val="333333"/>
              </a:solidFill>
              <a:effectLst/>
              <a:uLnTx/>
              <a:uFillTx/>
              <a:latin typeface="proxima-nova"/>
              <a:ea typeface="+mn-ea"/>
              <a:cs typeface="+mn-cs"/>
            </a:endParaRPr>
          </a:p>
        </p:txBody>
      </p:sp>
    </p:spTree>
    <p:extLst>
      <p:ext uri="{BB962C8B-B14F-4D97-AF65-F5344CB8AC3E}">
        <p14:creationId xmlns:p14="http://schemas.microsoft.com/office/powerpoint/2010/main" val="2439584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28</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83D0B5A6-1A34-4B19-970C-E9A2286F76B7}"/>
              </a:ext>
            </a:extLst>
          </p:cNvPr>
          <p:cNvSpPr>
            <a:spLocks noGrp="1"/>
          </p:cNvSpPr>
          <p:nvPr>
            <p:ph type="title"/>
          </p:nvPr>
        </p:nvSpPr>
        <p:spPr>
          <a:xfrm>
            <a:off x="1680291" y="90594"/>
            <a:ext cx="5682101" cy="607583"/>
          </a:xfrm>
        </p:spPr>
        <p:txBody>
          <a:bodyPr>
            <a:normAutofit fontScale="90000"/>
          </a:bodyPr>
          <a:lstStyle/>
          <a:p>
            <a:pPr algn="l"/>
            <a:r>
              <a:rPr lang="en-US" dirty="0">
                <a:latin typeface="+mn-lt"/>
                <a:ea typeface="Roboto" panose="02000000000000000000" pitchFamily="2" charset="0"/>
              </a:rPr>
              <a:t>Final Assignment</a:t>
            </a:r>
          </a:p>
        </p:txBody>
      </p:sp>
      <p:pic>
        <p:nvPicPr>
          <p:cNvPr id="8" name="Picture 4" descr="Haute Secrets Dubai: Al Fanar Restaurant and Cafe">
            <a:extLst>
              <a:ext uri="{FF2B5EF4-FFF2-40B4-BE49-F238E27FC236}">
                <a16:creationId xmlns:a16="http://schemas.microsoft.com/office/drawing/2014/main" id="{1E1983B1-2EFF-4AF0-B443-2872DC6FB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343" y="1124744"/>
            <a:ext cx="7431314" cy="520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016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29</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ED43E2DF-7CAC-4522-AE17-33D38EEC8AE7}"/>
              </a:ext>
            </a:extLst>
          </p:cNvPr>
          <p:cNvSpPr>
            <a:spLocks noGrp="1"/>
          </p:cNvSpPr>
          <p:nvPr>
            <p:ph type="title"/>
          </p:nvPr>
        </p:nvSpPr>
        <p:spPr>
          <a:xfrm>
            <a:off x="1698356" y="175641"/>
            <a:ext cx="5474389" cy="559347"/>
          </a:xfrm>
        </p:spPr>
        <p:txBody>
          <a:bodyPr>
            <a:normAutofit fontScale="90000"/>
          </a:bodyPr>
          <a:lstStyle/>
          <a:p>
            <a:pPr algn="l"/>
            <a:r>
              <a:rPr lang="en-US" dirty="0">
                <a:latin typeface="+mn-lt"/>
                <a:ea typeface="Roboto" panose="02000000000000000000" pitchFamily="2" charset="0"/>
              </a:rPr>
              <a:t>Conclusion</a:t>
            </a:r>
          </a:p>
        </p:txBody>
      </p:sp>
      <p:sp>
        <p:nvSpPr>
          <p:cNvPr id="8" name="TextBox 7">
            <a:extLst>
              <a:ext uri="{FF2B5EF4-FFF2-40B4-BE49-F238E27FC236}">
                <a16:creationId xmlns:a16="http://schemas.microsoft.com/office/drawing/2014/main" id="{4D41629B-E62C-4358-A935-443A9E8A3C25}"/>
              </a:ext>
            </a:extLst>
          </p:cNvPr>
          <p:cNvSpPr txBox="1"/>
          <p:nvPr/>
        </p:nvSpPr>
        <p:spPr>
          <a:xfrm>
            <a:off x="739123" y="1498589"/>
            <a:ext cx="7632848" cy="4708981"/>
          </a:xfrm>
          <a:prstGeom prst="rect">
            <a:avLst/>
          </a:prstGeom>
          <a:noFill/>
        </p:spPr>
        <p:txBody>
          <a:bodyPr wrap="square" rtlCol="0">
            <a:spAutoFit/>
          </a:bodyPr>
          <a:lstStyle/>
          <a:p>
            <a:pPr marL="342900" indent="-342900">
              <a:buFont typeface="Arial" panose="020B0604020202020204" pitchFamily="34" charset="0"/>
              <a:buChar char="•"/>
            </a:pPr>
            <a:r>
              <a:rPr lang="en-US" sz="2400" dirty="0"/>
              <a:t>There are different types of menus.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Color and font of menus play an important part in designing menus.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the next session, the student will learn about part two of menu construction, for example what food items to choose. (Variety).</a:t>
            </a:r>
          </a:p>
          <a:p>
            <a:pPr marL="285750" indent="-285750">
              <a:buFont typeface="Arial" panose="020B0604020202020204" pitchFamily="34" charset="0"/>
              <a:buChar char="•"/>
            </a:pPr>
            <a:endParaRPr lang="en-US" sz="2400" dirty="0"/>
          </a:p>
          <a:p>
            <a:pPr algn="ctr"/>
            <a:r>
              <a:rPr lang="en-US" sz="2400" dirty="0"/>
              <a:t>Thank you for attending the session!</a:t>
            </a:r>
          </a:p>
          <a:p>
            <a:pPr marL="285750" indent="-285750">
              <a:buFont typeface="Arial" panose="020B0604020202020204" pitchFamily="34" charset="0"/>
              <a:buChar char="•"/>
            </a:pPr>
            <a:endParaRPr lang="en-US" sz="2400" dirty="0"/>
          </a:p>
          <a:p>
            <a:r>
              <a:rPr lang="en-US" dirty="0"/>
              <a:t>                                                           </a:t>
            </a:r>
          </a:p>
          <a:p>
            <a:endParaRPr lang="en-US" dirty="0"/>
          </a:p>
        </p:txBody>
      </p:sp>
    </p:spTree>
    <p:extLst>
      <p:ext uri="{BB962C8B-B14F-4D97-AF65-F5344CB8AC3E}">
        <p14:creationId xmlns:p14="http://schemas.microsoft.com/office/powerpoint/2010/main" val="3336851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3</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Rectangle 5">
            <a:extLst>
              <a:ext uri="{FF2B5EF4-FFF2-40B4-BE49-F238E27FC236}">
                <a16:creationId xmlns:a16="http://schemas.microsoft.com/office/drawing/2014/main" id="{C538F66C-B3BF-4880-95A4-EAD27198F530}"/>
              </a:ext>
            </a:extLst>
          </p:cNvPr>
          <p:cNvSpPr/>
          <p:nvPr/>
        </p:nvSpPr>
        <p:spPr>
          <a:xfrm>
            <a:off x="699561" y="2974770"/>
            <a:ext cx="7434215" cy="769441"/>
          </a:xfrm>
          <a:prstGeom prst="rect">
            <a:avLst/>
          </a:prstGeom>
        </p:spPr>
        <p:txBody>
          <a:bodyPr wrap="none">
            <a:spAutoFit/>
          </a:bodyPr>
          <a:lstStyle/>
          <a:p>
            <a:pPr fontAlgn="base"/>
            <a:r>
              <a:rPr lang="en-US" sz="4400" dirty="0"/>
              <a:t>Construction of a Menu (Part 1)</a:t>
            </a:r>
          </a:p>
        </p:txBody>
      </p:sp>
    </p:spTree>
    <p:extLst>
      <p:ext uri="{BB962C8B-B14F-4D97-AF65-F5344CB8AC3E}">
        <p14:creationId xmlns:p14="http://schemas.microsoft.com/office/powerpoint/2010/main" val="4238581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30</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30A54503-D978-40CB-85F0-6EA8FB8EF77F}"/>
              </a:ext>
            </a:extLst>
          </p:cNvPr>
          <p:cNvSpPr>
            <a:spLocks noGrp="1"/>
          </p:cNvSpPr>
          <p:nvPr>
            <p:ph type="title"/>
          </p:nvPr>
        </p:nvSpPr>
        <p:spPr>
          <a:xfrm>
            <a:off x="1699795" y="159015"/>
            <a:ext cx="5067279" cy="575973"/>
          </a:xfrm>
        </p:spPr>
        <p:txBody>
          <a:bodyPr>
            <a:normAutofit fontScale="90000"/>
          </a:bodyPr>
          <a:lstStyle/>
          <a:p>
            <a:pPr algn="l"/>
            <a:r>
              <a:rPr lang="en-US" dirty="0">
                <a:latin typeface="+mn-lt"/>
                <a:ea typeface="Roboto" panose="02000000000000000000" pitchFamily="2" charset="0"/>
              </a:rPr>
              <a:t>References</a:t>
            </a:r>
          </a:p>
        </p:txBody>
      </p:sp>
      <p:sp>
        <p:nvSpPr>
          <p:cNvPr id="8" name="TextBox 7">
            <a:extLst>
              <a:ext uri="{FF2B5EF4-FFF2-40B4-BE49-F238E27FC236}">
                <a16:creationId xmlns:a16="http://schemas.microsoft.com/office/drawing/2014/main" id="{5E8EC4BF-7761-4292-8E19-F7E7D1297136}"/>
              </a:ext>
            </a:extLst>
          </p:cNvPr>
          <p:cNvSpPr txBox="1"/>
          <p:nvPr/>
        </p:nvSpPr>
        <p:spPr>
          <a:xfrm>
            <a:off x="744835" y="1508044"/>
            <a:ext cx="7499573" cy="2308324"/>
          </a:xfrm>
          <a:prstGeom prst="rect">
            <a:avLst/>
          </a:prstGeom>
          <a:noFill/>
        </p:spPr>
        <p:txBody>
          <a:bodyPr wrap="square" rtlCol="0">
            <a:spAutoFit/>
          </a:bodyPr>
          <a:lstStyle/>
          <a:p>
            <a:r>
              <a:rPr lang="en-US" sz="2400" dirty="0"/>
              <a:t>Eye movements on restaurant menus: A revisitation on gaze motion and consumer </a:t>
            </a:r>
            <a:r>
              <a:rPr lang="en-US" sz="2400" dirty="0" err="1"/>
              <a:t>scanpaths</a:t>
            </a:r>
            <a:r>
              <a:rPr lang="en-US" sz="2400" dirty="0"/>
              <a:t> Sybil S. Yang∗ Cornell University, School of Hotel Administration, G80p Statler Hall, Cornell University, Ithaca, NY 14853, United States International Journal of Hospitality Management 31 (2012) 1021–1029</a:t>
            </a:r>
            <a:endParaRPr lang="en-US" dirty="0"/>
          </a:p>
        </p:txBody>
      </p:sp>
    </p:spTree>
    <p:extLst>
      <p:ext uri="{BB962C8B-B14F-4D97-AF65-F5344CB8AC3E}">
        <p14:creationId xmlns:p14="http://schemas.microsoft.com/office/powerpoint/2010/main" val="1088507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4</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BE2AD181-E625-453F-BB73-4062D8F63B0F}"/>
              </a:ext>
            </a:extLst>
          </p:cNvPr>
          <p:cNvSpPr>
            <a:spLocks noGrp="1"/>
          </p:cNvSpPr>
          <p:nvPr>
            <p:ph type="title"/>
          </p:nvPr>
        </p:nvSpPr>
        <p:spPr>
          <a:xfrm>
            <a:off x="1661146" y="-13795"/>
            <a:ext cx="6034909" cy="882338"/>
          </a:xfrm>
        </p:spPr>
        <p:txBody>
          <a:bodyPr>
            <a:normAutofit/>
          </a:bodyPr>
          <a:lstStyle/>
          <a:p>
            <a:pPr algn="l"/>
            <a:r>
              <a:rPr lang="en-US" sz="4000" dirty="0">
                <a:latin typeface="+mn-lt"/>
                <a:ea typeface="Roboto" panose="02000000000000000000" pitchFamily="2" charset="0"/>
              </a:rPr>
              <a:t>The Importance of a Menu</a:t>
            </a:r>
          </a:p>
        </p:txBody>
      </p:sp>
      <p:sp>
        <p:nvSpPr>
          <p:cNvPr id="8" name="TextBox 7">
            <a:extLst>
              <a:ext uri="{FF2B5EF4-FFF2-40B4-BE49-F238E27FC236}">
                <a16:creationId xmlns:a16="http://schemas.microsoft.com/office/drawing/2014/main" id="{D694CEF8-EA76-4FDA-A5A5-22C2A2FF8574}"/>
              </a:ext>
            </a:extLst>
          </p:cNvPr>
          <p:cNvSpPr txBox="1"/>
          <p:nvPr/>
        </p:nvSpPr>
        <p:spPr>
          <a:xfrm>
            <a:off x="721342" y="1465753"/>
            <a:ext cx="7632848" cy="4154984"/>
          </a:xfrm>
          <a:prstGeom prst="rect">
            <a:avLst/>
          </a:prstGeom>
          <a:noFill/>
        </p:spPr>
        <p:txBody>
          <a:bodyPr wrap="square">
            <a:spAutoFit/>
          </a:bodyPr>
          <a:lstStyle/>
          <a:p>
            <a:pPr marL="285750" indent="-285750">
              <a:buFont typeface="Arial" panose="020B0604020202020204" pitchFamily="34" charset="0"/>
              <a:buChar char="•"/>
            </a:pPr>
            <a:r>
              <a:rPr lang="en-US" altLang="en-US" sz="2200" dirty="0"/>
              <a:t>The menu dictates what will be made in the kitchen, and how your operation will be organized and managed, the extent to what the company will meet its goals. </a:t>
            </a:r>
          </a:p>
          <a:p>
            <a:pPr marL="285750" indent="-285750">
              <a:buFont typeface="Arial" panose="020B0604020202020204" pitchFamily="34" charset="0"/>
              <a:buChar char="•"/>
            </a:pPr>
            <a:endParaRPr lang="en-US" altLang="en-US" sz="2200" dirty="0"/>
          </a:p>
          <a:p>
            <a:pPr marL="285750" indent="-285750">
              <a:buFont typeface="Arial" panose="020B0604020202020204" pitchFamily="34" charset="0"/>
              <a:buChar char="•"/>
            </a:pPr>
            <a:r>
              <a:rPr lang="en-US" altLang="en-US" sz="2200" dirty="0"/>
              <a:t>The menu will dictate the way the interior and sometimes the exterior will be designed and constructed.</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Without a menu the customer will not know what their options are for goods to purchase.</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A properly designed menu serves as both a sales and marketing tool for the foodservice operation.</a:t>
            </a:r>
          </a:p>
        </p:txBody>
      </p:sp>
    </p:spTree>
    <p:extLst>
      <p:ext uri="{BB962C8B-B14F-4D97-AF65-F5344CB8AC3E}">
        <p14:creationId xmlns:p14="http://schemas.microsoft.com/office/powerpoint/2010/main" val="3637692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5</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7EE82311-0AF3-4C2B-8871-ACAF2977BF37}"/>
              </a:ext>
            </a:extLst>
          </p:cNvPr>
          <p:cNvSpPr>
            <a:spLocks noGrp="1"/>
          </p:cNvSpPr>
          <p:nvPr>
            <p:ph type="title"/>
          </p:nvPr>
        </p:nvSpPr>
        <p:spPr>
          <a:xfrm>
            <a:off x="1671857" y="-13315"/>
            <a:ext cx="5780127" cy="890650"/>
          </a:xfrm>
        </p:spPr>
        <p:txBody>
          <a:bodyPr>
            <a:normAutofit/>
          </a:bodyPr>
          <a:lstStyle/>
          <a:p>
            <a:pPr algn="l"/>
            <a:r>
              <a:rPr lang="en-US" sz="4000" dirty="0">
                <a:latin typeface="+mn-lt"/>
                <a:ea typeface="Roboto" panose="02000000000000000000" pitchFamily="2" charset="0"/>
              </a:rPr>
              <a:t>Planning a good menu</a:t>
            </a:r>
          </a:p>
        </p:txBody>
      </p:sp>
      <p:sp>
        <p:nvSpPr>
          <p:cNvPr id="8" name="TextBox 7">
            <a:extLst>
              <a:ext uri="{FF2B5EF4-FFF2-40B4-BE49-F238E27FC236}">
                <a16:creationId xmlns:a16="http://schemas.microsoft.com/office/drawing/2014/main" id="{D60EF949-9116-4106-B13E-33294B59F18F}"/>
              </a:ext>
            </a:extLst>
          </p:cNvPr>
          <p:cNvSpPr txBox="1"/>
          <p:nvPr/>
        </p:nvSpPr>
        <p:spPr>
          <a:xfrm>
            <a:off x="812995" y="1467491"/>
            <a:ext cx="7503421" cy="4724370"/>
          </a:xfrm>
          <a:prstGeom prst="rect">
            <a:avLst/>
          </a:prstGeom>
          <a:noFill/>
        </p:spPr>
        <p:txBody>
          <a:bodyPr wrap="square">
            <a:spAutoFit/>
          </a:bodyPr>
          <a:lstStyle/>
          <a:p>
            <a:r>
              <a:rPr lang="en-US" sz="2150" b="1" dirty="0"/>
              <a:t>When planning a good menu, keep the following in mind:</a:t>
            </a:r>
          </a:p>
          <a:p>
            <a:endParaRPr lang="en-US" sz="2150" b="1" dirty="0"/>
          </a:p>
          <a:p>
            <a:pPr marL="342900" indent="-342900">
              <a:buFont typeface="Arial" panose="020B0604020202020204" pitchFamily="34" charset="0"/>
              <a:buChar char="•"/>
            </a:pPr>
            <a:r>
              <a:rPr lang="en-US" sz="2150" dirty="0"/>
              <a:t>Food cost and budget goals of the foodservice operation.</a:t>
            </a:r>
          </a:p>
          <a:p>
            <a:pPr marL="342900" indent="-342900">
              <a:buFont typeface="Arial" panose="020B0604020202020204" pitchFamily="34" charset="0"/>
              <a:buChar char="•"/>
            </a:pPr>
            <a:endParaRPr lang="en-US" sz="2150" dirty="0"/>
          </a:p>
          <a:p>
            <a:pPr marL="342900" indent="-342900">
              <a:buFont typeface="Arial" panose="020B0604020202020204" pitchFamily="34" charset="0"/>
              <a:buChar char="•"/>
            </a:pPr>
            <a:r>
              <a:rPr lang="en-US" sz="2150" dirty="0"/>
              <a:t>Production capability, including available equipment and personnel.</a:t>
            </a:r>
          </a:p>
          <a:p>
            <a:pPr marL="342900" indent="-342900">
              <a:buFont typeface="Arial" panose="020B0604020202020204" pitchFamily="34" charset="0"/>
              <a:buChar char="•"/>
            </a:pPr>
            <a:endParaRPr lang="en-US" sz="2150" dirty="0"/>
          </a:p>
          <a:p>
            <a:pPr marL="342900" indent="-342900">
              <a:buFont typeface="Arial" panose="020B0604020202020204" pitchFamily="34" charset="0"/>
              <a:buChar char="•"/>
            </a:pPr>
            <a:r>
              <a:rPr lang="en-US" sz="2150" dirty="0"/>
              <a:t>Type of service and food delivery system.</a:t>
            </a:r>
          </a:p>
          <a:p>
            <a:pPr marL="342900" indent="-342900">
              <a:buFont typeface="Arial" panose="020B0604020202020204" pitchFamily="34" charset="0"/>
              <a:buChar char="•"/>
            </a:pPr>
            <a:endParaRPr lang="en-US" sz="2150" dirty="0"/>
          </a:p>
          <a:p>
            <a:pPr marL="342900" indent="-342900">
              <a:buFont typeface="Arial" panose="020B0604020202020204" pitchFamily="34" charset="0"/>
              <a:buChar char="•"/>
            </a:pPr>
            <a:r>
              <a:rPr lang="en-US" sz="2150" dirty="0"/>
              <a:t>Availability of foods.</a:t>
            </a:r>
          </a:p>
          <a:p>
            <a:pPr marL="342900" indent="-342900">
              <a:buFont typeface="Arial" panose="020B0604020202020204" pitchFamily="34" charset="0"/>
              <a:buChar char="•"/>
            </a:pPr>
            <a:endParaRPr lang="en-US" sz="2150" dirty="0"/>
          </a:p>
          <a:p>
            <a:pPr marL="342900" indent="-342900">
              <a:buFont typeface="Arial" panose="020B0604020202020204" pitchFamily="34" charset="0"/>
              <a:buChar char="•"/>
            </a:pPr>
            <a:r>
              <a:rPr lang="en-US" sz="2150" dirty="0"/>
              <a:t>The philosophy of the business and foodservice operation.</a:t>
            </a:r>
          </a:p>
        </p:txBody>
      </p:sp>
    </p:spTree>
    <p:extLst>
      <p:ext uri="{BB962C8B-B14F-4D97-AF65-F5344CB8AC3E}">
        <p14:creationId xmlns:p14="http://schemas.microsoft.com/office/powerpoint/2010/main" val="3735411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6</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9CFCC643-AA0C-4C90-A894-0D7E0795D94E}"/>
              </a:ext>
            </a:extLst>
          </p:cNvPr>
          <p:cNvSpPr>
            <a:spLocks noGrp="1"/>
          </p:cNvSpPr>
          <p:nvPr>
            <p:ph type="title"/>
          </p:nvPr>
        </p:nvSpPr>
        <p:spPr>
          <a:xfrm>
            <a:off x="1705587" y="-38733"/>
            <a:ext cx="4387037" cy="835268"/>
          </a:xfrm>
        </p:spPr>
        <p:txBody>
          <a:bodyPr>
            <a:normAutofit/>
          </a:bodyPr>
          <a:lstStyle/>
          <a:p>
            <a:pPr algn="l"/>
            <a:r>
              <a:rPr lang="en-US" sz="4000" dirty="0">
                <a:latin typeface="+mn-lt"/>
                <a:ea typeface="Roboto" panose="02000000000000000000" pitchFamily="2" charset="0"/>
              </a:rPr>
              <a:t>Types of Menus</a:t>
            </a:r>
          </a:p>
        </p:txBody>
      </p:sp>
      <p:sp>
        <p:nvSpPr>
          <p:cNvPr id="8" name="TextBox 7">
            <a:extLst>
              <a:ext uri="{FF2B5EF4-FFF2-40B4-BE49-F238E27FC236}">
                <a16:creationId xmlns:a16="http://schemas.microsoft.com/office/drawing/2014/main" id="{3C460E50-54E8-4B6E-A290-B33887232419}"/>
              </a:ext>
            </a:extLst>
          </p:cNvPr>
          <p:cNvSpPr txBox="1"/>
          <p:nvPr/>
        </p:nvSpPr>
        <p:spPr>
          <a:xfrm>
            <a:off x="802765" y="1492909"/>
            <a:ext cx="7513652" cy="4524315"/>
          </a:xfrm>
          <a:prstGeom prst="rect">
            <a:avLst/>
          </a:prstGeom>
          <a:noFill/>
        </p:spPr>
        <p:txBody>
          <a:bodyPr wrap="square">
            <a:spAutoFit/>
          </a:bodyPr>
          <a:lstStyle/>
          <a:p>
            <a:r>
              <a:rPr lang="en-US" sz="2400" b="1" dirty="0"/>
              <a:t>There are five types of menus that are mostly used:</a:t>
            </a:r>
          </a:p>
          <a:p>
            <a:endParaRPr lang="en-US" sz="2400" b="1" dirty="0"/>
          </a:p>
          <a:p>
            <a:pPr marL="342900" indent="-342900">
              <a:buFont typeface="Arial" panose="020B0604020202020204" pitchFamily="34" charset="0"/>
              <a:buChar char="•"/>
            </a:pPr>
            <a:r>
              <a:rPr lang="en-US" sz="2400" dirty="0"/>
              <a:t>A La Carte menus.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Static menus.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Plat Du Jour menus.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Cycle menus.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Fixed menus.</a:t>
            </a:r>
          </a:p>
        </p:txBody>
      </p:sp>
    </p:spTree>
    <p:extLst>
      <p:ext uri="{BB962C8B-B14F-4D97-AF65-F5344CB8AC3E}">
        <p14:creationId xmlns:p14="http://schemas.microsoft.com/office/powerpoint/2010/main" val="1059855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7</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A04C042C-DC05-4913-BCAF-4BE3C95984A4}"/>
              </a:ext>
            </a:extLst>
          </p:cNvPr>
          <p:cNvSpPr>
            <a:spLocks noGrp="1"/>
          </p:cNvSpPr>
          <p:nvPr>
            <p:ph type="title"/>
          </p:nvPr>
        </p:nvSpPr>
        <p:spPr>
          <a:xfrm>
            <a:off x="1713899" y="108339"/>
            <a:ext cx="6322941" cy="649688"/>
          </a:xfrm>
        </p:spPr>
        <p:txBody>
          <a:bodyPr>
            <a:normAutofit fontScale="90000"/>
          </a:bodyPr>
          <a:lstStyle/>
          <a:p>
            <a:pPr algn="l"/>
            <a:r>
              <a:rPr lang="en-US" sz="4000" dirty="0">
                <a:latin typeface="+mn-lt"/>
                <a:ea typeface="Roboto" panose="02000000000000000000" pitchFamily="2" charset="0"/>
              </a:rPr>
              <a:t>A La Carte Menu</a:t>
            </a:r>
          </a:p>
        </p:txBody>
      </p:sp>
      <p:sp>
        <p:nvSpPr>
          <p:cNvPr id="8" name="TextBox 7">
            <a:extLst>
              <a:ext uri="{FF2B5EF4-FFF2-40B4-BE49-F238E27FC236}">
                <a16:creationId xmlns:a16="http://schemas.microsoft.com/office/drawing/2014/main" id="{CAE9B3DA-3E46-477D-A3B8-CE28E733DDAD}"/>
              </a:ext>
            </a:extLst>
          </p:cNvPr>
          <p:cNvSpPr txBox="1"/>
          <p:nvPr/>
        </p:nvSpPr>
        <p:spPr>
          <a:xfrm>
            <a:off x="819107" y="1520208"/>
            <a:ext cx="7569318" cy="4401205"/>
          </a:xfrm>
          <a:prstGeom prst="rect">
            <a:avLst/>
          </a:prstGeom>
          <a:noFill/>
        </p:spPr>
        <p:txBody>
          <a:bodyPr wrap="square">
            <a:spAutoFit/>
          </a:bodyPr>
          <a:lstStyle/>
          <a:p>
            <a:pPr marL="342900" indent="-342900">
              <a:buFont typeface="Arial" panose="020B0604020202020204" pitchFamily="34" charset="0"/>
              <a:buChar char="•"/>
            </a:pPr>
            <a:r>
              <a:rPr lang="en-US" sz="2000" dirty="0"/>
              <a:t>An a la carte menu lists the prices for each food item separately.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While the prices tend to be higher, a la carte menus have more flexibility.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Customers can choose individual items and combine them any way they want.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It is a French phrase that translates literally as “by the card” and is not only related to food.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Phrases like “from the menu” and “individually priced” communicate that a menu or section of a menu is ‘a la carte’.</a:t>
            </a:r>
          </a:p>
        </p:txBody>
      </p:sp>
    </p:spTree>
    <p:extLst>
      <p:ext uri="{BB962C8B-B14F-4D97-AF65-F5344CB8AC3E}">
        <p14:creationId xmlns:p14="http://schemas.microsoft.com/office/powerpoint/2010/main" val="742254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8</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A0598A7B-D23E-43C3-8241-7ED0C8B6563F}"/>
              </a:ext>
            </a:extLst>
          </p:cNvPr>
          <p:cNvSpPr>
            <a:spLocks noGrp="1"/>
          </p:cNvSpPr>
          <p:nvPr>
            <p:ph type="title"/>
          </p:nvPr>
        </p:nvSpPr>
        <p:spPr>
          <a:xfrm>
            <a:off x="1706547" y="12102"/>
            <a:ext cx="6635911" cy="802017"/>
          </a:xfrm>
        </p:spPr>
        <p:txBody>
          <a:bodyPr>
            <a:normAutofit/>
          </a:bodyPr>
          <a:lstStyle/>
          <a:p>
            <a:pPr algn="l"/>
            <a:r>
              <a:rPr lang="en-US" sz="4000" dirty="0">
                <a:latin typeface="+mn-lt"/>
                <a:ea typeface="Roboto" panose="02000000000000000000" pitchFamily="2" charset="0"/>
              </a:rPr>
              <a:t>Static Menus</a:t>
            </a:r>
          </a:p>
        </p:txBody>
      </p:sp>
      <p:sp>
        <p:nvSpPr>
          <p:cNvPr id="8" name="TextBox 7">
            <a:extLst>
              <a:ext uri="{FF2B5EF4-FFF2-40B4-BE49-F238E27FC236}">
                <a16:creationId xmlns:a16="http://schemas.microsoft.com/office/drawing/2014/main" id="{DC1BD7D3-69CF-4F24-9A64-87AFAB3C6EC2}"/>
              </a:ext>
            </a:extLst>
          </p:cNvPr>
          <p:cNvSpPr txBox="1"/>
          <p:nvPr/>
        </p:nvSpPr>
        <p:spPr>
          <a:xfrm>
            <a:off x="802377" y="1485950"/>
            <a:ext cx="7839019" cy="4893647"/>
          </a:xfrm>
          <a:prstGeom prst="rect">
            <a:avLst/>
          </a:prstGeom>
          <a:noFill/>
        </p:spPr>
        <p:txBody>
          <a:bodyPr wrap="square">
            <a:spAutoFit/>
          </a:bodyPr>
          <a:lstStyle/>
          <a:p>
            <a:pPr marL="285750" indent="-285750">
              <a:buFont typeface="Arial" panose="020B0604020202020204" pitchFamily="34" charset="0"/>
              <a:buChar char="•"/>
            </a:pPr>
            <a:r>
              <a:rPr lang="en-US" sz="2400" dirty="0"/>
              <a:t>A static menu is a larger menu.</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It is normally divided into categories that do not change very often.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It’s the most widely used menu today, and it’s what you likely think of when you think of menus.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Most restaurants utilize a static menu.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They provide the best customer experience because of the different options, consistency, and easy navigation.</a:t>
            </a:r>
          </a:p>
        </p:txBody>
      </p:sp>
    </p:spTree>
    <p:extLst>
      <p:ext uri="{BB962C8B-B14F-4D97-AF65-F5344CB8AC3E}">
        <p14:creationId xmlns:p14="http://schemas.microsoft.com/office/powerpoint/2010/main" val="1851426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6512" y="6572250"/>
            <a:ext cx="9110662" cy="285750"/>
          </a:xfrm>
        </p:spPr>
        <p:txBody>
          <a:bodyPr/>
          <a:lstStyle/>
          <a:p>
            <a:pPr>
              <a:defRPr/>
            </a:pPr>
            <a:r>
              <a:rPr lang="en-AU" sz="1600" dirty="0"/>
              <a:t>Copyright @ 2020 NSRIC Inc.–All rights reserved **</a:t>
            </a:r>
            <a:r>
              <a:rPr lang="en-AU" sz="1600" dirty="0">
                <a:solidFill>
                  <a:schemeClr val="accent6">
                    <a:lumMod val="75000"/>
                  </a:schemeClr>
                </a:solidFill>
              </a:rPr>
              <a:t>OE Division</a:t>
            </a:r>
            <a:r>
              <a:rPr lang="en-AU" sz="1600" dirty="0"/>
              <a:t>** https://</a:t>
            </a:r>
            <a:r>
              <a:rPr lang="en-AU" sz="1600" dirty="0" err="1"/>
              <a:t>www.nsric.ca</a:t>
            </a:r>
            <a:endParaRPr lang="en-AU" sz="1600" dirty="0"/>
          </a:p>
        </p:txBody>
      </p:sp>
      <p:sp>
        <p:nvSpPr>
          <p:cNvPr id="3" name="Slide Number Placeholder 2"/>
          <p:cNvSpPr>
            <a:spLocks noGrp="1"/>
          </p:cNvSpPr>
          <p:nvPr>
            <p:ph type="sldNum" sz="quarter" idx="11"/>
          </p:nvPr>
        </p:nvSpPr>
        <p:spPr/>
        <p:txBody>
          <a:bodyPr/>
          <a:lstStyle/>
          <a:p>
            <a:pPr>
              <a:defRPr/>
            </a:pPr>
            <a:fld id="{29FC55B1-72B1-4398-A925-DD2EE0F982DB}" type="slidenum">
              <a:rPr lang="en-AU" sz="2000" smtClean="0"/>
              <a:pPr>
                <a:defRPr/>
              </a:pPr>
              <a:t>9</a:t>
            </a:fld>
            <a:endParaRPr lang="en-AU" sz="2000" dirty="0"/>
          </a:p>
        </p:txBody>
      </p:sp>
      <p:pic>
        <p:nvPicPr>
          <p:cNvPr id="9" name="Picture 8">
            <a:extLst>
              <a:ext uri="{FF2B5EF4-FFF2-40B4-BE49-F238E27FC236}">
                <a16:creationId xmlns:a16="http://schemas.microsoft.com/office/drawing/2014/main" id="{C93A43A8-4F82-2A46-965C-C006DC426154}"/>
              </a:ext>
            </a:extLst>
          </p:cNvPr>
          <p:cNvPicPr>
            <a:picLocks noChangeAspect="1"/>
          </p:cNvPicPr>
          <p:nvPr/>
        </p:nvPicPr>
        <p:blipFill>
          <a:blip r:embed="rId3"/>
          <a:stretch>
            <a:fillRect/>
          </a:stretch>
        </p:blipFill>
        <p:spPr>
          <a:xfrm>
            <a:off x="107504" y="79992"/>
            <a:ext cx="1224136" cy="540696"/>
          </a:xfrm>
          <a:prstGeom prst="rect">
            <a:avLst/>
          </a:prstGeom>
        </p:spPr>
      </p:pic>
      <p:sp>
        <p:nvSpPr>
          <p:cNvPr id="7" name="Rectangle 6">
            <a:extLst>
              <a:ext uri="{FF2B5EF4-FFF2-40B4-BE49-F238E27FC236}">
                <a16:creationId xmlns:a16="http://schemas.microsoft.com/office/drawing/2014/main" id="{63A6B2D9-FDD5-490D-BF97-FCFBC1EE5691}"/>
              </a:ext>
            </a:extLst>
          </p:cNvPr>
          <p:cNvSpPr/>
          <p:nvPr/>
        </p:nvSpPr>
        <p:spPr>
          <a:xfrm>
            <a:off x="225277" y="2047935"/>
            <a:ext cx="7632848" cy="461665"/>
          </a:xfrm>
          <a:prstGeom prst="rect">
            <a:avLst/>
          </a:prstGeom>
        </p:spPr>
        <p:txBody>
          <a:bodyPr wrap="square">
            <a:spAutoFit/>
          </a:bodyPr>
          <a:lstStyle/>
          <a:p>
            <a:pPr marL="342900" indent="-342900">
              <a:buFont typeface="Arial" panose="020B0604020202020204" pitchFamily="34" charset="0"/>
              <a:buChar char="•"/>
            </a:pPr>
            <a:endParaRPr lang="en-US" sz="2400" b="0" i="0" dirty="0">
              <a:solidFill>
                <a:srgbClr val="292929"/>
              </a:solidFill>
              <a:effectLst/>
              <a:latin typeface="charter"/>
            </a:endParaRPr>
          </a:p>
        </p:txBody>
      </p:sp>
      <p:sp>
        <p:nvSpPr>
          <p:cNvPr id="6" name="Cím 1">
            <a:extLst>
              <a:ext uri="{FF2B5EF4-FFF2-40B4-BE49-F238E27FC236}">
                <a16:creationId xmlns:a16="http://schemas.microsoft.com/office/drawing/2014/main" id="{D8B4D939-34B3-4EDF-8ACF-D0FC8EACE500}"/>
              </a:ext>
            </a:extLst>
          </p:cNvPr>
          <p:cNvSpPr>
            <a:spLocks noGrp="1"/>
          </p:cNvSpPr>
          <p:nvPr>
            <p:ph type="title"/>
          </p:nvPr>
        </p:nvSpPr>
        <p:spPr>
          <a:xfrm>
            <a:off x="1680169" y="-5960"/>
            <a:ext cx="5699807" cy="771582"/>
          </a:xfrm>
        </p:spPr>
        <p:txBody>
          <a:bodyPr>
            <a:normAutofit/>
          </a:bodyPr>
          <a:lstStyle/>
          <a:p>
            <a:pPr algn="l"/>
            <a:r>
              <a:rPr lang="en-US" sz="4000" dirty="0">
                <a:latin typeface="+mn-lt"/>
                <a:ea typeface="Roboto" panose="02000000000000000000" pitchFamily="2" charset="0"/>
              </a:rPr>
              <a:t>A La Carte &amp; Static Menus</a:t>
            </a:r>
          </a:p>
        </p:txBody>
      </p:sp>
      <p:pic>
        <p:nvPicPr>
          <p:cNvPr id="8" name="Picture 7">
            <a:extLst>
              <a:ext uri="{FF2B5EF4-FFF2-40B4-BE49-F238E27FC236}">
                <a16:creationId xmlns:a16="http://schemas.microsoft.com/office/drawing/2014/main" id="{FC3EE323-DBC0-4EF3-B2D3-78E14A02D7DA}"/>
              </a:ext>
            </a:extLst>
          </p:cNvPr>
          <p:cNvPicPr>
            <a:picLocks noChangeAspect="1"/>
          </p:cNvPicPr>
          <p:nvPr/>
        </p:nvPicPr>
        <p:blipFill>
          <a:blip r:embed="rId4"/>
          <a:stretch>
            <a:fillRect/>
          </a:stretch>
        </p:blipFill>
        <p:spPr>
          <a:xfrm>
            <a:off x="827585" y="1564237"/>
            <a:ext cx="2903500" cy="2512835"/>
          </a:xfrm>
          <a:prstGeom prst="rect">
            <a:avLst/>
          </a:prstGeom>
        </p:spPr>
      </p:pic>
      <p:pic>
        <p:nvPicPr>
          <p:cNvPr id="10" name="Picture 9">
            <a:extLst>
              <a:ext uri="{FF2B5EF4-FFF2-40B4-BE49-F238E27FC236}">
                <a16:creationId xmlns:a16="http://schemas.microsoft.com/office/drawing/2014/main" id="{9765B0D1-8CBC-4CEF-81CD-E133810C065B}"/>
              </a:ext>
            </a:extLst>
          </p:cNvPr>
          <p:cNvPicPr>
            <a:picLocks noChangeAspect="1"/>
          </p:cNvPicPr>
          <p:nvPr/>
        </p:nvPicPr>
        <p:blipFill>
          <a:blip r:embed="rId5"/>
          <a:stretch>
            <a:fillRect/>
          </a:stretch>
        </p:blipFill>
        <p:spPr>
          <a:xfrm>
            <a:off x="3751900" y="3245053"/>
            <a:ext cx="5102211" cy="2863616"/>
          </a:xfrm>
          <a:prstGeom prst="rect">
            <a:avLst/>
          </a:prstGeom>
        </p:spPr>
      </p:pic>
    </p:spTree>
    <p:extLst>
      <p:ext uri="{BB962C8B-B14F-4D97-AF65-F5344CB8AC3E}">
        <p14:creationId xmlns:p14="http://schemas.microsoft.com/office/powerpoint/2010/main" val="4035781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12245</TotalTime>
  <Words>2495</Words>
  <Application>Microsoft Office PowerPoint</Application>
  <PresentationFormat>On-screen Show (4:3)</PresentationFormat>
  <Paragraphs>288</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Apple Chancery</vt:lpstr>
      <vt:lpstr>Arial</vt:lpstr>
      <vt:lpstr>Arial Black</vt:lpstr>
      <vt:lpstr>Calibri</vt:lpstr>
      <vt:lpstr>Century</vt:lpstr>
      <vt:lpstr>charter</vt:lpstr>
      <vt:lpstr>proxima-nova</vt:lpstr>
      <vt:lpstr>Times New Roman</vt:lpstr>
      <vt:lpstr>Wingdings</vt:lpstr>
      <vt:lpstr>Office Theme</vt:lpstr>
      <vt:lpstr>PowerPoint Presentation</vt:lpstr>
      <vt:lpstr>Learning Outcomes</vt:lpstr>
      <vt:lpstr>PowerPoint Presentation</vt:lpstr>
      <vt:lpstr>The Importance of a Menu</vt:lpstr>
      <vt:lpstr>Planning a good menu</vt:lpstr>
      <vt:lpstr>Types of Menus</vt:lpstr>
      <vt:lpstr>A La Carte Menu</vt:lpstr>
      <vt:lpstr>Static Menus</vt:lpstr>
      <vt:lpstr>A La Carte &amp; Static Menus</vt:lpstr>
      <vt:lpstr>Plat Du Jour</vt:lpstr>
      <vt:lpstr>Plat Du Jour</vt:lpstr>
      <vt:lpstr>Plat Du Jour</vt:lpstr>
      <vt:lpstr>Cycle Menus</vt:lpstr>
      <vt:lpstr>Cycle Menus (Continued)</vt:lpstr>
      <vt:lpstr>Cycle Menu Lengths</vt:lpstr>
      <vt:lpstr>Fixed Menus</vt:lpstr>
      <vt:lpstr>Fixed Menus</vt:lpstr>
      <vt:lpstr>Essential Menu Design Tips</vt:lpstr>
      <vt:lpstr>Menu Examples</vt:lpstr>
      <vt:lpstr>Eye Scanning Patterns - The Latest Study</vt:lpstr>
      <vt:lpstr>Eye Scanning Patterns (Continued)</vt:lpstr>
      <vt:lpstr>Eye Scanning Patterns (Continued)</vt:lpstr>
      <vt:lpstr>What is a Good Menu Size?</vt:lpstr>
      <vt:lpstr>Fonts</vt:lpstr>
      <vt:lpstr>Fonts &amp; Emotion</vt:lpstr>
      <vt:lpstr>Meaning of Color &amp; Menus</vt:lpstr>
      <vt:lpstr>Final Assignment</vt:lpstr>
      <vt:lpstr>Final Assignment</vt:lpstr>
      <vt:lpstr>Conclusion</vt:lpstr>
      <vt:lpstr>References</vt:lpstr>
    </vt:vector>
  </TitlesOfParts>
  <Company>KFUPM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Abdullah</dc:creator>
  <cp:lastModifiedBy>Marius Grobbelaar</cp:lastModifiedBy>
  <cp:revision>341</cp:revision>
  <cp:lastPrinted>2020-09-02T06:00:26Z</cp:lastPrinted>
  <dcterms:created xsi:type="dcterms:W3CDTF">2009-07-12T19:40:29Z</dcterms:created>
  <dcterms:modified xsi:type="dcterms:W3CDTF">2021-07-31T10:42:31Z</dcterms:modified>
</cp:coreProperties>
</file>