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321" r:id="rId2"/>
    <p:sldId id="431" r:id="rId3"/>
    <p:sldId id="406" r:id="rId4"/>
    <p:sldId id="407" r:id="rId5"/>
    <p:sldId id="408" r:id="rId6"/>
    <p:sldId id="409" r:id="rId7"/>
    <p:sldId id="410" r:id="rId8"/>
    <p:sldId id="411" r:id="rId9"/>
    <p:sldId id="412" r:id="rId10"/>
    <p:sldId id="413" r:id="rId11"/>
    <p:sldId id="414" r:id="rId12"/>
    <p:sldId id="415" r:id="rId13"/>
    <p:sldId id="416" r:id="rId14"/>
    <p:sldId id="417" r:id="rId15"/>
    <p:sldId id="418" r:id="rId16"/>
    <p:sldId id="419" r:id="rId17"/>
    <p:sldId id="420" r:id="rId18"/>
    <p:sldId id="421" r:id="rId19"/>
    <p:sldId id="422" r:id="rId20"/>
    <p:sldId id="423" r:id="rId21"/>
    <p:sldId id="424" r:id="rId22"/>
    <p:sldId id="425" r:id="rId23"/>
    <p:sldId id="426" r:id="rId24"/>
    <p:sldId id="427" r:id="rId25"/>
    <p:sldId id="428" r:id="rId26"/>
    <p:sldId id="429" r:id="rId27"/>
    <p:sldId id="430" r:id="rId28"/>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66FF"/>
    <a:srgbClr val="1343F5"/>
    <a:srgbClr val="FF0000"/>
    <a:srgbClr val="0000FF"/>
    <a:srgbClr val="800000"/>
    <a:srgbClr val="0099CC"/>
    <a:srgbClr val="80808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E93016-8690-4334-8BD9-C3D71FEB608F}" v="60" dt="2021-07-31T09:20:52.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59"/>
    <p:restoredTop sz="94843"/>
  </p:normalViewPr>
  <p:slideViewPr>
    <p:cSldViewPr>
      <p:cViewPr varScale="1">
        <p:scale>
          <a:sx n="109" d="100"/>
          <a:sy n="109" d="100"/>
        </p:scale>
        <p:origin x="133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us Grobbelaar" userId="f78c0ccbbd61117f" providerId="LiveId" clId="{6BE93016-8690-4334-8BD9-C3D71FEB608F}"/>
    <pc:docChg chg="undo custSel addSld modSld sldOrd">
      <pc:chgData name="Marius Grobbelaar" userId="f78c0ccbbd61117f" providerId="LiveId" clId="{6BE93016-8690-4334-8BD9-C3D71FEB608F}" dt="2021-07-31T09:26:39.327" v="300" actId="1076"/>
      <pc:docMkLst>
        <pc:docMk/>
      </pc:docMkLst>
      <pc:sldChg chg="addSp modSp mod">
        <pc:chgData name="Marius Grobbelaar" userId="f78c0ccbbd61117f" providerId="LiveId" clId="{6BE93016-8690-4334-8BD9-C3D71FEB608F}" dt="2021-07-31T09:26:15.718" v="274" actId="6549"/>
        <pc:sldMkLst>
          <pc:docMk/>
          <pc:sldMk cId="622527261" sldId="406"/>
        </pc:sldMkLst>
        <pc:spChg chg="add mod">
          <ac:chgData name="Marius Grobbelaar" userId="f78c0ccbbd61117f" providerId="LiveId" clId="{6BE93016-8690-4334-8BD9-C3D71FEB608F}" dt="2021-07-31T08:25:52.013" v="62" actId="404"/>
          <ac:spMkLst>
            <pc:docMk/>
            <pc:sldMk cId="622527261" sldId="406"/>
            <ac:spMk id="6" creationId="{220E4F73-7D76-46EB-AFAC-2AC5A786000C}"/>
          </ac:spMkLst>
        </pc:spChg>
        <pc:spChg chg="add mod">
          <ac:chgData name="Marius Grobbelaar" userId="f78c0ccbbd61117f" providerId="LiveId" clId="{6BE93016-8690-4334-8BD9-C3D71FEB608F}" dt="2021-07-31T09:26:15.718" v="274" actId="6549"/>
          <ac:spMkLst>
            <pc:docMk/>
            <pc:sldMk cId="622527261" sldId="406"/>
            <ac:spMk id="8" creationId="{091AA990-595E-401B-A487-0AB8FB3133A4}"/>
          </ac:spMkLst>
        </pc:spChg>
      </pc:sldChg>
      <pc:sldChg chg="addSp modSp add mod">
        <pc:chgData name="Marius Grobbelaar" userId="f78c0ccbbd61117f" providerId="LiveId" clId="{6BE93016-8690-4334-8BD9-C3D71FEB608F}" dt="2021-07-31T08:26:39.136" v="71" actId="404"/>
        <pc:sldMkLst>
          <pc:docMk/>
          <pc:sldMk cId="3060951444" sldId="407"/>
        </pc:sldMkLst>
        <pc:spChg chg="add mod">
          <ac:chgData name="Marius Grobbelaar" userId="f78c0ccbbd61117f" providerId="LiveId" clId="{6BE93016-8690-4334-8BD9-C3D71FEB608F}" dt="2021-07-31T08:26:39.136" v="71" actId="404"/>
          <ac:spMkLst>
            <pc:docMk/>
            <pc:sldMk cId="3060951444" sldId="407"/>
            <ac:spMk id="6" creationId="{319D357D-26B6-4A28-8553-95190407E334}"/>
          </ac:spMkLst>
        </pc:spChg>
        <pc:spChg chg="add mod">
          <ac:chgData name="Marius Grobbelaar" userId="f78c0ccbbd61117f" providerId="LiveId" clId="{6BE93016-8690-4334-8BD9-C3D71FEB608F}" dt="2021-07-31T08:26:26.600" v="68" actId="14100"/>
          <ac:spMkLst>
            <pc:docMk/>
            <pc:sldMk cId="3060951444" sldId="407"/>
            <ac:spMk id="8" creationId="{D5468FC1-5697-43DF-A311-EAE52B3D3DCA}"/>
          </ac:spMkLst>
        </pc:spChg>
      </pc:sldChg>
      <pc:sldChg chg="addSp modSp add mod">
        <pc:chgData name="Marius Grobbelaar" userId="f78c0ccbbd61117f" providerId="LiveId" clId="{6BE93016-8690-4334-8BD9-C3D71FEB608F}" dt="2021-07-31T09:14:36.472" v="75" actId="1076"/>
        <pc:sldMkLst>
          <pc:docMk/>
          <pc:sldMk cId="836507733" sldId="408"/>
        </pc:sldMkLst>
        <pc:spChg chg="add mod">
          <ac:chgData name="Marius Grobbelaar" userId="f78c0ccbbd61117f" providerId="LiveId" clId="{6BE93016-8690-4334-8BD9-C3D71FEB608F}" dt="2021-07-31T09:14:30.107" v="73" actId="1076"/>
          <ac:spMkLst>
            <pc:docMk/>
            <pc:sldMk cId="836507733" sldId="408"/>
            <ac:spMk id="6" creationId="{06A563FE-CADA-4B57-B7A5-D4932702476B}"/>
          </ac:spMkLst>
        </pc:spChg>
        <pc:picChg chg="add mod">
          <ac:chgData name="Marius Grobbelaar" userId="f78c0ccbbd61117f" providerId="LiveId" clId="{6BE93016-8690-4334-8BD9-C3D71FEB608F}" dt="2021-07-31T09:14:32.688" v="74" actId="1076"/>
          <ac:picMkLst>
            <pc:docMk/>
            <pc:sldMk cId="836507733" sldId="408"/>
            <ac:picMk id="8" creationId="{A506CE11-1F6C-4AE5-9927-CF44CE269BF6}"/>
          </ac:picMkLst>
        </pc:picChg>
        <pc:picChg chg="add mod">
          <ac:chgData name="Marius Grobbelaar" userId="f78c0ccbbd61117f" providerId="LiveId" clId="{6BE93016-8690-4334-8BD9-C3D71FEB608F}" dt="2021-07-31T09:14:36.472" v="75" actId="1076"/>
          <ac:picMkLst>
            <pc:docMk/>
            <pc:sldMk cId="836507733" sldId="408"/>
            <ac:picMk id="10" creationId="{965C0D1C-1189-453C-ABFD-2069AD862DB4}"/>
          </ac:picMkLst>
        </pc:picChg>
      </pc:sldChg>
      <pc:sldChg chg="addSp modSp add mod">
        <pc:chgData name="Marius Grobbelaar" userId="f78c0ccbbd61117f" providerId="LiveId" clId="{6BE93016-8690-4334-8BD9-C3D71FEB608F}" dt="2021-07-31T09:26:39.327" v="300" actId="1076"/>
        <pc:sldMkLst>
          <pc:docMk/>
          <pc:sldMk cId="1736543828" sldId="409"/>
        </pc:sldMkLst>
        <pc:spChg chg="add mod">
          <ac:chgData name="Marius Grobbelaar" userId="f78c0ccbbd61117f" providerId="LiveId" clId="{6BE93016-8690-4334-8BD9-C3D71FEB608F}" dt="2021-07-31T09:26:39.327" v="300" actId="1076"/>
          <ac:spMkLst>
            <pc:docMk/>
            <pc:sldMk cId="1736543828" sldId="409"/>
            <ac:spMk id="6" creationId="{034B6F89-09A1-4607-851C-A49402336462}"/>
          </ac:spMkLst>
        </pc:spChg>
        <pc:spChg chg="add mod">
          <ac:chgData name="Marius Grobbelaar" userId="f78c0ccbbd61117f" providerId="LiveId" clId="{6BE93016-8690-4334-8BD9-C3D71FEB608F}" dt="2021-07-31T09:15:04.831" v="83" actId="255"/>
          <ac:spMkLst>
            <pc:docMk/>
            <pc:sldMk cId="1736543828" sldId="409"/>
            <ac:spMk id="8" creationId="{398669E7-F51C-44D6-B923-94580A6385A6}"/>
          </ac:spMkLst>
        </pc:spChg>
      </pc:sldChg>
      <pc:sldChg chg="addSp modSp add mod">
        <pc:chgData name="Marius Grobbelaar" userId="f78c0ccbbd61117f" providerId="LiveId" clId="{6BE93016-8690-4334-8BD9-C3D71FEB608F}" dt="2021-07-31T09:15:33.594" v="91" actId="1076"/>
        <pc:sldMkLst>
          <pc:docMk/>
          <pc:sldMk cId="3594016094" sldId="410"/>
        </pc:sldMkLst>
        <pc:spChg chg="add mod">
          <ac:chgData name="Marius Grobbelaar" userId="f78c0ccbbd61117f" providerId="LiveId" clId="{6BE93016-8690-4334-8BD9-C3D71FEB608F}" dt="2021-07-31T09:15:11.571" v="84" actId="1076"/>
          <ac:spMkLst>
            <pc:docMk/>
            <pc:sldMk cId="3594016094" sldId="410"/>
            <ac:spMk id="6" creationId="{92CC06D2-7A43-40A6-BE95-50F38D9C29D2}"/>
          </ac:spMkLst>
        </pc:spChg>
        <pc:spChg chg="add mod">
          <ac:chgData name="Marius Grobbelaar" userId="f78c0ccbbd61117f" providerId="LiveId" clId="{6BE93016-8690-4334-8BD9-C3D71FEB608F}" dt="2021-07-31T09:15:24.031" v="88" actId="404"/>
          <ac:spMkLst>
            <pc:docMk/>
            <pc:sldMk cId="3594016094" sldId="410"/>
            <ac:spMk id="8" creationId="{80A1300D-AB6B-4BA4-89D2-E29A2E6F5EDE}"/>
          </ac:spMkLst>
        </pc:spChg>
        <pc:spChg chg="add mod">
          <ac:chgData name="Marius Grobbelaar" userId="f78c0ccbbd61117f" providerId="LiveId" clId="{6BE93016-8690-4334-8BD9-C3D71FEB608F}" dt="2021-07-31T09:15:33.594" v="91" actId="1076"/>
          <ac:spMkLst>
            <pc:docMk/>
            <pc:sldMk cId="3594016094" sldId="410"/>
            <ac:spMk id="11" creationId="{9E238BB1-1318-49F1-AE7D-ED69AD16B6AC}"/>
          </ac:spMkLst>
        </pc:spChg>
        <pc:picChg chg="add mod">
          <ac:chgData name="Marius Grobbelaar" userId="f78c0ccbbd61117f" providerId="LiveId" clId="{6BE93016-8690-4334-8BD9-C3D71FEB608F}" dt="2021-07-31T09:15:29.481" v="90" actId="1076"/>
          <ac:picMkLst>
            <pc:docMk/>
            <pc:sldMk cId="3594016094" sldId="410"/>
            <ac:picMk id="10" creationId="{C32EEF8D-F5FE-44F4-B866-EC389908D986}"/>
          </ac:picMkLst>
        </pc:picChg>
      </pc:sldChg>
      <pc:sldChg chg="addSp modSp add mod">
        <pc:chgData name="Marius Grobbelaar" userId="f78c0ccbbd61117f" providerId="LiveId" clId="{6BE93016-8690-4334-8BD9-C3D71FEB608F}" dt="2021-07-31T09:15:58.618" v="98" actId="1076"/>
        <pc:sldMkLst>
          <pc:docMk/>
          <pc:sldMk cId="1308543953" sldId="411"/>
        </pc:sldMkLst>
        <pc:spChg chg="add mod">
          <ac:chgData name="Marius Grobbelaar" userId="f78c0ccbbd61117f" providerId="LiveId" clId="{6BE93016-8690-4334-8BD9-C3D71FEB608F}" dt="2021-07-31T09:15:44.609" v="93" actId="1076"/>
          <ac:spMkLst>
            <pc:docMk/>
            <pc:sldMk cId="1308543953" sldId="411"/>
            <ac:spMk id="6" creationId="{4060ADF6-CDFE-4BEA-9DA3-C36162BD90BA}"/>
          </ac:spMkLst>
        </pc:spChg>
        <pc:spChg chg="add mod">
          <ac:chgData name="Marius Grobbelaar" userId="f78c0ccbbd61117f" providerId="LiveId" clId="{6BE93016-8690-4334-8BD9-C3D71FEB608F}" dt="2021-07-31T09:15:47.417" v="94" actId="1076"/>
          <ac:spMkLst>
            <pc:docMk/>
            <pc:sldMk cId="1308543953" sldId="411"/>
            <ac:spMk id="8" creationId="{EBAE6A75-E307-462A-A1DD-8CE5D16CD2E7}"/>
          </ac:spMkLst>
        </pc:spChg>
        <pc:picChg chg="add mod">
          <ac:chgData name="Marius Grobbelaar" userId="f78c0ccbbd61117f" providerId="LiveId" clId="{6BE93016-8690-4334-8BD9-C3D71FEB608F}" dt="2021-07-31T09:15:58.618" v="98" actId="1076"/>
          <ac:picMkLst>
            <pc:docMk/>
            <pc:sldMk cId="1308543953" sldId="411"/>
            <ac:picMk id="10" creationId="{F31A7F02-2042-49CC-8175-B703CB8821C0}"/>
          </ac:picMkLst>
        </pc:picChg>
        <pc:picChg chg="add mod">
          <ac:chgData name="Marius Grobbelaar" userId="f78c0ccbbd61117f" providerId="LiveId" clId="{6BE93016-8690-4334-8BD9-C3D71FEB608F}" dt="2021-07-31T09:15:50.443" v="95" actId="1076"/>
          <ac:picMkLst>
            <pc:docMk/>
            <pc:sldMk cId="1308543953" sldId="411"/>
            <ac:picMk id="11" creationId="{9CFC437D-EEFD-4D9B-8545-489FBCB5F116}"/>
          </ac:picMkLst>
        </pc:picChg>
      </pc:sldChg>
      <pc:sldChg chg="addSp modSp add mod">
        <pc:chgData name="Marius Grobbelaar" userId="f78c0ccbbd61117f" providerId="LiveId" clId="{6BE93016-8690-4334-8BD9-C3D71FEB608F}" dt="2021-07-31T09:16:51.919" v="108" actId="255"/>
        <pc:sldMkLst>
          <pc:docMk/>
          <pc:sldMk cId="3719304166" sldId="412"/>
        </pc:sldMkLst>
        <pc:spChg chg="add mod">
          <ac:chgData name="Marius Grobbelaar" userId="f78c0ccbbd61117f" providerId="LiveId" clId="{6BE93016-8690-4334-8BD9-C3D71FEB608F}" dt="2021-07-31T09:16:38.790" v="105" actId="14100"/>
          <ac:spMkLst>
            <pc:docMk/>
            <pc:sldMk cId="3719304166" sldId="412"/>
            <ac:spMk id="6" creationId="{E5A11816-C0AB-4204-B02F-6BF37FFEB40A}"/>
          </ac:spMkLst>
        </pc:spChg>
        <pc:spChg chg="add mod">
          <ac:chgData name="Marius Grobbelaar" userId="f78c0ccbbd61117f" providerId="LiveId" clId="{6BE93016-8690-4334-8BD9-C3D71FEB608F}" dt="2021-07-31T09:16:51.919" v="108" actId="255"/>
          <ac:spMkLst>
            <pc:docMk/>
            <pc:sldMk cId="3719304166" sldId="412"/>
            <ac:spMk id="8" creationId="{64A9E24B-1C25-454D-9674-F161C5C14A93}"/>
          </ac:spMkLst>
        </pc:spChg>
      </pc:sldChg>
      <pc:sldChg chg="addSp modSp add mod">
        <pc:chgData name="Marius Grobbelaar" userId="f78c0ccbbd61117f" providerId="LiveId" clId="{6BE93016-8690-4334-8BD9-C3D71FEB608F}" dt="2021-07-31T09:17:41.471" v="127" actId="167"/>
        <pc:sldMkLst>
          <pc:docMk/>
          <pc:sldMk cId="3127415053" sldId="413"/>
        </pc:sldMkLst>
        <pc:spChg chg="add mod">
          <ac:chgData name="Marius Grobbelaar" userId="f78c0ccbbd61117f" providerId="LiveId" clId="{6BE93016-8690-4334-8BD9-C3D71FEB608F}" dt="2021-07-31T09:16:58.174" v="109" actId="1076"/>
          <ac:spMkLst>
            <pc:docMk/>
            <pc:sldMk cId="3127415053" sldId="413"/>
            <ac:spMk id="6" creationId="{F83C879E-D38A-4310-8546-667F5713261E}"/>
          </ac:spMkLst>
        </pc:spChg>
        <pc:picChg chg="add mod">
          <ac:chgData name="Marius Grobbelaar" userId="f78c0ccbbd61117f" providerId="LiveId" clId="{6BE93016-8690-4334-8BD9-C3D71FEB608F}" dt="2021-07-31T09:17:30.525" v="123" actId="1076"/>
          <ac:picMkLst>
            <pc:docMk/>
            <pc:sldMk cId="3127415053" sldId="413"/>
            <ac:picMk id="8" creationId="{103B8C7A-A7B2-4D11-ADDF-091DEC29B51E}"/>
          </ac:picMkLst>
        </pc:picChg>
        <pc:picChg chg="add mod">
          <ac:chgData name="Marius Grobbelaar" userId="f78c0ccbbd61117f" providerId="LiveId" clId="{6BE93016-8690-4334-8BD9-C3D71FEB608F}" dt="2021-07-31T09:17:35.950" v="126" actId="1076"/>
          <ac:picMkLst>
            <pc:docMk/>
            <pc:sldMk cId="3127415053" sldId="413"/>
            <ac:picMk id="10" creationId="{A0CEB8EE-16EB-4080-B737-E2C57B2661BE}"/>
          </ac:picMkLst>
        </pc:picChg>
        <pc:picChg chg="add mod ord">
          <ac:chgData name="Marius Grobbelaar" userId="f78c0ccbbd61117f" providerId="LiveId" clId="{6BE93016-8690-4334-8BD9-C3D71FEB608F}" dt="2021-07-31T09:17:41.471" v="127" actId="167"/>
          <ac:picMkLst>
            <pc:docMk/>
            <pc:sldMk cId="3127415053" sldId="413"/>
            <ac:picMk id="11" creationId="{05C1B360-5D1C-40F6-8EF5-65B0DA09A4A2}"/>
          </ac:picMkLst>
        </pc:picChg>
      </pc:sldChg>
      <pc:sldChg chg="addSp modSp add mod">
        <pc:chgData name="Marius Grobbelaar" userId="f78c0ccbbd61117f" providerId="LiveId" clId="{6BE93016-8690-4334-8BD9-C3D71FEB608F}" dt="2021-07-31T09:18:08.973" v="133" actId="404"/>
        <pc:sldMkLst>
          <pc:docMk/>
          <pc:sldMk cId="2414686901" sldId="414"/>
        </pc:sldMkLst>
        <pc:spChg chg="add mod">
          <ac:chgData name="Marius Grobbelaar" userId="f78c0ccbbd61117f" providerId="LiveId" clId="{6BE93016-8690-4334-8BD9-C3D71FEB608F}" dt="2021-07-31T09:17:52.085" v="128" actId="1076"/>
          <ac:spMkLst>
            <pc:docMk/>
            <pc:sldMk cId="2414686901" sldId="414"/>
            <ac:spMk id="6" creationId="{1638480D-F01A-4CC0-9DB0-36E603568124}"/>
          </ac:spMkLst>
        </pc:spChg>
        <pc:spChg chg="add mod">
          <ac:chgData name="Marius Grobbelaar" userId="f78c0ccbbd61117f" providerId="LiveId" clId="{6BE93016-8690-4334-8BD9-C3D71FEB608F}" dt="2021-07-31T09:18:08.973" v="133" actId="404"/>
          <ac:spMkLst>
            <pc:docMk/>
            <pc:sldMk cId="2414686901" sldId="414"/>
            <ac:spMk id="8" creationId="{DE538369-7608-495D-AB98-89ED9FA85D8F}"/>
          </ac:spMkLst>
        </pc:spChg>
      </pc:sldChg>
      <pc:sldChg chg="addSp modSp add mod">
        <pc:chgData name="Marius Grobbelaar" userId="f78c0ccbbd61117f" providerId="LiveId" clId="{6BE93016-8690-4334-8BD9-C3D71FEB608F}" dt="2021-07-31T09:18:33.150" v="141" actId="1076"/>
        <pc:sldMkLst>
          <pc:docMk/>
          <pc:sldMk cId="2495360524" sldId="415"/>
        </pc:sldMkLst>
        <pc:spChg chg="add mod">
          <ac:chgData name="Marius Grobbelaar" userId="f78c0ccbbd61117f" providerId="LiveId" clId="{6BE93016-8690-4334-8BD9-C3D71FEB608F}" dt="2021-07-31T09:18:15.521" v="134" actId="1076"/>
          <ac:spMkLst>
            <pc:docMk/>
            <pc:sldMk cId="2495360524" sldId="415"/>
            <ac:spMk id="6" creationId="{501D07D8-8FFA-4DDD-819D-733FDF2DD225}"/>
          </ac:spMkLst>
        </pc:spChg>
        <pc:picChg chg="add mod">
          <ac:chgData name="Marius Grobbelaar" userId="f78c0ccbbd61117f" providerId="LiveId" clId="{6BE93016-8690-4334-8BD9-C3D71FEB608F}" dt="2021-07-31T09:18:30.925" v="140" actId="1076"/>
          <ac:picMkLst>
            <pc:docMk/>
            <pc:sldMk cId="2495360524" sldId="415"/>
            <ac:picMk id="8" creationId="{D26E5601-2DAD-4760-9ADA-9684FD91CAA9}"/>
          </ac:picMkLst>
        </pc:picChg>
        <pc:picChg chg="add mod">
          <ac:chgData name="Marius Grobbelaar" userId="f78c0ccbbd61117f" providerId="LiveId" clId="{6BE93016-8690-4334-8BD9-C3D71FEB608F}" dt="2021-07-31T09:18:33.150" v="141" actId="1076"/>
          <ac:picMkLst>
            <pc:docMk/>
            <pc:sldMk cId="2495360524" sldId="415"/>
            <ac:picMk id="10" creationId="{5B7E39D0-1934-4C67-8EB4-70A9A62C2E03}"/>
          </ac:picMkLst>
        </pc:picChg>
      </pc:sldChg>
      <pc:sldChg chg="addSp modSp add mod">
        <pc:chgData name="Marius Grobbelaar" userId="f78c0ccbbd61117f" providerId="LiveId" clId="{6BE93016-8690-4334-8BD9-C3D71FEB608F}" dt="2021-07-31T09:18:57.745" v="148" actId="404"/>
        <pc:sldMkLst>
          <pc:docMk/>
          <pc:sldMk cId="3264184512" sldId="416"/>
        </pc:sldMkLst>
        <pc:spChg chg="add mod">
          <ac:chgData name="Marius Grobbelaar" userId="f78c0ccbbd61117f" providerId="LiveId" clId="{6BE93016-8690-4334-8BD9-C3D71FEB608F}" dt="2021-07-31T09:18:57.745" v="148" actId="404"/>
          <ac:spMkLst>
            <pc:docMk/>
            <pc:sldMk cId="3264184512" sldId="416"/>
            <ac:spMk id="6" creationId="{C59AC3D7-5A00-481C-99AC-87370E4241A6}"/>
          </ac:spMkLst>
        </pc:spChg>
        <pc:spChg chg="add mod">
          <ac:chgData name="Marius Grobbelaar" userId="f78c0ccbbd61117f" providerId="LiveId" clId="{6BE93016-8690-4334-8BD9-C3D71FEB608F}" dt="2021-07-31T09:18:40.103" v="143" actId="1076"/>
          <ac:spMkLst>
            <pc:docMk/>
            <pc:sldMk cId="3264184512" sldId="416"/>
            <ac:spMk id="8" creationId="{6146A6BB-28AE-4C98-9216-6FFE2D71395C}"/>
          </ac:spMkLst>
        </pc:spChg>
      </pc:sldChg>
      <pc:sldChg chg="addSp modSp add mod">
        <pc:chgData name="Marius Grobbelaar" userId="f78c0ccbbd61117f" providerId="LiveId" clId="{6BE93016-8690-4334-8BD9-C3D71FEB608F}" dt="2021-07-31T09:19:45.501" v="161" actId="1076"/>
        <pc:sldMkLst>
          <pc:docMk/>
          <pc:sldMk cId="952960547" sldId="417"/>
        </pc:sldMkLst>
        <pc:spChg chg="add mod">
          <ac:chgData name="Marius Grobbelaar" userId="f78c0ccbbd61117f" providerId="LiveId" clId="{6BE93016-8690-4334-8BD9-C3D71FEB608F}" dt="2021-07-31T09:19:06.126" v="150" actId="1076"/>
          <ac:spMkLst>
            <pc:docMk/>
            <pc:sldMk cId="952960547" sldId="417"/>
            <ac:spMk id="6" creationId="{F3923562-4BD4-4502-A03A-2348743BD4AE}"/>
          </ac:spMkLst>
        </pc:spChg>
        <pc:spChg chg="add mod">
          <ac:chgData name="Marius Grobbelaar" userId="f78c0ccbbd61117f" providerId="LiveId" clId="{6BE93016-8690-4334-8BD9-C3D71FEB608F}" dt="2021-07-31T09:19:37.792" v="158" actId="20577"/>
          <ac:spMkLst>
            <pc:docMk/>
            <pc:sldMk cId="952960547" sldId="417"/>
            <ac:spMk id="8" creationId="{F070EE71-F5DC-49F4-B829-4644B4FCA294}"/>
          </ac:spMkLst>
        </pc:spChg>
        <pc:picChg chg="add mod">
          <ac:chgData name="Marius Grobbelaar" userId="f78c0ccbbd61117f" providerId="LiveId" clId="{6BE93016-8690-4334-8BD9-C3D71FEB608F}" dt="2021-07-31T09:19:45.501" v="161" actId="1076"/>
          <ac:picMkLst>
            <pc:docMk/>
            <pc:sldMk cId="952960547" sldId="417"/>
            <ac:picMk id="10" creationId="{AAFFB401-F80E-4FDC-8EEA-79339DF5C6E9}"/>
          </ac:picMkLst>
        </pc:picChg>
      </pc:sldChg>
      <pc:sldChg chg="addSp modSp add mod">
        <pc:chgData name="Marius Grobbelaar" userId="f78c0ccbbd61117f" providerId="LiveId" clId="{6BE93016-8690-4334-8BD9-C3D71FEB608F}" dt="2021-07-31T09:20:09.091" v="165" actId="404"/>
        <pc:sldMkLst>
          <pc:docMk/>
          <pc:sldMk cId="3297046806" sldId="418"/>
        </pc:sldMkLst>
        <pc:spChg chg="add mod">
          <ac:chgData name="Marius Grobbelaar" userId="f78c0ccbbd61117f" providerId="LiveId" clId="{6BE93016-8690-4334-8BD9-C3D71FEB608F}" dt="2021-07-31T09:20:09.091" v="165" actId="404"/>
          <ac:spMkLst>
            <pc:docMk/>
            <pc:sldMk cId="3297046806" sldId="418"/>
            <ac:spMk id="6" creationId="{B52C6DAA-52C1-4BD0-A0F6-F8DD63D7004C}"/>
          </ac:spMkLst>
        </pc:spChg>
        <pc:spChg chg="add mod">
          <ac:chgData name="Marius Grobbelaar" userId="f78c0ccbbd61117f" providerId="LiveId" clId="{6BE93016-8690-4334-8BD9-C3D71FEB608F}" dt="2021-07-31T09:19:59.293" v="162" actId="1076"/>
          <ac:spMkLst>
            <pc:docMk/>
            <pc:sldMk cId="3297046806" sldId="418"/>
            <ac:spMk id="8" creationId="{B4AB4BFB-B47C-428E-8527-6162A72D4FA0}"/>
          </ac:spMkLst>
        </pc:spChg>
      </pc:sldChg>
      <pc:sldChg chg="addSp modSp add mod">
        <pc:chgData name="Marius Grobbelaar" userId="f78c0ccbbd61117f" providerId="LiveId" clId="{6BE93016-8690-4334-8BD9-C3D71FEB608F}" dt="2021-07-31T09:20:23.012" v="169" actId="1076"/>
        <pc:sldMkLst>
          <pc:docMk/>
          <pc:sldMk cId="692383484" sldId="419"/>
        </pc:sldMkLst>
        <pc:spChg chg="add mod">
          <ac:chgData name="Marius Grobbelaar" userId="f78c0ccbbd61117f" providerId="LiveId" clId="{6BE93016-8690-4334-8BD9-C3D71FEB608F}" dt="2021-07-31T09:20:15.007" v="166" actId="1076"/>
          <ac:spMkLst>
            <pc:docMk/>
            <pc:sldMk cId="692383484" sldId="419"/>
            <ac:spMk id="6" creationId="{6A41FF7A-0A76-4D82-9A71-0EEAA06B8123}"/>
          </ac:spMkLst>
        </pc:spChg>
        <pc:picChg chg="add mod">
          <ac:chgData name="Marius Grobbelaar" userId="f78c0ccbbd61117f" providerId="LiveId" clId="{6BE93016-8690-4334-8BD9-C3D71FEB608F}" dt="2021-07-31T09:20:23.012" v="169" actId="1076"/>
          <ac:picMkLst>
            <pc:docMk/>
            <pc:sldMk cId="692383484" sldId="419"/>
            <ac:picMk id="8" creationId="{C4AF1478-D1AC-4A33-B503-0E4A06825DAD}"/>
          </ac:picMkLst>
        </pc:picChg>
      </pc:sldChg>
      <pc:sldChg chg="addSp modSp add mod">
        <pc:chgData name="Marius Grobbelaar" userId="f78c0ccbbd61117f" providerId="LiveId" clId="{6BE93016-8690-4334-8BD9-C3D71FEB608F}" dt="2021-07-31T09:20:52.186" v="177" actId="1076"/>
        <pc:sldMkLst>
          <pc:docMk/>
          <pc:sldMk cId="3125586618" sldId="420"/>
        </pc:sldMkLst>
        <pc:spChg chg="add mod">
          <ac:chgData name="Marius Grobbelaar" userId="f78c0ccbbd61117f" providerId="LiveId" clId="{6BE93016-8690-4334-8BD9-C3D71FEB608F}" dt="2021-07-31T09:20:33.458" v="171" actId="14100"/>
          <ac:spMkLst>
            <pc:docMk/>
            <pc:sldMk cId="3125586618" sldId="420"/>
            <ac:spMk id="6" creationId="{B0B9A5F7-0A4F-4FA6-A765-79E9067700FE}"/>
          </ac:spMkLst>
        </pc:spChg>
        <pc:spChg chg="add mod">
          <ac:chgData name="Marius Grobbelaar" userId="f78c0ccbbd61117f" providerId="LiveId" clId="{6BE93016-8690-4334-8BD9-C3D71FEB608F}" dt="2021-07-31T09:20:49.406" v="176" actId="14100"/>
          <ac:spMkLst>
            <pc:docMk/>
            <pc:sldMk cId="3125586618" sldId="420"/>
            <ac:spMk id="10" creationId="{1512F788-1930-4A6B-BE42-BEC4096E9F9C}"/>
          </ac:spMkLst>
        </pc:spChg>
        <pc:picChg chg="add mod">
          <ac:chgData name="Marius Grobbelaar" userId="f78c0ccbbd61117f" providerId="LiveId" clId="{6BE93016-8690-4334-8BD9-C3D71FEB608F}" dt="2021-07-31T09:20:52.186" v="177" actId="1076"/>
          <ac:picMkLst>
            <pc:docMk/>
            <pc:sldMk cId="3125586618" sldId="420"/>
            <ac:picMk id="8" creationId="{C1B267B0-6017-4B71-BF1A-98E769529548}"/>
          </ac:picMkLst>
        </pc:picChg>
      </pc:sldChg>
      <pc:sldChg chg="addSp modSp add mod">
        <pc:chgData name="Marius Grobbelaar" userId="f78c0ccbbd61117f" providerId="LiveId" clId="{6BE93016-8690-4334-8BD9-C3D71FEB608F}" dt="2021-07-31T09:21:17.661" v="187" actId="1076"/>
        <pc:sldMkLst>
          <pc:docMk/>
          <pc:sldMk cId="1794607814" sldId="421"/>
        </pc:sldMkLst>
        <pc:spChg chg="add mod">
          <ac:chgData name="Marius Grobbelaar" userId="f78c0ccbbd61117f" providerId="LiveId" clId="{6BE93016-8690-4334-8BD9-C3D71FEB608F}" dt="2021-07-31T09:20:58.610" v="179" actId="14100"/>
          <ac:spMkLst>
            <pc:docMk/>
            <pc:sldMk cId="1794607814" sldId="421"/>
            <ac:spMk id="6" creationId="{4D2EC9FA-C851-4D43-97F4-E38028F7EE42}"/>
          </ac:spMkLst>
        </pc:spChg>
        <pc:picChg chg="add mod">
          <ac:chgData name="Marius Grobbelaar" userId="f78c0ccbbd61117f" providerId="LiveId" clId="{6BE93016-8690-4334-8BD9-C3D71FEB608F}" dt="2021-07-31T09:21:04.552" v="182" actId="14100"/>
          <ac:picMkLst>
            <pc:docMk/>
            <pc:sldMk cId="1794607814" sldId="421"/>
            <ac:picMk id="8" creationId="{86194F9F-CEDE-4D96-88E3-8FC29087287A}"/>
          </ac:picMkLst>
        </pc:picChg>
        <pc:picChg chg="add mod">
          <ac:chgData name="Marius Grobbelaar" userId="f78c0ccbbd61117f" providerId="LiveId" clId="{6BE93016-8690-4334-8BD9-C3D71FEB608F}" dt="2021-07-31T09:21:10.288" v="185" actId="1076"/>
          <ac:picMkLst>
            <pc:docMk/>
            <pc:sldMk cId="1794607814" sldId="421"/>
            <ac:picMk id="10" creationId="{30E3FFEC-D331-4DAF-B7D3-7B8010A88596}"/>
          </ac:picMkLst>
        </pc:picChg>
        <pc:picChg chg="add mod">
          <ac:chgData name="Marius Grobbelaar" userId="f78c0ccbbd61117f" providerId="LiveId" clId="{6BE93016-8690-4334-8BD9-C3D71FEB608F}" dt="2021-07-31T09:21:17.661" v="187" actId="1076"/>
          <ac:picMkLst>
            <pc:docMk/>
            <pc:sldMk cId="1794607814" sldId="421"/>
            <ac:picMk id="11" creationId="{461A6016-6882-4A00-9A33-2D0F93BB6B13}"/>
          </ac:picMkLst>
        </pc:picChg>
      </pc:sldChg>
      <pc:sldChg chg="addSp modSp add mod">
        <pc:chgData name="Marius Grobbelaar" userId="f78c0ccbbd61117f" providerId="LiveId" clId="{6BE93016-8690-4334-8BD9-C3D71FEB608F}" dt="2021-07-31T09:21:56.435" v="195" actId="1076"/>
        <pc:sldMkLst>
          <pc:docMk/>
          <pc:sldMk cId="1374893724" sldId="422"/>
        </pc:sldMkLst>
        <pc:spChg chg="add mod">
          <ac:chgData name="Marius Grobbelaar" userId="f78c0ccbbd61117f" providerId="LiveId" clId="{6BE93016-8690-4334-8BD9-C3D71FEB608F}" dt="2021-07-31T09:21:56.435" v="195" actId="1076"/>
          <ac:spMkLst>
            <pc:docMk/>
            <pc:sldMk cId="1374893724" sldId="422"/>
            <ac:spMk id="6" creationId="{503EC8D7-A4A0-4F6F-A73E-C89FEF474C7E}"/>
          </ac:spMkLst>
        </pc:spChg>
        <pc:spChg chg="add mod">
          <ac:chgData name="Marius Grobbelaar" userId="f78c0ccbbd61117f" providerId="LiveId" clId="{6BE93016-8690-4334-8BD9-C3D71FEB608F}" dt="2021-07-31T09:21:24.615" v="188" actId="1076"/>
          <ac:spMkLst>
            <pc:docMk/>
            <pc:sldMk cId="1374893724" sldId="422"/>
            <ac:spMk id="8" creationId="{0201656E-B383-4D98-9711-C9AA01FCFF5A}"/>
          </ac:spMkLst>
        </pc:spChg>
      </pc:sldChg>
      <pc:sldChg chg="addSp modSp add mod">
        <pc:chgData name="Marius Grobbelaar" userId="f78c0ccbbd61117f" providerId="LiveId" clId="{6BE93016-8690-4334-8BD9-C3D71FEB608F}" dt="2021-07-31T09:22:22.324" v="203" actId="404"/>
        <pc:sldMkLst>
          <pc:docMk/>
          <pc:sldMk cId="2321319174" sldId="423"/>
        </pc:sldMkLst>
        <pc:spChg chg="add mod">
          <ac:chgData name="Marius Grobbelaar" userId="f78c0ccbbd61117f" providerId="LiveId" clId="{6BE93016-8690-4334-8BD9-C3D71FEB608F}" dt="2021-07-31T09:22:02.877" v="197" actId="14100"/>
          <ac:spMkLst>
            <pc:docMk/>
            <pc:sldMk cId="2321319174" sldId="423"/>
            <ac:spMk id="6" creationId="{B1CBAEA4-A276-49DB-9D9C-C931E7B4C3C8}"/>
          </ac:spMkLst>
        </pc:spChg>
        <pc:spChg chg="add mod">
          <ac:chgData name="Marius Grobbelaar" userId="f78c0ccbbd61117f" providerId="LiveId" clId="{6BE93016-8690-4334-8BD9-C3D71FEB608F}" dt="2021-07-31T09:22:22.324" v="203" actId="404"/>
          <ac:spMkLst>
            <pc:docMk/>
            <pc:sldMk cId="2321319174" sldId="423"/>
            <ac:spMk id="8" creationId="{2F98480D-4C06-4445-8A7C-EFF01C4C2705}"/>
          </ac:spMkLst>
        </pc:spChg>
      </pc:sldChg>
      <pc:sldChg chg="addSp delSp modSp add mod">
        <pc:chgData name="Marius Grobbelaar" userId="f78c0ccbbd61117f" providerId="LiveId" clId="{6BE93016-8690-4334-8BD9-C3D71FEB608F}" dt="2021-07-31T09:23:25.719" v="226" actId="1076"/>
        <pc:sldMkLst>
          <pc:docMk/>
          <pc:sldMk cId="1816731076" sldId="424"/>
        </pc:sldMkLst>
        <pc:spChg chg="add mod">
          <ac:chgData name="Marius Grobbelaar" userId="f78c0ccbbd61117f" providerId="LiveId" clId="{6BE93016-8690-4334-8BD9-C3D71FEB608F}" dt="2021-07-31T09:22:29.977" v="204" actId="1076"/>
          <ac:spMkLst>
            <pc:docMk/>
            <pc:sldMk cId="1816731076" sldId="424"/>
            <ac:spMk id="11" creationId="{CC6F7EA0-D2AE-4D8F-8DE5-3904A1C3B1C3}"/>
          </ac:spMkLst>
        </pc:spChg>
        <pc:picChg chg="add mod">
          <ac:chgData name="Marius Grobbelaar" userId="f78c0ccbbd61117f" providerId="LiveId" clId="{6BE93016-8690-4334-8BD9-C3D71FEB608F}" dt="2021-07-31T09:23:20.673" v="223" actId="1076"/>
          <ac:picMkLst>
            <pc:docMk/>
            <pc:sldMk cId="1816731076" sldId="424"/>
            <ac:picMk id="6" creationId="{C1D744B9-0CA9-462C-9B46-C8C4708E345C}"/>
          </ac:picMkLst>
        </pc:picChg>
        <pc:picChg chg="add mod modCrop">
          <ac:chgData name="Marius Grobbelaar" userId="f78c0ccbbd61117f" providerId="LiveId" clId="{6BE93016-8690-4334-8BD9-C3D71FEB608F}" dt="2021-07-31T09:23:25.719" v="226" actId="1076"/>
          <ac:picMkLst>
            <pc:docMk/>
            <pc:sldMk cId="1816731076" sldId="424"/>
            <ac:picMk id="8" creationId="{4DCA5E8F-563F-415E-9800-913A7162C7A3}"/>
          </ac:picMkLst>
        </pc:picChg>
        <pc:picChg chg="add mod">
          <ac:chgData name="Marius Grobbelaar" userId="f78c0ccbbd61117f" providerId="LiveId" clId="{6BE93016-8690-4334-8BD9-C3D71FEB608F}" dt="2021-07-31T09:23:11.443" v="220" actId="14100"/>
          <ac:picMkLst>
            <pc:docMk/>
            <pc:sldMk cId="1816731076" sldId="424"/>
            <ac:picMk id="10" creationId="{77774077-862C-4C3C-8A45-814B1BA8561D}"/>
          </ac:picMkLst>
        </pc:picChg>
        <pc:picChg chg="add mod ord">
          <ac:chgData name="Marius Grobbelaar" userId="f78c0ccbbd61117f" providerId="LiveId" clId="{6BE93016-8690-4334-8BD9-C3D71FEB608F}" dt="2021-07-31T09:23:16.572" v="222" actId="167"/>
          <ac:picMkLst>
            <pc:docMk/>
            <pc:sldMk cId="1816731076" sldId="424"/>
            <ac:picMk id="12" creationId="{421647C8-D3EB-438A-95A1-63F678547E46}"/>
          </ac:picMkLst>
        </pc:picChg>
        <pc:picChg chg="add del mod">
          <ac:chgData name="Marius Grobbelaar" userId="f78c0ccbbd61117f" providerId="LiveId" clId="{6BE93016-8690-4334-8BD9-C3D71FEB608F}" dt="2021-07-31T09:22:31.311" v="205" actId="478"/>
          <ac:picMkLst>
            <pc:docMk/>
            <pc:sldMk cId="1816731076" sldId="424"/>
            <ac:picMk id="13" creationId="{53C0216E-A4FC-46A1-9FA1-5031754DE4C4}"/>
          </ac:picMkLst>
        </pc:picChg>
      </pc:sldChg>
      <pc:sldChg chg="addSp modSp add mod">
        <pc:chgData name="Marius Grobbelaar" userId="f78c0ccbbd61117f" providerId="LiveId" clId="{6BE93016-8690-4334-8BD9-C3D71FEB608F}" dt="2021-07-31T09:23:44.544" v="234" actId="14100"/>
        <pc:sldMkLst>
          <pc:docMk/>
          <pc:sldMk cId="2290682539" sldId="425"/>
        </pc:sldMkLst>
        <pc:spChg chg="add mod">
          <ac:chgData name="Marius Grobbelaar" userId="f78c0ccbbd61117f" providerId="LiveId" clId="{6BE93016-8690-4334-8BD9-C3D71FEB608F}" dt="2021-07-31T09:23:32.118" v="228" actId="1076"/>
          <ac:spMkLst>
            <pc:docMk/>
            <pc:sldMk cId="2290682539" sldId="425"/>
            <ac:spMk id="6" creationId="{7336CE6B-EACA-4891-AF8B-2CB326747FCD}"/>
          </ac:spMkLst>
        </pc:spChg>
        <pc:picChg chg="add mod">
          <ac:chgData name="Marius Grobbelaar" userId="f78c0ccbbd61117f" providerId="LiveId" clId="{6BE93016-8690-4334-8BD9-C3D71FEB608F}" dt="2021-07-31T09:23:39.119" v="231" actId="14100"/>
          <ac:picMkLst>
            <pc:docMk/>
            <pc:sldMk cId="2290682539" sldId="425"/>
            <ac:picMk id="8" creationId="{E1330679-2217-498E-8BA6-66ED5E066116}"/>
          </ac:picMkLst>
        </pc:picChg>
        <pc:picChg chg="add mod">
          <ac:chgData name="Marius Grobbelaar" userId="f78c0ccbbd61117f" providerId="LiveId" clId="{6BE93016-8690-4334-8BD9-C3D71FEB608F}" dt="2021-07-31T09:23:44.544" v="234" actId="14100"/>
          <ac:picMkLst>
            <pc:docMk/>
            <pc:sldMk cId="2290682539" sldId="425"/>
            <ac:picMk id="10" creationId="{89A9D516-FFE3-47E3-A266-D5535FC086F9}"/>
          </ac:picMkLst>
        </pc:picChg>
      </pc:sldChg>
      <pc:sldChg chg="addSp modSp add mod">
        <pc:chgData name="Marius Grobbelaar" userId="f78c0ccbbd61117f" providerId="LiveId" clId="{6BE93016-8690-4334-8BD9-C3D71FEB608F}" dt="2021-07-31T09:24:20.933" v="245" actId="14100"/>
        <pc:sldMkLst>
          <pc:docMk/>
          <pc:sldMk cId="3632157758" sldId="426"/>
        </pc:sldMkLst>
        <pc:spChg chg="add mod">
          <ac:chgData name="Marius Grobbelaar" userId="f78c0ccbbd61117f" providerId="LiveId" clId="{6BE93016-8690-4334-8BD9-C3D71FEB608F}" dt="2021-07-31T09:23:53.378" v="236" actId="1076"/>
          <ac:spMkLst>
            <pc:docMk/>
            <pc:sldMk cId="3632157758" sldId="426"/>
            <ac:spMk id="6" creationId="{F2C2DEB7-689C-43B1-BEA4-795AF3D53AAC}"/>
          </ac:spMkLst>
        </pc:spChg>
        <pc:picChg chg="add mod modCrop">
          <ac:chgData name="Marius Grobbelaar" userId="f78c0ccbbd61117f" providerId="LiveId" clId="{6BE93016-8690-4334-8BD9-C3D71FEB608F}" dt="2021-07-31T09:24:20.933" v="245" actId="14100"/>
          <ac:picMkLst>
            <pc:docMk/>
            <pc:sldMk cId="3632157758" sldId="426"/>
            <ac:picMk id="8" creationId="{43ED7509-5698-4222-B233-C53469651259}"/>
          </ac:picMkLst>
        </pc:picChg>
        <pc:picChg chg="add mod ord">
          <ac:chgData name="Marius Grobbelaar" userId="f78c0ccbbd61117f" providerId="LiveId" clId="{6BE93016-8690-4334-8BD9-C3D71FEB608F}" dt="2021-07-31T09:24:16.368" v="244" actId="167"/>
          <ac:picMkLst>
            <pc:docMk/>
            <pc:sldMk cId="3632157758" sldId="426"/>
            <ac:picMk id="10" creationId="{16AB000C-8B1E-4D29-970A-A45283AC7ABB}"/>
          </ac:picMkLst>
        </pc:picChg>
      </pc:sldChg>
      <pc:sldChg chg="addSp modSp add mod">
        <pc:chgData name="Marius Grobbelaar" userId="f78c0ccbbd61117f" providerId="LiveId" clId="{6BE93016-8690-4334-8BD9-C3D71FEB608F}" dt="2021-07-31T09:24:40.444" v="252" actId="14100"/>
        <pc:sldMkLst>
          <pc:docMk/>
          <pc:sldMk cId="3468237242" sldId="427"/>
        </pc:sldMkLst>
        <pc:spChg chg="add mod">
          <ac:chgData name="Marius Grobbelaar" userId="f78c0ccbbd61117f" providerId="LiveId" clId="{6BE93016-8690-4334-8BD9-C3D71FEB608F}" dt="2021-07-31T09:24:28.812" v="247" actId="14100"/>
          <ac:spMkLst>
            <pc:docMk/>
            <pc:sldMk cId="3468237242" sldId="427"/>
            <ac:spMk id="6" creationId="{8FF80D9A-A301-4CC6-B34B-39B7AF7F3DBF}"/>
          </ac:spMkLst>
        </pc:spChg>
        <pc:picChg chg="add mod">
          <ac:chgData name="Marius Grobbelaar" userId="f78c0ccbbd61117f" providerId="LiveId" clId="{6BE93016-8690-4334-8BD9-C3D71FEB608F}" dt="2021-07-31T09:24:33.908" v="249" actId="1076"/>
          <ac:picMkLst>
            <pc:docMk/>
            <pc:sldMk cId="3468237242" sldId="427"/>
            <ac:picMk id="8" creationId="{C9186AF2-43E0-4C0F-8B85-22833E6D37B1}"/>
          </ac:picMkLst>
        </pc:picChg>
        <pc:picChg chg="add mod">
          <ac:chgData name="Marius Grobbelaar" userId="f78c0ccbbd61117f" providerId="LiveId" clId="{6BE93016-8690-4334-8BD9-C3D71FEB608F}" dt="2021-07-31T09:24:40.444" v="252" actId="14100"/>
          <ac:picMkLst>
            <pc:docMk/>
            <pc:sldMk cId="3468237242" sldId="427"/>
            <ac:picMk id="10" creationId="{EFF09334-2C7D-4C10-9222-F88748A61CAD}"/>
          </ac:picMkLst>
        </pc:picChg>
      </pc:sldChg>
      <pc:sldChg chg="addSp modSp add mod">
        <pc:chgData name="Marius Grobbelaar" userId="f78c0ccbbd61117f" providerId="LiveId" clId="{6BE93016-8690-4334-8BD9-C3D71FEB608F}" dt="2021-07-31T09:25:00.723" v="260" actId="14100"/>
        <pc:sldMkLst>
          <pc:docMk/>
          <pc:sldMk cId="3238078535" sldId="428"/>
        </pc:sldMkLst>
        <pc:spChg chg="add mod">
          <ac:chgData name="Marius Grobbelaar" userId="f78c0ccbbd61117f" providerId="LiveId" clId="{6BE93016-8690-4334-8BD9-C3D71FEB608F}" dt="2021-07-31T09:24:48.564" v="254" actId="1076"/>
          <ac:spMkLst>
            <pc:docMk/>
            <pc:sldMk cId="3238078535" sldId="428"/>
            <ac:spMk id="6" creationId="{18851A61-48F3-44E1-8F6C-0713DD88E932}"/>
          </ac:spMkLst>
        </pc:spChg>
        <pc:picChg chg="add mod">
          <ac:chgData name="Marius Grobbelaar" userId="f78c0ccbbd61117f" providerId="LiveId" clId="{6BE93016-8690-4334-8BD9-C3D71FEB608F}" dt="2021-07-31T09:24:56.878" v="258" actId="14100"/>
          <ac:picMkLst>
            <pc:docMk/>
            <pc:sldMk cId="3238078535" sldId="428"/>
            <ac:picMk id="8" creationId="{D1327214-BE95-4119-9922-AF6E8186B185}"/>
          </ac:picMkLst>
        </pc:picChg>
        <pc:picChg chg="add mod">
          <ac:chgData name="Marius Grobbelaar" userId="f78c0ccbbd61117f" providerId="LiveId" clId="{6BE93016-8690-4334-8BD9-C3D71FEB608F}" dt="2021-07-31T09:25:00.723" v="260" actId="14100"/>
          <ac:picMkLst>
            <pc:docMk/>
            <pc:sldMk cId="3238078535" sldId="428"/>
            <ac:picMk id="10" creationId="{DA90D82E-F170-4AA5-B66A-57B6D79207AF}"/>
          </ac:picMkLst>
        </pc:picChg>
      </pc:sldChg>
      <pc:sldChg chg="addSp modSp add mod">
        <pc:chgData name="Marius Grobbelaar" userId="f78c0ccbbd61117f" providerId="LiveId" clId="{6BE93016-8690-4334-8BD9-C3D71FEB608F}" dt="2021-07-31T09:25:42.457" v="269" actId="29295"/>
        <pc:sldMkLst>
          <pc:docMk/>
          <pc:sldMk cId="2243750700" sldId="429"/>
        </pc:sldMkLst>
        <pc:spChg chg="add mod">
          <ac:chgData name="Marius Grobbelaar" userId="f78c0ccbbd61117f" providerId="LiveId" clId="{6BE93016-8690-4334-8BD9-C3D71FEB608F}" dt="2021-07-31T09:25:09.509" v="262" actId="14100"/>
          <ac:spMkLst>
            <pc:docMk/>
            <pc:sldMk cId="2243750700" sldId="429"/>
            <ac:spMk id="6" creationId="{6DF1F623-F042-424C-BCFE-489102F7DAA7}"/>
          </ac:spMkLst>
        </pc:spChg>
        <pc:spChg chg="add mod">
          <ac:chgData name="Marius Grobbelaar" userId="f78c0ccbbd61117f" providerId="LiveId" clId="{6BE93016-8690-4334-8BD9-C3D71FEB608F}" dt="2021-07-31T09:25:21.808" v="265" actId="404"/>
          <ac:spMkLst>
            <pc:docMk/>
            <pc:sldMk cId="2243750700" sldId="429"/>
            <ac:spMk id="8" creationId="{523D9A16-712F-4935-B5D6-2E6872B24887}"/>
          </ac:spMkLst>
        </pc:spChg>
        <pc:picChg chg="add mod ord">
          <ac:chgData name="Marius Grobbelaar" userId="f78c0ccbbd61117f" providerId="LiveId" clId="{6BE93016-8690-4334-8BD9-C3D71FEB608F}" dt="2021-07-31T09:25:42.457" v="269" actId="29295"/>
          <ac:picMkLst>
            <pc:docMk/>
            <pc:sldMk cId="2243750700" sldId="429"/>
            <ac:picMk id="10" creationId="{940F523A-861A-4938-93F1-120CA2DF3917}"/>
          </ac:picMkLst>
        </pc:picChg>
      </pc:sldChg>
      <pc:sldChg chg="addSp modSp add mod">
        <pc:chgData name="Marius Grobbelaar" userId="f78c0ccbbd61117f" providerId="LiveId" clId="{6BE93016-8690-4334-8BD9-C3D71FEB608F}" dt="2021-07-31T09:25:54.913" v="272" actId="1076"/>
        <pc:sldMkLst>
          <pc:docMk/>
          <pc:sldMk cId="647427216" sldId="430"/>
        </pc:sldMkLst>
        <pc:spChg chg="add mod">
          <ac:chgData name="Marius Grobbelaar" userId="f78c0ccbbd61117f" providerId="LiveId" clId="{6BE93016-8690-4334-8BD9-C3D71FEB608F}" dt="2021-07-31T09:25:52.081" v="271" actId="1076"/>
          <ac:spMkLst>
            <pc:docMk/>
            <pc:sldMk cId="647427216" sldId="430"/>
            <ac:spMk id="6" creationId="{2E294AEC-03C1-4550-A4D5-585D0541B75A}"/>
          </ac:spMkLst>
        </pc:spChg>
        <pc:spChg chg="add mod">
          <ac:chgData name="Marius Grobbelaar" userId="f78c0ccbbd61117f" providerId="LiveId" clId="{6BE93016-8690-4334-8BD9-C3D71FEB608F}" dt="2021-07-31T09:25:54.913" v="272" actId="1076"/>
          <ac:spMkLst>
            <pc:docMk/>
            <pc:sldMk cId="647427216" sldId="430"/>
            <ac:spMk id="8" creationId="{FFEB08D0-0F9D-49D2-8F45-34F209A53EB1}"/>
          </ac:spMkLst>
        </pc:spChg>
      </pc:sldChg>
      <pc:sldChg chg="addSp modSp add mod ord">
        <pc:chgData name="Marius Grobbelaar" userId="f78c0ccbbd61117f" providerId="LiveId" clId="{6BE93016-8690-4334-8BD9-C3D71FEB608F}" dt="2021-07-31T08:25:34.507" v="59" actId="14100"/>
        <pc:sldMkLst>
          <pc:docMk/>
          <pc:sldMk cId="79095454" sldId="431"/>
        </pc:sldMkLst>
        <pc:spChg chg="add mod">
          <ac:chgData name="Marius Grobbelaar" userId="f78c0ccbbd61117f" providerId="LiveId" clId="{6BE93016-8690-4334-8BD9-C3D71FEB608F}" dt="2021-07-31T08:25:29.022" v="57" actId="1076"/>
          <ac:spMkLst>
            <pc:docMk/>
            <pc:sldMk cId="79095454" sldId="431"/>
            <ac:spMk id="6" creationId="{3B16281C-67FF-4816-88AD-343307164011}"/>
          </ac:spMkLst>
        </pc:spChg>
        <pc:spChg chg="add mod">
          <ac:chgData name="Marius Grobbelaar" userId="f78c0ccbbd61117f" providerId="LiveId" clId="{6BE93016-8690-4334-8BD9-C3D71FEB608F}" dt="2021-07-31T08:25:34.507" v="59" actId="14100"/>
          <ac:spMkLst>
            <pc:docMk/>
            <pc:sldMk cId="79095454" sldId="431"/>
            <ac:spMk id="8" creationId="{1264A147-E7D0-4F5E-BB98-E9E6C159949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4035"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21366829-C2A0-4959-B592-08B220B64025}" type="datetimeFigureOut">
              <a:rPr lang="en-US"/>
              <a:pPr>
                <a:defRPr/>
              </a:pPr>
              <a:t>7/31/2021</a:t>
            </a:fld>
            <a:endParaRPr lang="en-US"/>
          </a:p>
        </p:txBody>
      </p:sp>
      <p:sp>
        <p:nvSpPr>
          <p:cNvPr id="44036"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4037"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09F250C-2446-461E-99D3-83257EDBEAE8}" type="slidenum">
              <a:rPr lang="en-US"/>
              <a:pPr>
                <a:defRPr/>
              </a:pPr>
              <a:t>‹#›</a:t>
            </a:fld>
            <a:endParaRPr lang="en-US"/>
          </a:p>
        </p:txBody>
      </p:sp>
    </p:spTree>
    <p:extLst>
      <p:ext uri="{BB962C8B-B14F-4D97-AF65-F5344CB8AC3E}">
        <p14:creationId xmlns:p14="http://schemas.microsoft.com/office/powerpoint/2010/main" val="854529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defTabSz="990600">
              <a:defRPr sz="1300">
                <a:latin typeface="Calibri" pitchFamily="34" charset="0"/>
              </a:defRPr>
            </a:lvl1pPr>
          </a:lstStyle>
          <a:p>
            <a:pPr>
              <a:defRPr/>
            </a:pPr>
            <a:endParaRPr lang="en-AU"/>
          </a:p>
        </p:txBody>
      </p:sp>
      <p:sp>
        <p:nvSpPr>
          <p:cNvPr id="3" name="Date Placeholder 2"/>
          <p:cNvSpPr>
            <a:spLocks noGrp="1"/>
          </p:cNvSpPr>
          <p:nvPr>
            <p:ph type="dt" idx="1"/>
          </p:nvPr>
        </p:nvSpPr>
        <p:spPr bwMode="auto">
          <a:xfrm>
            <a:off x="4021138"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990600">
              <a:defRPr sz="1300">
                <a:latin typeface="Calibri" pitchFamily="34" charset="0"/>
              </a:defRPr>
            </a:lvl1pPr>
          </a:lstStyle>
          <a:p>
            <a:pPr>
              <a:defRPr/>
            </a:pPr>
            <a:fld id="{561CF55E-B248-4146-9A13-761331EC8C7E}" type="datetimeFigureOut">
              <a:rPr lang="en-US"/>
              <a:pPr>
                <a:defRPr/>
              </a:pPr>
              <a:t>7/31/2021</a:t>
            </a:fld>
            <a:endParaRPr lang="en-AU"/>
          </a:p>
        </p:txBody>
      </p:sp>
      <p:sp>
        <p:nvSpPr>
          <p:cNvPr id="4" name="Slide Image Placeholder 3"/>
          <p:cNvSpPr>
            <a:spLocks noGrp="1" noRot="1" noChangeAspect="1"/>
          </p:cNvSpPr>
          <p:nvPr>
            <p:ph type="sldImg" idx="2"/>
          </p:nvPr>
        </p:nvSpPr>
        <p:spPr>
          <a:xfrm>
            <a:off x="990600" y="768350"/>
            <a:ext cx="5118100" cy="3836988"/>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bwMode="auto">
          <a:xfrm>
            <a:off x="709613" y="4860925"/>
            <a:ext cx="5680075" cy="4605338"/>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bwMode="auto">
          <a:xfrm>
            <a:off x="0"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defTabSz="990600">
              <a:defRPr sz="1300">
                <a:latin typeface="Calibri" pitchFamily="34" charset="0"/>
              </a:defRPr>
            </a:lvl1pPr>
          </a:lstStyle>
          <a:p>
            <a:pPr>
              <a:defRPr/>
            </a:pPr>
            <a:endParaRPr lang="en-AU"/>
          </a:p>
        </p:txBody>
      </p:sp>
      <p:sp>
        <p:nvSpPr>
          <p:cNvPr id="7" name="Slide Number Placeholder 6"/>
          <p:cNvSpPr>
            <a:spLocks noGrp="1"/>
          </p:cNvSpPr>
          <p:nvPr>
            <p:ph type="sldNum" sz="quarter" idx="5"/>
          </p:nvPr>
        </p:nvSpPr>
        <p:spPr bwMode="auto">
          <a:xfrm>
            <a:off x="4021138"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defTabSz="990600">
              <a:defRPr sz="1300">
                <a:latin typeface="Calibri" pitchFamily="34" charset="0"/>
              </a:defRPr>
            </a:lvl1pPr>
          </a:lstStyle>
          <a:p>
            <a:pPr>
              <a:defRPr/>
            </a:pPr>
            <a:fld id="{7208B34F-4657-43C2-B88C-D3EE7757987B}" type="slidenum">
              <a:rPr lang="en-AU"/>
              <a:pPr>
                <a:defRPr/>
              </a:pPr>
              <a:t>‹#›</a:t>
            </a:fld>
            <a:endParaRPr lang="en-AU"/>
          </a:p>
        </p:txBody>
      </p:sp>
    </p:spTree>
    <p:extLst>
      <p:ext uri="{BB962C8B-B14F-4D97-AF65-F5344CB8AC3E}">
        <p14:creationId xmlns:p14="http://schemas.microsoft.com/office/powerpoint/2010/main" val="3575080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a:t>
            </a:fld>
            <a:endParaRPr lang="en-AU"/>
          </a:p>
        </p:txBody>
      </p:sp>
    </p:spTree>
    <p:extLst>
      <p:ext uri="{BB962C8B-B14F-4D97-AF65-F5344CB8AC3E}">
        <p14:creationId xmlns:p14="http://schemas.microsoft.com/office/powerpoint/2010/main" val="666102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10</a:t>
            </a:fld>
            <a:endParaRPr lang="en-AU"/>
          </a:p>
        </p:txBody>
      </p:sp>
    </p:spTree>
    <p:extLst>
      <p:ext uri="{BB962C8B-B14F-4D97-AF65-F5344CB8AC3E}">
        <p14:creationId xmlns:p14="http://schemas.microsoft.com/office/powerpoint/2010/main" val="2706035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11</a:t>
            </a:fld>
            <a:endParaRPr lang="en-AU"/>
          </a:p>
        </p:txBody>
      </p:sp>
    </p:spTree>
    <p:extLst>
      <p:ext uri="{BB962C8B-B14F-4D97-AF65-F5344CB8AC3E}">
        <p14:creationId xmlns:p14="http://schemas.microsoft.com/office/powerpoint/2010/main" val="74133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12</a:t>
            </a:fld>
            <a:endParaRPr lang="en-AU"/>
          </a:p>
        </p:txBody>
      </p:sp>
    </p:spTree>
    <p:extLst>
      <p:ext uri="{BB962C8B-B14F-4D97-AF65-F5344CB8AC3E}">
        <p14:creationId xmlns:p14="http://schemas.microsoft.com/office/powerpoint/2010/main" val="1034811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13</a:t>
            </a:fld>
            <a:endParaRPr lang="en-AU"/>
          </a:p>
        </p:txBody>
      </p:sp>
    </p:spTree>
    <p:extLst>
      <p:ext uri="{BB962C8B-B14F-4D97-AF65-F5344CB8AC3E}">
        <p14:creationId xmlns:p14="http://schemas.microsoft.com/office/powerpoint/2010/main" val="3961970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14</a:t>
            </a:fld>
            <a:endParaRPr lang="en-AU"/>
          </a:p>
        </p:txBody>
      </p:sp>
    </p:spTree>
    <p:extLst>
      <p:ext uri="{BB962C8B-B14F-4D97-AF65-F5344CB8AC3E}">
        <p14:creationId xmlns:p14="http://schemas.microsoft.com/office/powerpoint/2010/main" val="374939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15</a:t>
            </a:fld>
            <a:endParaRPr lang="en-AU"/>
          </a:p>
        </p:txBody>
      </p:sp>
    </p:spTree>
    <p:extLst>
      <p:ext uri="{BB962C8B-B14F-4D97-AF65-F5344CB8AC3E}">
        <p14:creationId xmlns:p14="http://schemas.microsoft.com/office/powerpoint/2010/main" val="143110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16</a:t>
            </a:fld>
            <a:endParaRPr lang="en-AU"/>
          </a:p>
        </p:txBody>
      </p:sp>
    </p:spTree>
    <p:extLst>
      <p:ext uri="{BB962C8B-B14F-4D97-AF65-F5344CB8AC3E}">
        <p14:creationId xmlns:p14="http://schemas.microsoft.com/office/powerpoint/2010/main" val="3031169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17</a:t>
            </a:fld>
            <a:endParaRPr lang="en-AU"/>
          </a:p>
        </p:txBody>
      </p:sp>
    </p:spTree>
    <p:extLst>
      <p:ext uri="{BB962C8B-B14F-4D97-AF65-F5344CB8AC3E}">
        <p14:creationId xmlns:p14="http://schemas.microsoft.com/office/powerpoint/2010/main" val="2852594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18</a:t>
            </a:fld>
            <a:endParaRPr lang="en-AU"/>
          </a:p>
        </p:txBody>
      </p:sp>
    </p:spTree>
    <p:extLst>
      <p:ext uri="{BB962C8B-B14F-4D97-AF65-F5344CB8AC3E}">
        <p14:creationId xmlns:p14="http://schemas.microsoft.com/office/powerpoint/2010/main" val="2514909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19</a:t>
            </a:fld>
            <a:endParaRPr lang="en-AU"/>
          </a:p>
        </p:txBody>
      </p:sp>
    </p:spTree>
    <p:extLst>
      <p:ext uri="{BB962C8B-B14F-4D97-AF65-F5344CB8AC3E}">
        <p14:creationId xmlns:p14="http://schemas.microsoft.com/office/powerpoint/2010/main" val="140281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a:t>
            </a:fld>
            <a:endParaRPr lang="en-AU"/>
          </a:p>
        </p:txBody>
      </p:sp>
    </p:spTree>
    <p:extLst>
      <p:ext uri="{BB962C8B-B14F-4D97-AF65-F5344CB8AC3E}">
        <p14:creationId xmlns:p14="http://schemas.microsoft.com/office/powerpoint/2010/main" val="134529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20</a:t>
            </a:fld>
            <a:endParaRPr lang="en-AU"/>
          </a:p>
        </p:txBody>
      </p:sp>
    </p:spTree>
    <p:extLst>
      <p:ext uri="{BB962C8B-B14F-4D97-AF65-F5344CB8AC3E}">
        <p14:creationId xmlns:p14="http://schemas.microsoft.com/office/powerpoint/2010/main" val="3157764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21</a:t>
            </a:fld>
            <a:endParaRPr lang="en-AU"/>
          </a:p>
        </p:txBody>
      </p:sp>
    </p:spTree>
    <p:extLst>
      <p:ext uri="{BB962C8B-B14F-4D97-AF65-F5344CB8AC3E}">
        <p14:creationId xmlns:p14="http://schemas.microsoft.com/office/powerpoint/2010/main" val="36496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22</a:t>
            </a:fld>
            <a:endParaRPr lang="en-AU"/>
          </a:p>
        </p:txBody>
      </p:sp>
    </p:spTree>
    <p:extLst>
      <p:ext uri="{BB962C8B-B14F-4D97-AF65-F5344CB8AC3E}">
        <p14:creationId xmlns:p14="http://schemas.microsoft.com/office/powerpoint/2010/main" val="3446249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23</a:t>
            </a:fld>
            <a:endParaRPr lang="en-AU"/>
          </a:p>
        </p:txBody>
      </p:sp>
    </p:spTree>
    <p:extLst>
      <p:ext uri="{BB962C8B-B14F-4D97-AF65-F5344CB8AC3E}">
        <p14:creationId xmlns:p14="http://schemas.microsoft.com/office/powerpoint/2010/main" val="1738297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24</a:t>
            </a:fld>
            <a:endParaRPr lang="en-AU"/>
          </a:p>
        </p:txBody>
      </p:sp>
    </p:spTree>
    <p:extLst>
      <p:ext uri="{BB962C8B-B14F-4D97-AF65-F5344CB8AC3E}">
        <p14:creationId xmlns:p14="http://schemas.microsoft.com/office/powerpoint/2010/main" val="2003810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25</a:t>
            </a:fld>
            <a:endParaRPr lang="en-AU"/>
          </a:p>
        </p:txBody>
      </p:sp>
    </p:spTree>
    <p:extLst>
      <p:ext uri="{BB962C8B-B14F-4D97-AF65-F5344CB8AC3E}">
        <p14:creationId xmlns:p14="http://schemas.microsoft.com/office/powerpoint/2010/main" val="4072901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26</a:t>
            </a:fld>
            <a:endParaRPr lang="en-AU"/>
          </a:p>
        </p:txBody>
      </p:sp>
    </p:spTree>
    <p:extLst>
      <p:ext uri="{BB962C8B-B14F-4D97-AF65-F5344CB8AC3E}">
        <p14:creationId xmlns:p14="http://schemas.microsoft.com/office/powerpoint/2010/main" val="3378307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27</a:t>
            </a:fld>
            <a:endParaRPr lang="en-AU"/>
          </a:p>
        </p:txBody>
      </p:sp>
    </p:spTree>
    <p:extLst>
      <p:ext uri="{BB962C8B-B14F-4D97-AF65-F5344CB8AC3E}">
        <p14:creationId xmlns:p14="http://schemas.microsoft.com/office/powerpoint/2010/main" val="957917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3</a:t>
            </a:fld>
            <a:endParaRPr lang="en-AU"/>
          </a:p>
        </p:txBody>
      </p:sp>
    </p:spTree>
    <p:extLst>
      <p:ext uri="{BB962C8B-B14F-4D97-AF65-F5344CB8AC3E}">
        <p14:creationId xmlns:p14="http://schemas.microsoft.com/office/powerpoint/2010/main" val="890998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4</a:t>
            </a:fld>
            <a:endParaRPr lang="en-AU"/>
          </a:p>
        </p:txBody>
      </p:sp>
    </p:spTree>
    <p:extLst>
      <p:ext uri="{BB962C8B-B14F-4D97-AF65-F5344CB8AC3E}">
        <p14:creationId xmlns:p14="http://schemas.microsoft.com/office/powerpoint/2010/main" val="77599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5</a:t>
            </a:fld>
            <a:endParaRPr lang="en-AU"/>
          </a:p>
        </p:txBody>
      </p:sp>
    </p:spTree>
    <p:extLst>
      <p:ext uri="{BB962C8B-B14F-4D97-AF65-F5344CB8AC3E}">
        <p14:creationId xmlns:p14="http://schemas.microsoft.com/office/powerpoint/2010/main" val="277892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6</a:t>
            </a:fld>
            <a:endParaRPr lang="en-AU"/>
          </a:p>
        </p:txBody>
      </p:sp>
    </p:spTree>
    <p:extLst>
      <p:ext uri="{BB962C8B-B14F-4D97-AF65-F5344CB8AC3E}">
        <p14:creationId xmlns:p14="http://schemas.microsoft.com/office/powerpoint/2010/main" val="1127312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7</a:t>
            </a:fld>
            <a:endParaRPr lang="en-AU"/>
          </a:p>
        </p:txBody>
      </p:sp>
    </p:spTree>
    <p:extLst>
      <p:ext uri="{BB962C8B-B14F-4D97-AF65-F5344CB8AC3E}">
        <p14:creationId xmlns:p14="http://schemas.microsoft.com/office/powerpoint/2010/main" val="900154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8</a:t>
            </a:fld>
            <a:endParaRPr lang="en-AU"/>
          </a:p>
        </p:txBody>
      </p:sp>
    </p:spTree>
    <p:extLst>
      <p:ext uri="{BB962C8B-B14F-4D97-AF65-F5344CB8AC3E}">
        <p14:creationId xmlns:p14="http://schemas.microsoft.com/office/powerpoint/2010/main" val="3479860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9</a:t>
            </a:fld>
            <a:endParaRPr lang="en-AU"/>
          </a:p>
        </p:txBody>
      </p:sp>
    </p:spTree>
    <p:extLst>
      <p:ext uri="{BB962C8B-B14F-4D97-AF65-F5344CB8AC3E}">
        <p14:creationId xmlns:p14="http://schemas.microsoft.com/office/powerpoint/2010/main" val="147265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Times New Roman" pitchFamily="18" charset="0"/>
                <a:cs typeface="Times New Roman" pitchFamily="18" charset="0"/>
              </a:defRPr>
            </a:lvl1p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FD6C4FA6-7C82-4F6E-B3D0-F9DEFB1346CA}" type="slidenum">
              <a:rPr lang="en-AU"/>
              <a:pPr>
                <a:defRPr/>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875D2CA6-44F1-451B-B2C9-9C2CD8CE2D4E}" type="slidenum">
              <a:rPr lang="en-AU"/>
              <a:pPr>
                <a:defRPr/>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7"/>
          <p:cNvCxnSpPr/>
          <p:nvPr userDrawn="1"/>
        </p:nvCxnSpPr>
        <p:spPr>
          <a:xfrm>
            <a:off x="0" y="785813"/>
            <a:ext cx="9144000" cy="1587"/>
          </a:xfrm>
          <a:prstGeom prst="line">
            <a:avLst/>
          </a:prstGeom>
          <a:ln w="1270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25"/>
          <p:cNvCxnSpPr>
            <a:cxnSpLocks noChangeShapeType="1"/>
          </p:cNvCxnSpPr>
          <p:nvPr userDrawn="1"/>
        </p:nvCxnSpPr>
        <p:spPr bwMode="auto">
          <a:xfrm>
            <a:off x="0" y="6572250"/>
            <a:ext cx="9144000" cy="1588"/>
          </a:xfrm>
          <a:prstGeom prst="line">
            <a:avLst/>
          </a:prstGeom>
          <a:noFill/>
          <a:ln w="38100" algn="ctr">
            <a:solidFill>
              <a:srgbClr val="808080"/>
            </a:solidFill>
            <a:round/>
            <a:headEnd/>
            <a:tailEnd/>
          </a:ln>
        </p:spPr>
      </p:cxnSp>
      <p:sp>
        <p:nvSpPr>
          <p:cNvPr id="2" name="Title 1"/>
          <p:cNvSpPr>
            <a:spLocks noGrp="1"/>
          </p:cNvSpPr>
          <p:nvPr>
            <p:ph type="title"/>
          </p:nvPr>
        </p:nvSpPr>
        <p:spPr>
          <a:xfrm>
            <a:off x="0" y="-24"/>
            <a:ext cx="9144000" cy="725470"/>
          </a:xfrm>
        </p:spPr>
        <p:txBody>
          <a:bodyPr/>
          <a:lstStyle>
            <a:lvl1pPr>
              <a:defRPr>
                <a:latin typeface="Times New Roman" pitchFamily="18" charset="0"/>
                <a:cs typeface="Times New Roman" pitchFamily="18" charset="0"/>
              </a:defRPr>
            </a:lvl1pPr>
          </a:lstStyle>
          <a:p>
            <a:r>
              <a:rPr lang="en-US" dirty="0"/>
              <a:t>Click to edit Master title style</a:t>
            </a:r>
            <a:endParaRPr lang="en-AU" dirty="0"/>
          </a:p>
        </p:txBody>
      </p:sp>
      <p:sp>
        <p:nvSpPr>
          <p:cNvPr id="3" name="Content Placeholder 2"/>
          <p:cNvSpPr>
            <a:spLocks noGrp="1"/>
          </p:cNvSpPr>
          <p:nvPr>
            <p:ph idx="1"/>
          </p:nvPr>
        </p:nvSpPr>
        <p:spPr>
          <a:xfrm>
            <a:off x="457200" y="928670"/>
            <a:ext cx="8543956" cy="5500726"/>
          </a:xfrm>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4"/>
          <p:cNvSpPr>
            <a:spLocks noGrp="1"/>
          </p:cNvSpPr>
          <p:nvPr>
            <p:ph type="ftr" sz="quarter" idx="10"/>
          </p:nvPr>
        </p:nvSpPr>
        <p:spPr>
          <a:xfrm>
            <a:off x="33338" y="6572250"/>
            <a:ext cx="7562850" cy="285750"/>
          </a:xfrm>
        </p:spPr>
        <p:txBody>
          <a:bodyPr/>
          <a:lstStyle>
            <a:lvl1pPr algn="l">
              <a:defRPr smtClean="0">
                <a:solidFill>
                  <a:srgbClr val="808080"/>
                </a:solidFill>
                <a:latin typeface="Times New Roman" pitchFamily="18" charset="0"/>
                <a:cs typeface="Times New Roman" pitchFamily="18" charset="0"/>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1"/>
          </p:nvPr>
        </p:nvSpPr>
        <p:spPr>
          <a:xfrm>
            <a:off x="7858125" y="6572250"/>
            <a:ext cx="1285875" cy="285750"/>
          </a:xfrm>
        </p:spPr>
        <p:txBody>
          <a:bodyPr/>
          <a:lstStyle>
            <a:lvl1pPr>
              <a:defRPr/>
            </a:lvl1pPr>
          </a:lstStyle>
          <a:p>
            <a:pPr>
              <a:defRPr/>
            </a:pPr>
            <a:fld id="{29FC55B1-72B1-4398-A925-DD2EE0F982DB}" type="slidenum">
              <a:rPr lang="en-AU"/>
              <a:pPr>
                <a:defRPr/>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1015E919-5BD7-4912-8033-E3E398BB38B1}" type="slidenum">
              <a:rPr lang="en-AU"/>
              <a:pPr>
                <a:defRPr/>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B3664FE8-B0D9-4C05-B81B-4932A3A76014}" type="slidenum">
              <a:rPr lang="en-AU"/>
              <a:pPr>
                <a:defRPr/>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p>
        </p:txBody>
      </p:sp>
      <p:sp>
        <p:nvSpPr>
          <p:cNvPr id="8"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9" name="Slide Number Placeholder 5"/>
          <p:cNvSpPr>
            <a:spLocks noGrp="1"/>
          </p:cNvSpPr>
          <p:nvPr>
            <p:ph type="sldNum" sz="quarter" idx="12"/>
          </p:nvPr>
        </p:nvSpPr>
        <p:spPr/>
        <p:txBody>
          <a:bodyPr/>
          <a:lstStyle>
            <a:lvl1pPr>
              <a:defRPr/>
            </a:lvl1pPr>
          </a:lstStyle>
          <a:p>
            <a:pPr>
              <a:defRPr/>
            </a:pPr>
            <a:fld id="{727349E7-26C7-48C6-B0EA-976DAF694999}" type="slidenum">
              <a:rPr lang="en-AU"/>
              <a:pPr>
                <a:defRPr/>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p>
        </p:txBody>
      </p:sp>
      <p:sp>
        <p:nvSpPr>
          <p:cNvPr id="4"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5" name="Slide Number Placeholder 5"/>
          <p:cNvSpPr>
            <a:spLocks noGrp="1"/>
          </p:cNvSpPr>
          <p:nvPr>
            <p:ph type="sldNum" sz="quarter" idx="12"/>
          </p:nvPr>
        </p:nvSpPr>
        <p:spPr/>
        <p:txBody>
          <a:bodyPr/>
          <a:lstStyle>
            <a:lvl1pPr>
              <a:defRPr/>
            </a:lvl1pPr>
          </a:lstStyle>
          <a:p>
            <a:pPr>
              <a:defRPr/>
            </a:pPr>
            <a:fld id="{7DBEB4AB-301E-462B-8E73-E9871DB77C74}" type="slidenum">
              <a:rPr lang="en-AU"/>
              <a:pPr>
                <a:defRPr/>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p>
        </p:txBody>
      </p:sp>
      <p:sp>
        <p:nvSpPr>
          <p:cNvPr id="3"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4" name="Slide Number Placeholder 5"/>
          <p:cNvSpPr>
            <a:spLocks noGrp="1"/>
          </p:cNvSpPr>
          <p:nvPr>
            <p:ph type="sldNum" sz="quarter" idx="12"/>
          </p:nvPr>
        </p:nvSpPr>
        <p:spPr/>
        <p:txBody>
          <a:bodyPr/>
          <a:lstStyle>
            <a:lvl1pPr>
              <a:defRPr/>
            </a:lvl1pPr>
          </a:lstStyle>
          <a:p>
            <a:pPr>
              <a:defRPr/>
            </a:pPr>
            <a:fld id="{77485B47-EFAA-49A6-9B1E-EC01EDD64FFB}" type="slidenum">
              <a:rPr lang="en-AU"/>
              <a:pPr>
                <a:defRPr/>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8994D50D-933D-43BF-AF72-EF50DBB76536}" type="slidenum">
              <a:rPr lang="en-AU"/>
              <a:pPr>
                <a:defRPr/>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52A2838C-C338-4DEB-8A60-5466E7239004}" type="slidenum">
              <a:rPr lang="en-AU"/>
              <a:pPr>
                <a:defRPr/>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2A4E0D-B09F-480A-B953-2A4EF35E624C}"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tiff"/></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tiff"/></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foodtimeline.org/restaurants.html#americancoffeehous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menus.nypl.org/menu_pages/49558" TargetMode="External"/><Relationship Id="rId4" Type="http://schemas.openxmlformats.org/officeDocument/2006/relationships/hyperlink" Target="http://menus.nypl.org/search?utf8=%E2%9C%93&amp;query=tongu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jamesbeard.org/recipes/parker-house-rolls" TargetMode="External"/><Relationship Id="rId4" Type="http://schemas.openxmlformats.org/officeDocument/2006/relationships/hyperlink" Target="http://menus.nypl.org/dishes/10513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tiff"/></Relationships>
</file>

<file path=ppt/slides/_rels/slide2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tiff"/></Relationships>
</file>

<file path=ppt/slides/_rels/slide2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2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6F54DD-FCC8-7241-AD2D-A4E465A1786A}"/>
              </a:ext>
            </a:extLst>
          </p:cNvPr>
          <p:cNvSpPr txBox="1"/>
          <p:nvPr/>
        </p:nvSpPr>
        <p:spPr>
          <a:xfrm>
            <a:off x="-17815" y="26040"/>
            <a:ext cx="9144000" cy="738664"/>
          </a:xfrm>
          <a:prstGeom prst="rect">
            <a:avLst/>
          </a:prstGeom>
          <a:noFill/>
        </p:spPr>
        <p:txBody>
          <a:bodyPr wrap="square" rtlCol="0">
            <a:spAutoFit/>
          </a:bodyPr>
          <a:lstStyle/>
          <a:p>
            <a:pPr algn="r"/>
            <a:r>
              <a:rPr lang="en-US" sz="2500" b="1" dirty="0">
                <a:solidFill>
                  <a:srgbClr val="00B050"/>
                </a:solidFill>
                <a:latin typeface="Apple Chancery" panose="03020702040506060504" pitchFamily="66" charset="-79"/>
                <a:cs typeface="Apple Chancery" panose="03020702040506060504" pitchFamily="66" charset="-79"/>
              </a:rPr>
              <a:t>Nature Science Research and Innovation Centre</a:t>
            </a:r>
          </a:p>
          <a:p>
            <a:pPr algn="r"/>
            <a:r>
              <a:rPr lang="en-US" sz="1700" b="1" dirty="0">
                <a:solidFill>
                  <a:srgbClr val="002060"/>
                </a:solidFill>
                <a:latin typeface="Century" panose="02040604050505020304" pitchFamily="18" charset="0"/>
                <a:cs typeface="Apple Chancery" panose="03020702040506060504" pitchFamily="66" charset="-79"/>
              </a:rPr>
              <a:t>Ontario (ON), Canada</a:t>
            </a:r>
          </a:p>
        </p:txBody>
      </p:sp>
      <p:cxnSp>
        <p:nvCxnSpPr>
          <p:cNvPr id="4" name="Straight Connector 3">
            <a:extLst>
              <a:ext uri="{FF2B5EF4-FFF2-40B4-BE49-F238E27FC236}">
                <a16:creationId xmlns:a16="http://schemas.microsoft.com/office/drawing/2014/main" id="{9424C441-2313-1144-8770-52D9685FFFED}"/>
              </a:ext>
            </a:extLst>
          </p:cNvPr>
          <p:cNvCxnSpPr>
            <a:cxnSpLocks/>
          </p:cNvCxnSpPr>
          <p:nvPr/>
        </p:nvCxnSpPr>
        <p:spPr>
          <a:xfrm>
            <a:off x="-17815" y="1124744"/>
            <a:ext cx="9161815" cy="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1C52F5A6-2001-FB4C-AADB-78687F57996F}"/>
              </a:ext>
            </a:extLst>
          </p:cNvPr>
          <p:cNvCxnSpPr>
            <a:cxnSpLocks/>
          </p:cNvCxnSpPr>
          <p:nvPr/>
        </p:nvCxnSpPr>
        <p:spPr>
          <a:xfrm>
            <a:off x="-17815" y="1196752"/>
            <a:ext cx="9161815" cy="0"/>
          </a:xfrm>
          <a:prstGeom prst="line">
            <a:avLst/>
          </a:prstGeom>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A1268EB7-0129-704E-AC75-0CC1D7D21550}"/>
              </a:ext>
            </a:extLst>
          </p:cNvPr>
          <p:cNvSpPr txBox="1"/>
          <p:nvPr/>
        </p:nvSpPr>
        <p:spPr>
          <a:xfrm>
            <a:off x="36512" y="620688"/>
            <a:ext cx="9144000" cy="400110"/>
          </a:xfrm>
          <a:prstGeom prst="rect">
            <a:avLst/>
          </a:prstGeom>
          <a:noFill/>
        </p:spPr>
        <p:txBody>
          <a:bodyPr wrap="square" rtlCol="0">
            <a:spAutoFit/>
          </a:bodyPr>
          <a:lstStyle/>
          <a:p>
            <a:pPr algn="ctr"/>
            <a:r>
              <a:rPr lang="en-US" sz="2000" b="1" dirty="0">
                <a:solidFill>
                  <a:schemeClr val="accent6">
                    <a:lumMod val="75000"/>
                  </a:schemeClr>
                </a:solidFill>
                <a:latin typeface="Arial Black" panose="020B0A04020102020204" pitchFamily="34" charset="0"/>
              </a:rPr>
              <a:t>        Online Education (OE) Division</a:t>
            </a:r>
          </a:p>
        </p:txBody>
      </p:sp>
      <p:cxnSp>
        <p:nvCxnSpPr>
          <p:cNvPr id="16" name="Straight Connector 15">
            <a:extLst>
              <a:ext uri="{FF2B5EF4-FFF2-40B4-BE49-F238E27FC236}">
                <a16:creationId xmlns:a16="http://schemas.microsoft.com/office/drawing/2014/main" id="{2C255F3F-FB58-AA48-B815-368E209BE8D8}"/>
              </a:ext>
            </a:extLst>
          </p:cNvPr>
          <p:cNvCxnSpPr>
            <a:cxnSpLocks/>
          </p:cNvCxnSpPr>
          <p:nvPr/>
        </p:nvCxnSpPr>
        <p:spPr>
          <a:xfrm>
            <a:off x="-36512" y="6309320"/>
            <a:ext cx="9161815" cy="0"/>
          </a:xfrm>
          <a:prstGeom prst="line">
            <a:avLst/>
          </a:prstGeom>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5E56D8B0-FB5C-9B40-926C-7CF8678FC049}"/>
              </a:ext>
            </a:extLst>
          </p:cNvPr>
          <p:cNvSpPr/>
          <p:nvPr/>
        </p:nvSpPr>
        <p:spPr>
          <a:xfrm>
            <a:off x="-36513" y="6381328"/>
            <a:ext cx="9161815" cy="369332"/>
          </a:xfrm>
          <a:prstGeom prst="rect">
            <a:avLst/>
          </a:prstGeom>
        </p:spPr>
        <p:txBody>
          <a:bodyPr wrap="square">
            <a:spAutoFit/>
          </a:bodyPr>
          <a:lstStyle/>
          <a:p>
            <a:pPr algn="ctr"/>
            <a:r>
              <a:rPr lang="en-AU" b="1" dirty="0">
                <a:solidFill>
                  <a:srgbClr val="00B0F0"/>
                </a:solidFill>
              </a:rPr>
              <a:t>https://www.nsric.ca</a:t>
            </a:r>
            <a:endParaRPr lang="en-US" b="1" dirty="0">
              <a:solidFill>
                <a:srgbClr val="00B0F0"/>
              </a:solidFill>
            </a:endParaRPr>
          </a:p>
        </p:txBody>
      </p:sp>
      <p:sp>
        <p:nvSpPr>
          <p:cNvPr id="11" name="TextBox 10">
            <a:extLst>
              <a:ext uri="{FF2B5EF4-FFF2-40B4-BE49-F238E27FC236}">
                <a16:creationId xmlns:a16="http://schemas.microsoft.com/office/drawing/2014/main" id="{5C505776-AE6A-2844-A938-AB36487FE916}"/>
              </a:ext>
            </a:extLst>
          </p:cNvPr>
          <p:cNvSpPr txBox="1"/>
          <p:nvPr/>
        </p:nvSpPr>
        <p:spPr>
          <a:xfrm>
            <a:off x="251520" y="1649699"/>
            <a:ext cx="8316416" cy="523220"/>
          </a:xfrm>
          <a:prstGeom prst="rect">
            <a:avLst/>
          </a:prstGeom>
          <a:noFill/>
        </p:spPr>
        <p:txBody>
          <a:bodyPr wrap="square" rtlCol="0">
            <a:spAutoFit/>
          </a:bodyPr>
          <a:lstStyle/>
          <a:p>
            <a:pPr algn="ctr"/>
            <a:r>
              <a:rPr lang="en-US" sz="2800" b="1" dirty="0">
                <a:latin typeface="Arial Black" panose="020B0A04020102020204" pitchFamily="34" charset="0"/>
              </a:rPr>
              <a:t>Recipe Development and Menu Planning</a:t>
            </a:r>
          </a:p>
        </p:txBody>
      </p:sp>
      <p:sp>
        <p:nvSpPr>
          <p:cNvPr id="12" name="Rectangle 11">
            <a:extLst>
              <a:ext uri="{FF2B5EF4-FFF2-40B4-BE49-F238E27FC236}">
                <a16:creationId xmlns:a16="http://schemas.microsoft.com/office/drawing/2014/main" id="{796C367C-4D63-2549-A2AE-45A2324F2165}"/>
              </a:ext>
            </a:extLst>
          </p:cNvPr>
          <p:cNvSpPr/>
          <p:nvPr/>
        </p:nvSpPr>
        <p:spPr>
          <a:xfrm>
            <a:off x="2287724" y="2924944"/>
            <a:ext cx="6388732" cy="1697452"/>
          </a:xfrm>
          <a:prstGeom prst="rect">
            <a:avLst/>
          </a:prstGeom>
        </p:spPr>
        <p:txBody>
          <a:bodyPr wrap="square">
            <a:spAutoFit/>
          </a:bodyPr>
          <a:lstStyle/>
          <a:p>
            <a:pPr marL="347663" indent="-347663">
              <a:tabLst>
                <a:tab pos="347663" algn="l"/>
              </a:tabLst>
            </a:pPr>
            <a:r>
              <a:rPr lang="en-US" dirty="0">
                <a:solidFill>
                  <a:srgbClr val="00B050"/>
                </a:solidFill>
                <a:latin typeface="Arial Black" pitchFamily="34" charset="0"/>
              </a:rPr>
              <a:t>    Ms Wonda Grobbelaar (MBA)</a:t>
            </a:r>
            <a:endParaRPr lang="en-US" sz="2000" dirty="0">
              <a:solidFill>
                <a:srgbClr val="00B050"/>
              </a:solidFill>
              <a:latin typeface="Arial Black" pitchFamily="34" charset="0"/>
            </a:endParaRPr>
          </a:p>
          <a:p>
            <a:pPr marL="347663" indent="-347663">
              <a:tabLst>
                <a:tab pos="347663" algn="l"/>
              </a:tabLst>
            </a:pPr>
            <a:r>
              <a:rPr lang="en-US" dirty="0">
                <a:solidFill>
                  <a:srgbClr val="7030A0"/>
                </a:solidFill>
                <a:latin typeface="Arial" panose="020B0604020202020204" pitchFamily="34" charset="0"/>
                <a:cs typeface="Arial" panose="020B0604020202020204" pitchFamily="34" charset="0"/>
              </a:rPr>
              <a:t>	Professor of Practice – OE Division</a:t>
            </a:r>
          </a:p>
          <a:p>
            <a:pPr marL="347663" indent="-347663">
              <a:lnSpc>
                <a:spcPct val="120000"/>
              </a:lnSpc>
              <a:tabLst>
                <a:tab pos="347663" algn="l"/>
              </a:tabLst>
            </a:pPr>
            <a:r>
              <a:rPr lang="en-US" sz="1900" dirty="0">
                <a:solidFill>
                  <a:srgbClr val="7030A0"/>
                </a:solidFill>
                <a:latin typeface="Arial" panose="020B0604020202020204" pitchFamily="34" charset="0"/>
                <a:cs typeface="Arial" panose="020B0604020202020204" pitchFamily="34" charset="0"/>
              </a:rPr>
              <a:t>	</a:t>
            </a:r>
            <a:r>
              <a:rPr lang="en-US" sz="1900" dirty="0">
                <a:solidFill>
                  <a:srgbClr val="1343F5"/>
                </a:solidFill>
                <a:latin typeface="Arial" panose="020B0604020202020204" pitchFamily="34" charset="0"/>
                <a:cs typeface="Arial" panose="020B0604020202020204" pitchFamily="34" charset="0"/>
              </a:rPr>
              <a:t>NSRIC Inc.</a:t>
            </a:r>
          </a:p>
          <a:p>
            <a:pPr marL="347663" indent="-347663">
              <a:lnSpc>
                <a:spcPct val="120000"/>
              </a:lnSpc>
              <a:tabLst>
                <a:tab pos="347663" algn="l"/>
              </a:tabLst>
            </a:pPr>
            <a:r>
              <a:rPr lang="en-US" sz="1900" dirty="0">
                <a:solidFill>
                  <a:srgbClr val="1343F5"/>
                </a:solidFill>
                <a:latin typeface="Arial" panose="020B0604020202020204" pitchFamily="34" charset="0"/>
                <a:cs typeface="Arial" panose="020B0604020202020204" pitchFamily="34" charset="0"/>
              </a:rPr>
              <a:t>	London, ON, Canada</a:t>
            </a:r>
          </a:p>
          <a:p>
            <a:pPr marL="347663" indent="-347663">
              <a:lnSpc>
                <a:spcPct val="120000"/>
              </a:lnSpc>
              <a:tabLst>
                <a:tab pos="347663" algn="l"/>
              </a:tabLst>
            </a:pPr>
            <a:r>
              <a:rPr lang="en-US" sz="1900" dirty="0">
                <a:solidFill>
                  <a:srgbClr val="7030A0"/>
                </a:solidFill>
                <a:latin typeface="Arial" panose="020B0604020202020204" pitchFamily="34" charset="0"/>
                <a:cs typeface="Arial" panose="020B0604020202020204" pitchFamily="34" charset="0"/>
              </a:rPr>
              <a:t>	</a:t>
            </a:r>
            <a:r>
              <a:rPr lang="en-US" sz="1900" dirty="0">
                <a:solidFill>
                  <a:srgbClr val="0099CC"/>
                </a:solidFill>
                <a:latin typeface="Arial" panose="020B0604020202020204" pitchFamily="34" charset="0"/>
                <a:cs typeface="Arial" panose="020B0604020202020204" pitchFamily="34" charset="0"/>
              </a:rPr>
              <a:t>E-mail:</a:t>
            </a:r>
            <a:r>
              <a:rPr lang="en-US" sz="1900" dirty="0">
                <a:solidFill>
                  <a:srgbClr val="7030A0"/>
                </a:solidFill>
                <a:latin typeface="Arial" panose="020B0604020202020204" pitchFamily="34" charset="0"/>
                <a:cs typeface="Arial" panose="020B0604020202020204" pitchFamily="34" charset="0"/>
              </a:rPr>
              <a:t> </a:t>
            </a:r>
            <a:r>
              <a:rPr lang="en-US" sz="1900" dirty="0">
                <a:solidFill>
                  <a:srgbClr val="0099CC"/>
                </a:solidFill>
                <a:latin typeface="Arial" panose="020B0604020202020204" pitchFamily="34" charset="0"/>
                <a:cs typeface="Arial" panose="020B0604020202020204" pitchFamily="34" charset="0"/>
              </a:rPr>
              <a:t>wonda.grobbelaar@gmail.com</a:t>
            </a:r>
          </a:p>
        </p:txBody>
      </p:sp>
      <p:pic>
        <p:nvPicPr>
          <p:cNvPr id="13" name="Picture 12">
            <a:extLst>
              <a:ext uri="{FF2B5EF4-FFF2-40B4-BE49-F238E27FC236}">
                <a16:creationId xmlns:a16="http://schemas.microsoft.com/office/drawing/2014/main" id="{46D90C48-0D1F-A746-8078-EC744674BB36}"/>
              </a:ext>
            </a:extLst>
          </p:cNvPr>
          <p:cNvPicPr>
            <a:picLocks noChangeAspect="1"/>
          </p:cNvPicPr>
          <p:nvPr/>
        </p:nvPicPr>
        <p:blipFill>
          <a:blip r:embed="rId3"/>
          <a:stretch>
            <a:fillRect/>
          </a:stretch>
        </p:blipFill>
        <p:spPr>
          <a:xfrm>
            <a:off x="35496" y="289401"/>
            <a:ext cx="1728192" cy="763336"/>
          </a:xfrm>
          <a:prstGeom prst="rect">
            <a:avLst/>
          </a:prstGeom>
        </p:spPr>
      </p:pic>
      <p:sp>
        <p:nvSpPr>
          <p:cNvPr id="14" name="TextBox 13">
            <a:extLst>
              <a:ext uri="{FF2B5EF4-FFF2-40B4-BE49-F238E27FC236}">
                <a16:creationId xmlns:a16="http://schemas.microsoft.com/office/drawing/2014/main" id="{7BC3D22D-EA82-4269-9463-7E9F87612BDF}"/>
              </a:ext>
            </a:extLst>
          </p:cNvPr>
          <p:cNvSpPr txBox="1"/>
          <p:nvPr/>
        </p:nvSpPr>
        <p:spPr>
          <a:xfrm>
            <a:off x="1979712" y="2379657"/>
            <a:ext cx="4653886" cy="369332"/>
          </a:xfrm>
          <a:prstGeom prst="rect">
            <a:avLst/>
          </a:prstGeom>
          <a:noFill/>
        </p:spPr>
        <p:txBody>
          <a:bodyPr wrap="square">
            <a:spAutoFit/>
          </a:bodyPr>
          <a:lstStyle/>
          <a:p>
            <a:pPr algn="ctr"/>
            <a:r>
              <a:rPr lang="en-US" sz="1800" dirty="0">
                <a:solidFill>
                  <a:schemeClr val="accent1">
                    <a:lumMod val="50000"/>
                  </a:schemeClr>
                </a:solidFill>
                <a:latin typeface="Arial Black" panose="020B0A04020102020204" pitchFamily="34" charset="0"/>
              </a:rPr>
              <a:t>Lesson 16</a:t>
            </a:r>
            <a:r>
              <a:rPr lang="en-US" sz="1800" b="1" dirty="0">
                <a:solidFill>
                  <a:schemeClr val="accent1">
                    <a:lumMod val="50000"/>
                  </a:schemeClr>
                </a:solidFill>
                <a:latin typeface="Arial Black" panose="020B0A04020102020204" pitchFamily="34" charset="0"/>
              </a:rPr>
              <a:t> </a:t>
            </a:r>
          </a:p>
        </p:txBody>
      </p:sp>
    </p:spTree>
    <p:extLst>
      <p:ext uri="{BB962C8B-B14F-4D97-AF65-F5344CB8AC3E}">
        <p14:creationId xmlns:p14="http://schemas.microsoft.com/office/powerpoint/2010/main" val="65993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C1B360-5D1C-40F6-8EF5-65B0DA09A4A2}"/>
              </a:ext>
            </a:extLst>
          </p:cNvPr>
          <p:cNvPicPr>
            <a:picLocks noChangeAspect="1"/>
          </p:cNvPicPr>
          <p:nvPr/>
        </p:nvPicPr>
        <p:blipFill>
          <a:blip r:embed="rId3"/>
          <a:stretch>
            <a:fillRect/>
          </a:stretch>
        </p:blipFill>
        <p:spPr>
          <a:xfrm>
            <a:off x="611033" y="1390434"/>
            <a:ext cx="2930642" cy="1795018"/>
          </a:xfrm>
          <a:prstGeom prst="rect">
            <a:avLst/>
          </a:prstGeom>
        </p:spPr>
      </p:pic>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10</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4"/>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F83C879E-D38A-4310-8546-667F5713261E}"/>
              </a:ext>
            </a:extLst>
          </p:cNvPr>
          <p:cNvSpPr>
            <a:spLocks noGrp="1"/>
          </p:cNvSpPr>
          <p:nvPr>
            <p:ph type="title"/>
          </p:nvPr>
        </p:nvSpPr>
        <p:spPr>
          <a:xfrm>
            <a:off x="1644014" y="137044"/>
            <a:ext cx="3569189" cy="569980"/>
          </a:xfrm>
        </p:spPr>
        <p:txBody>
          <a:bodyPr/>
          <a:lstStyle/>
          <a:p>
            <a:pPr algn="l"/>
            <a:r>
              <a:rPr lang="en-US" sz="4000" dirty="0">
                <a:latin typeface="+mn-lt"/>
                <a:ea typeface="Roboto" panose="02000000000000000000" pitchFamily="2" charset="0"/>
              </a:rPr>
              <a:t>Old Menu’s</a:t>
            </a:r>
          </a:p>
        </p:txBody>
      </p:sp>
      <p:pic>
        <p:nvPicPr>
          <p:cNvPr id="8" name="Picture 7">
            <a:extLst>
              <a:ext uri="{FF2B5EF4-FFF2-40B4-BE49-F238E27FC236}">
                <a16:creationId xmlns:a16="http://schemas.microsoft.com/office/drawing/2014/main" id="{103B8C7A-A7B2-4D11-ADDF-091DEC29B51E}"/>
              </a:ext>
            </a:extLst>
          </p:cNvPr>
          <p:cNvPicPr>
            <a:picLocks noChangeAspect="1"/>
          </p:cNvPicPr>
          <p:nvPr/>
        </p:nvPicPr>
        <p:blipFill>
          <a:blip r:embed="rId5"/>
          <a:stretch>
            <a:fillRect/>
          </a:stretch>
        </p:blipFill>
        <p:spPr>
          <a:xfrm>
            <a:off x="2987824" y="3068960"/>
            <a:ext cx="2484650" cy="3295664"/>
          </a:xfrm>
          <a:prstGeom prst="rect">
            <a:avLst/>
          </a:prstGeom>
        </p:spPr>
      </p:pic>
      <p:pic>
        <p:nvPicPr>
          <p:cNvPr id="10" name="Picture 9">
            <a:extLst>
              <a:ext uri="{FF2B5EF4-FFF2-40B4-BE49-F238E27FC236}">
                <a16:creationId xmlns:a16="http://schemas.microsoft.com/office/drawing/2014/main" id="{A0CEB8EE-16EB-4080-B737-E2C57B2661BE}"/>
              </a:ext>
            </a:extLst>
          </p:cNvPr>
          <p:cNvPicPr>
            <a:picLocks noChangeAspect="1"/>
          </p:cNvPicPr>
          <p:nvPr/>
        </p:nvPicPr>
        <p:blipFill>
          <a:blip r:embed="rId6"/>
          <a:stretch>
            <a:fillRect/>
          </a:stretch>
        </p:blipFill>
        <p:spPr>
          <a:xfrm>
            <a:off x="5567385" y="1454651"/>
            <a:ext cx="2832556" cy="4391109"/>
          </a:xfrm>
          <a:prstGeom prst="rect">
            <a:avLst/>
          </a:prstGeom>
        </p:spPr>
      </p:pic>
    </p:spTree>
    <p:extLst>
      <p:ext uri="{BB962C8B-B14F-4D97-AF65-F5344CB8AC3E}">
        <p14:creationId xmlns:p14="http://schemas.microsoft.com/office/powerpoint/2010/main" val="3127415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11</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1638480D-F01A-4CC0-9DB0-36E603568124}"/>
              </a:ext>
            </a:extLst>
          </p:cNvPr>
          <p:cNvSpPr>
            <a:spLocks noGrp="1"/>
          </p:cNvSpPr>
          <p:nvPr>
            <p:ph type="title"/>
          </p:nvPr>
        </p:nvSpPr>
        <p:spPr>
          <a:xfrm>
            <a:off x="1488064" y="110606"/>
            <a:ext cx="3995210" cy="685808"/>
          </a:xfrm>
        </p:spPr>
        <p:txBody>
          <a:bodyPr/>
          <a:lstStyle/>
          <a:p>
            <a:pPr algn="ctr"/>
            <a:r>
              <a:rPr lang="en-US" sz="4000" dirty="0">
                <a:latin typeface="+mn-lt"/>
                <a:ea typeface="Roboto" panose="02000000000000000000" pitchFamily="2" charset="0"/>
              </a:rPr>
              <a:t>Children's Menu</a:t>
            </a:r>
          </a:p>
        </p:txBody>
      </p:sp>
      <p:sp>
        <p:nvSpPr>
          <p:cNvPr id="8" name="Rectangle 7">
            <a:extLst>
              <a:ext uri="{FF2B5EF4-FFF2-40B4-BE49-F238E27FC236}">
                <a16:creationId xmlns:a16="http://schemas.microsoft.com/office/drawing/2014/main" id="{DE538369-7608-495D-AB98-89ED9FA85D8F}"/>
              </a:ext>
            </a:extLst>
          </p:cNvPr>
          <p:cNvSpPr/>
          <p:nvPr/>
        </p:nvSpPr>
        <p:spPr>
          <a:xfrm>
            <a:off x="737814" y="1490371"/>
            <a:ext cx="7632849" cy="5016758"/>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0000"/>
                </a:solidFill>
              </a:rPr>
              <a:t>The earliest references we find in print to children's menus in America surfaced in the early 20th century. </a:t>
            </a:r>
          </a:p>
          <a:p>
            <a:pPr marL="342900" indent="-342900">
              <a:buFont typeface="Arial" panose="020B0604020202020204" pitchFamily="34" charset="0"/>
              <a:buChar char="•"/>
            </a:pP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Domestic scientists promoted the new discovery that healthy, growing children required special nutrition and foods. They were not just tiny adults, as previously thought. It was acceptable for modern women to dine in public during without male accompaniment during the day. Savvy marketers capitalized on a brand-new market: selling to parents via their children.</a:t>
            </a:r>
          </a:p>
          <a:p>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Children's menus were were offered by department stores, fancy hotels, railroads, and catering companies. Colorfully decorated menus featuring games and nursery rhymes were developed by companies hoping to upsell wealthy people with small children. </a:t>
            </a:r>
            <a:endParaRPr lang="en-US" sz="2000" dirty="0"/>
          </a:p>
        </p:txBody>
      </p:sp>
    </p:spTree>
    <p:extLst>
      <p:ext uri="{BB962C8B-B14F-4D97-AF65-F5344CB8AC3E}">
        <p14:creationId xmlns:p14="http://schemas.microsoft.com/office/powerpoint/2010/main" val="2414686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12</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501D07D8-8FFA-4DDD-819D-733FDF2DD225}"/>
              </a:ext>
            </a:extLst>
          </p:cNvPr>
          <p:cNvSpPr>
            <a:spLocks noGrp="1"/>
          </p:cNvSpPr>
          <p:nvPr>
            <p:ph type="title"/>
          </p:nvPr>
        </p:nvSpPr>
        <p:spPr>
          <a:xfrm>
            <a:off x="1673908" y="137829"/>
            <a:ext cx="9347981" cy="585994"/>
          </a:xfrm>
        </p:spPr>
        <p:txBody>
          <a:bodyPr/>
          <a:lstStyle/>
          <a:p>
            <a:pPr algn="l"/>
            <a:r>
              <a:rPr lang="en-US" sz="4000" dirty="0">
                <a:latin typeface="+mn-lt"/>
                <a:ea typeface="Roboto" panose="02000000000000000000" pitchFamily="2" charset="0"/>
              </a:rPr>
              <a:t>Children's Menu (Continued)</a:t>
            </a:r>
          </a:p>
        </p:txBody>
      </p:sp>
      <p:pic>
        <p:nvPicPr>
          <p:cNvPr id="8" name="Picture 7">
            <a:extLst>
              <a:ext uri="{FF2B5EF4-FFF2-40B4-BE49-F238E27FC236}">
                <a16:creationId xmlns:a16="http://schemas.microsoft.com/office/drawing/2014/main" id="{D26E5601-2DAD-4760-9ADA-9684FD91CAA9}"/>
              </a:ext>
            </a:extLst>
          </p:cNvPr>
          <p:cNvPicPr>
            <a:picLocks noChangeAspect="1"/>
          </p:cNvPicPr>
          <p:nvPr/>
        </p:nvPicPr>
        <p:blipFill>
          <a:blip r:embed="rId4"/>
          <a:stretch>
            <a:fillRect/>
          </a:stretch>
        </p:blipFill>
        <p:spPr>
          <a:xfrm>
            <a:off x="827584" y="1556792"/>
            <a:ext cx="4575099" cy="2970617"/>
          </a:xfrm>
          <a:prstGeom prst="rect">
            <a:avLst/>
          </a:prstGeom>
        </p:spPr>
      </p:pic>
      <p:pic>
        <p:nvPicPr>
          <p:cNvPr id="10" name="Picture 9">
            <a:extLst>
              <a:ext uri="{FF2B5EF4-FFF2-40B4-BE49-F238E27FC236}">
                <a16:creationId xmlns:a16="http://schemas.microsoft.com/office/drawing/2014/main" id="{5B7E39D0-1934-4C67-8EB4-70A9A62C2E03}"/>
              </a:ext>
            </a:extLst>
          </p:cNvPr>
          <p:cNvPicPr>
            <a:picLocks noChangeAspect="1"/>
          </p:cNvPicPr>
          <p:nvPr/>
        </p:nvPicPr>
        <p:blipFill>
          <a:blip r:embed="rId5"/>
          <a:stretch>
            <a:fillRect/>
          </a:stretch>
        </p:blipFill>
        <p:spPr>
          <a:xfrm>
            <a:off x="5508104" y="2852936"/>
            <a:ext cx="3169737" cy="3556048"/>
          </a:xfrm>
          <a:prstGeom prst="rect">
            <a:avLst/>
          </a:prstGeom>
        </p:spPr>
      </p:pic>
    </p:spTree>
    <p:extLst>
      <p:ext uri="{BB962C8B-B14F-4D97-AF65-F5344CB8AC3E}">
        <p14:creationId xmlns:p14="http://schemas.microsoft.com/office/powerpoint/2010/main" val="2495360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13</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Rectangle 5">
            <a:extLst>
              <a:ext uri="{FF2B5EF4-FFF2-40B4-BE49-F238E27FC236}">
                <a16:creationId xmlns:a16="http://schemas.microsoft.com/office/drawing/2014/main" id="{C59AC3D7-5A00-481C-99AC-87370E4241A6}"/>
              </a:ext>
            </a:extLst>
          </p:cNvPr>
          <p:cNvSpPr/>
          <p:nvPr/>
        </p:nvSpPr>
        <p:spPr>
          <a:xfrm>
            <a:off x="749600" y="1514553"/>
            <a:ext cx="7632848" cy="5109091"/>
          </a:xfrm>
          <a:prstGeom prst="rect">
            <a:avLst/>
          </a:prstGeom>
        </p:spPr>
        <p:txBody>
          <a:bodyPr wrap="square">
            <a:spAutoFit/>
          </a:bodyPr>
          <a:lstStyle/>
          <a:p>
            <a:r>
              <a:rPr lang="en-US" dirty="0">
                <a:solidFill>
                  <a:srgbClr val="000000"/>
                </a:solidFill>
              </a:rPr>
              <a:t>"When children rode the train, special efforts were made to add to their dining pleasure. It might begin with the steward, cookie jar in hand, passing through the train handing out complimentary between-meal snacks. </a:t>
            </a:r>
          </a:p>
          <a:p>
            <a:r>
              <a:rPr lang="en-US" dirty="0">
                <a:solidFill>
                  <a:srgbClr val="000000"/>
                </a:solidFill>
              </a:rPr>
              <a:t>When he seated children in the dining car, he might hand each one a peppermint stick. The colorful children's menu, sometimes with a happy story or interesting facts included, often named the meal as to enhance the fantasy children experience when traveling by train. </a:t>
            </a:r>
          </a:p>
          <a:p>
            <a:r>
              <a:rPr lang="en-US" dirty="0">
                <a:solidFill>
                  <a:srgbClr val="000000"/>
                </a:solidFill>
              </a:rPr>
              <a:t>Chicken soup, a broiled lamb chop, mashed potatoes, carrot sticks, and ice cream became the "Engineer's Special Dinner." </a:t>
            </a:r>
          </a:p>
          <a:p>
            <a:r>
              <a:rPr lang="en-US" dirty="0">
                <a:solidFill>
                  <a:srgbClr val="000000"/>
                </a:solidFill>
              </a:rPr>
              <a:t>Children's mealtime favorites included spaghetti, a broiled hamburger with French Fried potatoes, and French toast...Every effort was made to ensure that all children ate and enjoyed their meals, and that memories of the experience lingered with them. </a:t>
            </a:r>
          </a:p>
          <a:p>
            <a:r>
              <a:rPr lang="en-US" dirty="0">
                <a:solidFill>
                  <a:srgbClr val="000000"/>
                </a:solidFill>
              </a:rPr>
              <a:t>They were, after all, the next generation of riders."</a:t>
            </a:r>
            <a:br>
              <a:rPr lang="en-US" dirty="0">
                <a:solidFill>
                  <a:srgbClr val="000000"/>
                </a:solidFill>
              </a:rPr>
            </a:br>
            <a:r>
              <a:rPr lang="en-US" dirty="0">
                <a:solidFill>
                  <a:srgbClr val="000000"/>
                </a:solidFill>
              </a:rPr>
              <a:t>---</a:t>
            </a:r>
            <a:r>
              <a:rPr lang="en-US" i="1" dirty="0">
                <a:solidFill>
                  <a:srgbClr val="000000"/>
                </a:solidFill>
              </a:rPr>
              <a:t>Dining by Rail</a:t>
            </a:r>
            <a:r>
              <a:rPr lang="en-US" dirty="0">
                <a:solidFill>
                  <a:srgbClr val="000000"/>
                </a:solidFill>
              </a:rPr>
              <a:t>, James D. Porterfield [St. Martin's </a:t>
            </a:r>
            <a:r>
              <a:rPr lang="en-US" dirty="0" err="1">
                <a:solidFill>
                  <a:srgbClr val="000000"/>
                </a:solidFill>
              </a:rPr>
              <a:t>Griffin:New</a:t>
            </a:r>
            <a:r>
              <a:rPr lang="en-US" dirty="0">
                <a:solidFill>
                  <a:srgbClr val="000000"/>
                </a:solidFill>
              </a:rPr>
              <a:t> York] 1993 (p. 311)</a:t>
            </a:r>
          </a:p>
          <a:p>
            <a:r>
              <a:rPr lang="en-US" b="1" dirty="0">
                <a:solidFill>
                  <a:srgbClr val="000000"/>
                </a:solidFill>
              </a:rPr>
              <a:t>[1916]</a:t>
            </a:r>
            <a:endParaRPr lang="en-US" sz="2000" b="0" i="0" dirty="0">
              <a:solidFill>
                <a:srgbClr val="000000"/>
              </a:solidFill>
              <a:effectLst/>
            </a:endParaRPr>
          </a:p>
        </p:txBody>
      </p:sp>
      <p:sp>
        <p:nvSpPr>
          <p:cNvPr id="8" name="Cím 1">
            <a:extLst>
              <a:ext uri="{FF2B5EF4-FFF2-40B4-BE49-F238E27FC236}">
                <a16:creationId xmlns:a16="http://schemas.microsoft.com/office/drawing/2014/main" id="{6146A6BB-28AE-4C98-9216-6FFE2D71395C}"/>
              </a:ext>
            </a:extLst>
          </p:cNvPr>
          <p:cNvSpPr>
            <a:spLocks noGrp="1"/>
          </p:cNvSpPr>
          <p:nvPr>
            <p:ph type="title"/>
          </p:nvPr>
        </p:nvSpPr>
        <p:spPr>
          <a:xfrm>
            <a:off x="1693950" y="77666"/>
            <a:ext cx="6766147" cy="685807"/>
          </a:xfrm>
        </p:spPr>
        <p:txBody>
          <a:bodyPr/>
          <a:lstStyle/>
          <a:p>
            <a:pPr algn="l"/>
            <a:r>
              <a:rPr lang="en-US" sz="4000" dirty="0">
                <a:latin typeface="+mn-lt"/>
                <a:ea typeface="Roboto" panose="02000000000000000000" pitchFamily="2" charset="0"/>
              </a:rPr>
              <a:t>Children's Menu (Continued)</a:t>
            </a:r>
          </a:p>
        </p:txBody>
      </p:sp>
    </p:spTree>
    <p:extLst>
      <p:ext uri="{BB962C8B-B14F-4D97-AF65-F5344CB8AC3E}">
        <p14:creationId xmlns:p14="http://schemas.microsoft.com/office/powerpoint/2010/main" val="3264184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14</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F3923562-4BD4-4502-A03A-2348743BD4AE}"/>
              </a:ext>
            </a:extLst>
          </p:cNvPr>
          <p:cNvSpPr>
            <a:spLocks noGrp="1"/>
          </p:cNvSpPr>
          <p:nvPr>
            <p:ph type="title"/>
          </p:nvPr>
        </p:nvSpPr>
        <p:spPr>
          <a:xfrm>
            <a:off x="1681382" y="85436"/>
            <a:ext cx="7337328" cy="685807"/>
          </a:xfrm>
        </p:spPr>
        <p:txBody>
          <a:bodyPr/>
          <a:lstStyle/>
          <a:p>
            <a:pPr algn="l"/>
            <a:r>
              <a:rPr lang="en-US" sz="4000" dirty="0">
                <a:latin typeface="+mn-lt"/>
                <a:ea typeface="Roboto" panose="02000000000000000000" pitchFamily="2" charset="0"/>
              </a:rPr>
              <a:t>Children's Menu (Continued)</a:t>
            </a:r>
          </a:p>
        </p:txBody>
      </p:sp>
      <p:sp>
        <p:nvSpPr>
          <p:cNvPr id="8" name="Rectangle 7">
            <a:extLst>
              <a:ext uri="{FF2B5EF4-FFF2-40B4-BE49-F238E27FC236}">
                <a16:creationId xmlns:a16="http://schemas.microsoft.com/office/drawing/2014/main" id="{F070EE71-F5DC-49F4-B829-4644B4FCA294}"/>
              </a:ext>
            </a:extLst>
          </p:cNvPr>
          <p:cNvSpPr/>
          <p:nvPr/>
        </p:nvSpPr>
        <p:spPr>
          <a:xfrm>
            <a:off x="742804" y="1514865"/>
            <a:ext cx="7632848" cy="3554819"/>
          </a:xfrm>
          <a:prstGeom prst="rect">
            <a:avLst/>
          </a:prstGeom>
        </p:spPr>
        <p:txBody>
          <a:bodyPr wrap="square">
            <a:spAutoFit/>
          </a:bodyPr>
          <a:lstStyle/>
          <a:p>
            <a:r>
              <a:rPr lang="en-US" sz="2250" dirty="0">
                <a:solidFill>
                  <a:srgbClr val="000000"/>
                </a:solidFill>
              </a:rPr>
              <a:t>“The Elite Catering Company has been making a specialty of children's parties during the past few weeks including in that service animal candies, Jack Horner pies, merry-go-round cakes, animal molds and a special children's menu. They advise that the children's specialties and the menu are met with great favor by the children as well as by the grown-ups."</a:t>
            </a:r>
            <a:br>
              <a:rPr lang="en-US" sz="2250" dirty="0">
                <a:solidFill>
                  <a:srgbClr val="000000"/>
                </a:solidFill>
              </a:rPr>
            </a:br>
            <a:r>
              <a:rPr lang="en-US" sz="2250" dirty="0">
                <a:solidFill>
                  <a:srgbClr val="000000"/>
                </a:solidFill>
              </a:rPr>
              <a:t>---"Children Parties Specialty," </a:t>
            </a:r>
          </a:p>
          <a:p>
            <a:r>
              <a:rPr lang="en-US" sz="2250" i="1" dirty="0">
                <a:solidFill>
                  <a:srgbClr val="000000"/>
                </a:solidFill>
              </a:rPr>
              <a:t>Los Angeles Times</a:t>
            </a:r>
            <a:r>
              <a:rPr lang="en-US" sz="2250" dirty="0">
                <a:solidFill>
                  <a:srgbClr val="000000"/>
                </a:solidFill>
              </a:rPr>
              <a:t>, </a:t>
            </a:r>
          </a:p>
          <a:p>
            <a:r>
              <a:rPr lang="en-US" sz="2250" dirty="0">
                <a:solidFill>
                  <a:srgbClr val="000000"/>
                </a:solidFill>
              </a:rPr>
              <a:t>January 25, 1928 (p. A13)</a:t>
            </a:r>
            <a:endParaRPr lang="en-US" sz="2250" dirty="0"/>
          </a:p>
        </p:txBody>
      </p:sp>
      <p:pic>
        <p:nvPicPr>
          <p:cNvPr id="10" name="Picture 9">
            <a:extLst>
              <a:ext uri="{FF2B5EF4-FFF2-40B4-BE49-F238E27FC236}">
                <a16:creationId xmlns:a16="http://schemas.microsoft.com/office/drawing/2014/main" id="{AAFFB401-F80E-4FDC-8EEA-79339DF5C6E9}"/>
              </a:ext>
            </a:extLst>
          </p:cNvPr>
          <p:cNvPicPr>
            <a:picLocks noChangeAspect="1"/>
          </p:cNvPicPr>
          <p:nvPr/>
        </p:nvPicPr>
        <p:blipFill>
          <a:blip r:embed="rId4"/>
          <a:stretch>
            <a:fillRect/>
          </a:stretch>
        </p:blipFill>
        <p:spPr>
          <a:xfrm>
            <a:off x="5580112" y="3717032"/>
            <a:ext cx="2001665" cy="2560084"/>
          </a:xfrm>
          <a:prstGeom prst="rect">
            <a:avLst/>
          </a:prstGeom>
        </p:spPr>
      </p:pic>
    </p:spTree>
    <p:extLst>
      <p:ext uri="{BB962C8B-B14F-4D97-AF65-F5344CB8AC3E}">
        <p14:creationId xmlns:p14="http://schemas.microsoft.com/office/powerpoint/2010/main" val="952960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15</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Rectangle 5">
            <a:extLst>
              <a:ext uri="{FF2B5EF4-FFF2-40B4-BE49-F238E27FC236}">
                <a16:creationId xmlns:a16="http://schemas.microsoft.com/office/drawing/2014/main" id="{B52C6DAA-52C1-4BD0-A0F6-F8DD63D7004C}"/>
              </a:ext>
            </a:extLst>
          </p:cNvPr>
          <p:cNvSpPr/>
          <p:nvPr/>
        </p:nvSpPr>
        <p:spPr>
          <a:xfrm>
            <a:off x="722675" y="1445055"/>
            <a:ext cx="7632848" cy="4708981"/>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0000"/>
                </a:solidFill>
              </a:rPr>
              <a:t>Food historians tell us food served in coffee houses were generally a ‘prix fix’ affair with a set menu established daily by the proprietor. </a:t>
            </a:r>
          </a:p>
          <a:p>
            <a:pPr marL="342900" indent="-342900">
              <a:buFont typeface="Arial" panose="020B0604020202020204" pitchFamily="34" charset="0"/>
              <a:buChar char="•"/>
            </a:pP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Like the bills of fare served at contemporary taverns, inns, and boarding houses. </a:t>
            </a:r>
          </a:p>
          <a:p>
            <a:pPr marL="342900" indent="-342900">
              <a:buFont typeface="Arial" panose="020B0604020202020204" pitchFamily="34" charset="0"/>
              <a:buChar char="•"/>
            </a:pP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The primary purpose of coffee houses was intellectual stimulation, sharing news, conducting business transactions and fostering social comradery.</a:t>
            </a:r>
          </a:p>
          <a:p>
            <a:pPr marL="342900" indent="-342900">
              <a:buFont typeface="Arial" panose="020B0604020202020204" pitchFamily="34" charset="0"/>
              <a:buChar char="•"/>
            </a:pPr>
            <a:r>
              <a:rPr lang="en-US" sz="2000" dirty="0">
                <a:solidFill>
                  <a:srgbClr val="000000"/>
                </a:solidFill>
              </a:rPr>
              <a:t> </a:t>
            </a:r>
          </a:p>
          <a:p>
            <a:pPr marL="342900" indent="-342900">
              <a:buFont typeface="Arial" panose="020B0604020202020204" pitchFamily="34" charset="0"/>
              <a:buChar char="•"/>
            </a:pPr>
            <a:r>
              <a:rPr lang="en-US" sz="2000" dirty="0">
                <a:solidFill>
                  <a:srgbClr val="000000"/>
                </a:solidFill>
              </a:rPr>
              <a:t>Food was served, but it wasn't featured. </a:t>
            </a:r>
          </a:p>
          <a:p>
            <a:pPr marL="342900" indent="-342900">
              <a:buFont typeface="Arial" panose="020B0604020202020204" pitchFamily="34" charset="0"/>
              <a:buChar char="•"/>
            </a:pP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Some </a:t>
            </a:r>
            <a:r>
              <a:rPr lang="en-US" sz="2000" dirty="0">
                <a:solidFill>
                  <a:schemeClr val="bg2">
                    <a:lumMod val="10000"/>
                  </a:schemeClr>
                </a:solidFill>
                <a:hlinkClick r:id="rId4">
                  <a:extLst>
                    <a:ext uri="{A12FA001-AC4F-418D-AE19-62706E023703}">
                      <ahyp:hlinkClr xmlns:ahyp="http://schemas.microsoft.com/office/drawing/2018/hyperlinkcolor" val="tx"/>
                    </a:ext>
                  </a:extLst>
                </a:hlinkClick>
              </a:rPr>
              <a:t>American coffee houses</a:t>
            </a:r>
            <a:r>
              <a:rPr lang="en-US" sz="2000" dirty="0">
                <a:solidFill>
                  <a:schemeClr val="bg2">
                    <a:lumMod val="10000"/>
                  </a:schemeClr>
                </a:solidFill>
              </a:rPr>
              <a:t> </a:t>
            </a:r>
            <a:r>
              <a:rPr lang="en-US" sz="2000" dirty="0">
                <a:solidFill>
                  <a:srgbClr val="000000"/>
                </a:solidFill>
              </a:rPr>
              <a:t>also proffered finer dining options. </a:t>
            </a:r>
            <a:endParaRPr lang="en-US" sz="2000" dirty="0"/>
          </a:p>
        </p:txBody>
      </p:sp>
      <p:sp>
        <p:nvSpPr>
          <p:cNvPr id="8" name="Cím 1">
            <a:extLst>
              <a:ext uri="{FF2B5EF4-FFF2-40B4-BE49-F238E27FC236}">
                <a16:creationId xmlns:a16="http://schemas.microsoft.com/office/drawing/2014/main" id="{B4AB4BFB-B47C-428E-8527-6162A72D4FA0}"/>
              </a:ext>
            </a:extLst>
          </p:cNvPr>
          <p:cNvSpPr txBox="1">
            <a:spLocks/>
          </p:cNvSpPr>
          <p:nvPr/>
        </p:nvSpPr>
        <p:spPr bwMode="auto">
          <a:xfrm>
            <a:off x="1676366" y="66090"/>
            <a:ext cx="7835705" cy="6858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dirty="0">
                <a:latin typeface="+mn-lt"/>
                <a:ea typeface="Roboto" panose="02000000000000000000" pitchFamily="2" charset="0"/>
              </a:rPr>
              <a:t>Coffee House Menu’s of the Past</a:t>
            </a:r>
          </a:p>
        </p:txBody>
      </p:sp>
    </p:spTree>
    <p:extLst>
      <p:ext uri="{BB962C8B-B14F-4D97-AF65-F5344CB8AC3E}">
        <p14:creationId xmlns:p14="http://schemas.microsoft.com/office/powerpoint/2010/main" val="3297046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16</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6A41FF7A-0A76-4D82-9A71-0EEAA06B8123}"/>
              </a:ext>
            </a:extLst>
          </p:cNvPr>
          <p:cNvSpPr txBox="1">
            <a:spLocks/>
          </p:cNvSpPr>
          <p:nvPr/>
        </p:nvSpPr>
        <p:spPr bwMode="auto">
          <a:xfrm>
            <a:off x="1675633" y="119575"/>
            <a:ext cx="7835705" cy="6858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dirty="0">
                <a:latin typeface="+mn-lt"/>
                <a:ea typeface="Roboto" panose="02000000000000000000" pitchFamily="2" charset="0"/>
              </a:rPr>
              <a:t>Coffee House Menu’s of the Past</a:t>
            </a:r>
          </a:p>
        </p:txBody>
      </p:sp>
      <p:pic>
        <p:nvPicPr>
          <p:cNvPr id="8" name="Picture 7">
            <a:extLst>
              <a:ext uri="{FF2B5EF4-FFF2-40B4-BE49-F238E27FC236}">
                <a16:creationId xmlns:a16="http://schemas.microsoft.com/office/drawing/2014/main" id="{C4AF1478-D1AC-4A33-B503-0E4A06825DAD}"/>
              </a:ext>
            </a:extLst>
          </p:cNvPr>
          <p:cNvPicPr>
            <a:picLocks noChangeAspect="1"/>
          </p:cNvPicPr>
          <p:nvPr/>
        </p:nvPicPr>
        <p:blipFill>
          <a:blip r:embed="rId4"/>
          <a:stretch>
            <a:fillRect/>
          </a:stretch>
        </p:blipFill>
        <p:spPr>
          <a:xfrm>
            <a:off x="907523" y="1648166"/>
            <a:ext cx="7328953" cy="4141622"/>
          </a:xfrm>
          <a:prstGeom prst="rect">
            <a:avLst/>
          </a:prstGeom>
        </p:spPr>
      </p:pic>
    </p:spTree>
    <p:extLst>
      <p:ext uri="{BB962C8B-B14F-4D97-AF65-F5344CB8AC3E}">
        <p14:creationId xmlns:p14="http://schemas.microsoft.com/office/powerpoint/2010/main" val="692383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17</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B0B9A5F7-0A4F-4FA6-A765-79E9067700FE}"/>
              </a:ext>
            </a:extLst>
          </p:cNvPr>
          <p:cNvSpPr txBox="1">
            <a:spLocks/>
          </p:cNvSpPr>
          <p:nvPr/>
        </p:nvSpPr>
        <p:spPr bwMode="auto">
          <a:xfrm>
            <a:off x="1683693" y="71218"/>
            <a:ext cx="5696620" cy="6858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dirty="0">
                <a:latin typeface="+mn-lt"/>
                <a:ea typeface="Roboto" panose="02000000000000000000" pitchFamily="2" charset="0"/>
              </a:rPr>
              <a:t>Coffee House Menu’s</a:t>
            </a:r>
          </a:p>
        </p:txBody>
      </p:sp>
      <p:pic>
        <p:nvPicPr>
          <p:cNvPr id="8" name="Picture 2">
            <a:extLst>
              <a:ext uri="{FF2B5EF4-FFF2-40B4-BE49-F238E27FC236}">
                <a16:creationId xmlns:a16="http://schemas.microsoft.com/office/drawing/2014/main" id="{C1B267B0-6017-4B71-BF1A-98E769529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497" y="3178420"/>
            <a:ext cx="4058911" cy="30441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512F788-1930-4A6B-BE42-BEC4096E9F9C}"/>
              </a:ext>
            </a:extLst>
          </p:cNvPr>
          <p:cNvSpPr txBox="1"/>
          <p:nvPr/>
        </p:nvSpPr>
        <p:spPr>
          <a:xfrm>
            <a:off x="719572" y="1468858"/>
            <a:ext cx="7524836" cy="1200329"/>
          </a:xfrm>
          <a:prstGeom prst="rect">
            <a:avLst/>
          </a:prstGeom>
          <a:noFill/>
        </p:spPr>
        <p:txBody>
          <a:bodyPr wrap="square">
            <a:spAutoFit/>
          </a:bodyPr>
          <a:lstStyle/>
          <a:p>
            <a:r>
              <a:rPr lang="en-US" dirty="0"/>
              <a:t>A coffeehouse, coffee shop, or cafés serve alcoholic drinks. A coffeehouse may also serve some type of food, such as light snacks, sandwiches, muffins or other pastries. Coffeehouses range from owner-operated small businesses to large multinational corporations.</a:t>
            </a:r>
          </a:p>
        </p:txBody>
      </p:sp>
    </p:spTree>
    <p:extLst>
      <p:ext uri="{BB962C8B-B14F-4D97-AF65-F5344CB8AC3E}">
        <p14:creationId xmlns:p14="http://schemas.microsoft.com/office/powerpoint/2010/main" val="3125586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18</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4D2EC9FA-C851-4D43-97F4-E38028F7EE42}"/>
              </a:ext>
            </a:extLst>
          </p:cNvPr>
          <p:cNvSpPr txBox="1">
            <a:spLocks/>
          </p:cNvSpPr>
          <p:nvPr/>
        </p:nvSpPr>
        <p:spPr bwMode="auto">
          <a:xfrm>
            <a:off x="1683693" y="99793"/>
            <a:ext cx="5336580" cy="6858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dirty="0">
                <a:latin typeface="+mn-lt"/>
                <a:ea typeface="Roboto" panose="02000000000000000000" pitchFamily="2" charset="0"/>
              </a:rPr>
              <a:t>Failed Menu’s</a:t>
            </a:r>
          </a:p>
        </p:txBody>
      </p:sp>
      <p:pic>
        <p:nvPicPr>
          <p:cNvPr id="8" name="Picture 7">
            <a:extLst>
              <a:ext uri="{FF2B5EF4-FFF2-40B4-BE49-F238E27FC236}">
                <a16:creationId xmlns:a16="http://schemas.microsoft.com/office/drawing/2014/main" id="{86194F9F-CEDE-4D96-88E3-8FC29087287A}"/>
              </a:ext>
            </a:extLst>
          </p:cNvPr>
          <p:cNvPicPr>
            <a:picLocks noChangeAspect="1"/>
          </p:cNvPicPr>
          <p:nvPr/>
        </p:nvPicPr>
        <p:blipFill>
          <a:blip r:embed="rId4"/>
          <a:stretch>
            <a:fillRect/>
          </a:stretch>
        </p:blipFill>
        <p:spPr>
          <a:xfrm>
            <a:off x="738935" y="1617659"/>
            <a:ext cx="4114444" cy="3971581"/>
          </a:xfrm>
          <a:prstGeom prst="rect">
            <a:avLst/>
          </a:prstGeom>
        </p:spPr>
      </p:pic>
      <p:pic>
        <p:nvPicPr>
          <p:cNvPr id="10" name="Picture 9">
            <a:extLst>
              <a:ext uri="{FF2B5EF4-FFF2-40B4-BE49-F238E27FC236}">
                <a16:creationId xmlns:a16="http://schemas.microsoft.com/office/drawing/2014/main" id="{30E3FFEC-D331-4DAF-B7D3-7B8010A88596}"/>
              </a:ext>
            </a:extLst>
          </p:cNvPr>
          <p:cNvPicPr>
            <a:picLocks noChangeAspect="1"/>
          </p:cNvPicPr>
          <p:nvPr/>
        </p:nvPicPr>
        <p:blipFill>
          <a:blip r:embed="rId5"/>
          <a:stretch>
            <a:fillRect/>
          </a:stretch>
        </p:blipFill>
        <p:spPr>
          <a:xfrm>
            <a:off x="4932040" y="1599722"/>
            <a:ext cx="3650519" cy="1890158"/>
          </a:xfrm>
          <a:prstGeom prst="rect">
            <a:avLst/>
          </a:prstGeom>
        </p:spPr>
      </p:pic>
      <p:pic>
        <p:nvPicPr>
          <p:cNvPr id="11" name="Picture 10">
            <a:extLst>
              <a:ext uri="{FF2B5EF4-FFF2-40B4-BE49-F238E27FC236}">
                <a16:creationId xmlns:a16="http://schemas.microsoft.com/office/drawing/2014/main" id="{461A6016-6882-4A00-9A33-2D0F93BB6B13}"/>
              </a:ext>
            </a:extLst>
          </p:cNvPr>
          <p:cNvPicPr>
            <a:picLocks noChangeAspect="1"/>
          </p:cNvPicPr>
          <p:nvPr/>
        </p:nvPicPr>
        <p:blipFill>
          <a:blip r:embed="rId6"/>
          <a:stretch>
            <a:fillRect/>
          </a:stretch>
        </p:blipFill>
        <p:spPr>
          <a:xfrm>
            <a:off x="4962384" y="3982586"/>
            <a:ext cx="3649564" cy="2007260"/>
          </a:xfrm>
          <a:prstGeom prst="rect">
            <a:avLst/>
          </a:prstGeom>
        </p:spPr>
      </p:pic>
    </p:spTree>
    <p:extLst>
      <p:ext uri="{BB962C8B-B14F-4D97-AF65-F5344CB8AC3E}">
        <p14:creationId xmlns:p14="http://schemas.microsoft.com/office/powerpoint/2010/main" val="1794607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19</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Rectangle 5">
            <a:extLst>
              <a:ext uri="{FF2B5EF4-FFF2-40B4-BE49-F238E27FC236}">
                <a16:creationId xmlns:a16="http://schemas.microsoft.com/office/drawing/2014/main" id="{503EC8D7-A4A0-4F6F-A73E-C89FEF474C7E}"/>
              </a:ext>
            </a:extLst>
          </p:cNvPr>
          <p:cNvSpPr/>
          <p:nvPr/>
        </p:nvSpPr>
        <p:spPr>
          <a:xfrm>
            <a:off x="743241" y="1499054"/>
            <a:ext cx="7632849" cy="4401205"/>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bg2">
                    <a:lumMod val="10000"/>
                  </a:schemeClr>
                </a:solidFill>
                <a:latin typeface="ElizabethSerif"/>
                <a:hlinkClick r:id="rId4">
                  <a:extLst>
                    <a:ext uri="{A12FA001-AC4F-418D-AE19-62706E023703}">
                      <ahyp:hlinkClr xmlns:ahyp="http://schemas.microsoft.com/office/drawing/2018/hyperlinkcolor" val="tx"/>
                    </a:ext>
                  </a:extLst>
                </a:hlinkClick>
              </a:rPr>
              <a:t>Tongue</a:t>
            </a:r>
            <a:r>
              <a:rPr lang="en-US" sz="2000" dirty="0">
                <a:solidFill>
                  <a:schemeClr val="bg2">
                    <a:lumMod val="10000"/>
                  </a:schemeClr>
                </a:solidFill>
                <a:latin typeface="ElizabethSerif"/>
              </a:rPr>
              <a:t> (corned, pressed, pickled, boiled) was omnipresent around the turn of the century. </a:t>
            </a:r>
          </a:p>
          <a:p>
            <a:pPr marL="342900" indent="-342900">
              <a:buFont typeface="Arial" panose="020B0604020202020204" pitchFamily="34" charset="0"/>
              <a:buChar char="•"/>
            </a:pPr>
            <a:endParaRPr lang="en-US" sz="2000" dirty="0">
              <a:solidFill>
                <a:schemeClr val="bg2">
                  <a:lumMod val="10000"/>
                </a:schemeClr>
              </a:solidFill>
              <a:latin typeface="ElizabethSerif"/>
            </a:endParaRPr>
          </a:p>
          <a:p>
            <a:pPr marL="342900" indent="-342900">
              <a:buFont typeface="Arial" panose="020B0604020202020204" pitchFamily="34" charset="0"/>
              <a:buChar char="•"/>
            </a:pPr>
            <a:r>
              <a:rPr lang="en-US" sz="2000" dirty="0">
                <a:solidFill>
                  <a:schemeClr val="bg2">
                    <a:lumMod val="10000"/>
                  </a:schemeClr>
                </a:solidFill>
                <a:latin typeface="ElizabethSerif"/>
              </a:rPr>
              <a:t>From this 1910 </a:t>
            </a:r>
            <a:r>
              <a:rPr lang="en-US" sz="2000" dirty="0">
                <a:solidFill>
                  <a:schemeClr val="bg2">
                    <a:lumMod val="10000"/>
                  </a:schemeClr>
                </a:solidFill>
                <a:latin typeface="ElizabethSerif"/>
                <a:hlinkClick r:id="rId5">
                  <a:extLst>
                    <a:ext uri="{A12FA001-AC4F-418D-AE19-62706E023703}">
                      <ahyp:hlinkClr xmlns:ahyp="http://schemas.microsoft.com/office/drawing/2018/hyperlinkcolor" val="tx"/>
                    </a:ext>
                  </a:extLst>
                </a:hlinkClick>
              </a:rPr>
              <a:t>Norddeutscher Lloyd Bremen</a:t>
            </a:r>
            <a:r>
              <a:rPr lang="en-US" sz="2000" dirty="0">
                <a:solidFill>
                  <a:schemeClr val="bg2">
                    <a:lumMod val="10000"/>
                  </a:schemeClr>
                </a:solidFill>
                <a:latin typeface="ElizabethSerif"/>
              </a:rPr>
              <a:t> menu comes an intriguing dish called “Dominos Of Tongue.”</a:t>
            </a:r>
          </a:p>
          <a:p>
            <a:pPr marL="342900" indent="-342900">
              <a:buFont typeface="Arial" panose="020B0604020202020204" pitchFamily="34" charset="0"/>
              <a:buChar char="•"/>
            </a:pPr>
            <a:endParaRPr lang="en-US" sz="2000" dirty="0">
              <a:solidFill>
                <a:schemeClr val="bg2">
                  <a:lumMod val="10000"/>
                </a:schemeClr>
              </a:solidFill>
              <a:latin typeface="ElizabethSerif"/>
            </a:endParaRPr>
          </a:p>
          <a:p>
            <a:pPr marL="342900" indent="-342900">
              <a:buFont typeface="Arial" panose="020B0604020202020204" pitchFamily="34" charset="0"/>
              <a:buChar char="•"/>
            </a:pPr>
            <a:r>
              <a:rPr lang="en-US" sz="2000" dirty="0">
                <a:solidFill>
                  <a:schemeClr val="bg2">
                    <a:lumMod val="10000"/>
                  </a:schemeClr>
                </a:solidFill>
                <a:latin typeface="ElizabethSerif"/>
              </a:rPr>
              <a:t>Eel is another protein of yester year you won’t find today, except in Japanese restaurants. </a:t>
            </a:r>
          </a:p>
          <a:p>
            <a:pPr marL="342900" indent="-342900">
              <a:buFont typeface="Arial" panose="020B0604020202020204" pitchFamily="34" charset="0"/>
              <a:buChar char="•"/>
            </a:pPr>
            <a:endParaRPr lang="en-US" sz="2000" dirty="0">
              <a:solidFill>
                <a:schemeClr val="bg2">
                  <a:lumMod val="10000"/>
                </a:schemeClr>
              </a:solidFill>
              <a:latin typeface="ElizabethSerif"/>
            </a:endParaRPr>
          </a:p>
          <a:p>
            <a:pPr marL="342900" indent="-342900">
              <a:buFont typeface="Arial" panose="020B0604020202020204" pitchFamily="34" charset="0"/>
              <a:buChar char="•"/>
            </a:pPr>
            <a:r>
              <a:rPr lang="en-US" sz="2000" dirty="0">
                <a:solidFill>
                  <a:schemeClr val="bg2">
                    <a:lumMod val="10000"/>
                  </a:schemeClr>
                </a:solidFill>
                <a:latin typeface="ElizabethSerif"/>
              </a:rPr>
              <a:t>Popular methods of preparation include stewing it, smoking it, chilling it with aspic, or adding it to scrambled eggs. </a:t>
            </a:r>
          </a:p>
          <a:p>
            <a:pPr marL="342900" indent="-342900">
              <a:buFont typeface="Arial" panose="020B0604020202020204" pitchFamily="34" charset="0"/>
              <a:buChar char="•"/>
            </a:pPr>
            <a:endParaRPr lang="en-US" sz="2000" dirty="0">
              <a:solidFill>
                <a:schemeClr val="bg2">
                  <a:lumMod val="10000"/>
                </a:schemeClr>
              </a:solidFill>
              <a:latin typeface="ElizabethSerif"/>
            </a:endParaRPr>
          </a:p>
          <a:p>
            <a:pPr marL="342900" indent="-342900">
              <a:buFont typeface="Arial" panose="020B0604020202020204" pitchFamily="34" charset="0"/>
              <a:buChar char="•"/>
            </a:pPr>
            <a:r>
              <a:rPr lang="en-US" sz="2000" dirty="0">
                <a:solidFill>
                  <a:schemeClr val="bg2">
                    <a:lumMod val="10000"/>
                  </a:schemeClr>
                </a:solidFill>
                <a:latin typeface="ElizabethSerif"/>
              </a:rPr>
              <a:t>A 1900 menu from Boston Oyster House served a dish called burger eel in jelly.</a:t>
            </a:r>
            <a:endParaRPr lang="en-US" sz="2000" b="0" i="0" dirty="0">
              <a:solidFill>
                <a:schemeClr val="bg2">
                  <a:lumMod val="10000"/>
                </a:schemeClr>
              </a:solidFill>
              <a:effectLst/>
              <a:latin typeface="ElizabethSerif"/>
            </a:endParaRPr>
          </a:p>
        </p:txBody>
      </p:sp>
      <p:sp>
        <p:nvSpPr>
          <p:cNvPr id="8" name="TextBox 7">
            <a:extLst>
              <a:ext uri="{FF2B5EF4-FFF2-40B4-BE49-F238E27FC236}">
                <a16:creationId xmlns:a16="http://schemas.microsoft.com/office/drawing/2014/main" id="{0201656E-B383-4D98-9711-C9AA01FCFF5A}"/>
              </a:ext>
            </a:extLst>
          </p:cNvPr>
          <p:cNvSpPr txBox="1"/>
          <p:nvPr/>
        </p:nvSpPr>
        <p:spPr>
          <a:xfrm>
            <a:off x="1670831" y="60569"/>
            <a:ext cx="6323428" cy="707886"/>
          </a:xfrm>
          <a:prstGeom prst="rect">
            <a:avLst/>
          </a:prstGeom>
          <a:noFill/>
        </p:spPr>
        <p:txBody>
          <a:bodyPr wrap="square">
            <a:spAutoFit/>
          </a:bodyPr>
          <a:lstStyle/>
          <a:p>
            <a:r>
              <a:rPr lang="en-US" sz="4000" dirty="0">
                <a:latin typeface="+mn-lt"/>
                <a:ea typeface="Roboto" panose="02000000000000000000" pitchFamily="2" charset="0"/>
              </a:rPr>
              <a:t>The way we eat has changed</a:t>
            </a:r>
          </a:p>
        </p:txBody>
      </p:sp>
    </p:spTree>
    <p:extLst>
      <p:ext uri="{BB962C8B-B14F-4D97-AF65-F5344CB8AC3E}">
        <p14:creationId xmlns:p14="http://schemas.microsoft.com/office/powerpoint/2010/main" val="1374893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3B16281C-67FF-4816-88AD-343307164011}"/>
              </a:ext>
            </a:extLst>
          </p:cNvPr>
          <p:cNvSpPr>
            <a:spLocks noGrp="1"/>
          </p:cNvSpPr>
          <p:nvPr>
            <p:ph type="title"/>
          </p:nvPr>
        </p:nvSpPr>
        <p:spPr>
          <a:xfrm>
            <a:off x="1686759" y="243645"/>
            <a:ext cx="5057775" cy="398744"/>
          </a:xfrm>
        </p:spPr>
        <p:txBody>
          <a:bodyPr/>
          <a:lstStyle/>
          <a:p>
            <a:pPr algn="l"/>
            <a:r>
              <a:rPr lang="en-US" sz="4000" dirty="0">
                <a:latin typeface="+mn-lt"/>
                <a:ea typeface="Roboto" panose="02000000000000000000" pitchFamily="2" charset="0"/>
              </a:rPr>
              <a:t>Learning Outcome</a:t>
            </a:r>
          </a:p>
        </p:txBody>
      </p:sp>
      <p:sp>
        <p:nvSpPr>
          <p:cNvPr id="8" name="Rectangle 7">
            <a:extLst>
              <a:ext uri="{FF2B5EF4-FFF2-40B4-BE49-F238E27FC236}">
                <a16:creationId xmlns:a16="http://schemas.microsoft.com/office/drawing/2014/main" id="{1264A147-E7D0-4F5E-BB98-E9E6C159949E}"/>
              </a:ext>
            </a:extLst>
          </p:cNvPr>
          <p:cNvSpPr/>
          <p:nvPr/>
        </p:nvSpPr>
        <p:spPr>
          <a:xfrm>
            <a:off x="747574" y="1502499"/>
            <a:ext cx="7632849" cy="4524315"/>
          </a:xfrm>
          <a:prstGeom prst="rect">
            <a:avLst/>
          </a:prstGeom>
        </p:spPr>
        <p:txBody>
          <a:bodyPr wrap="square">
            <a:spAutoFit/>
          </a:bodyPr>
          <a:lstStyle/>
          <a:p>
            <a:pPr marL="342900" indent="-342900" fontAlgn="t">
              <a:buFont typeface="Arial" panose="020B0604020202020204" pitchFamily="34" charset="0"/>
              <a:buChar char="•"/>
            </a:pPr>
            <a:r>
              <a:rPr lang="en-GB" sz="2400" dirty="0"/>
              <a:t>The student will understand what the definition of a menu is.</a:t>
            </a:r>
          </a:p>
          <a:p>
            <a:pPr marL="342900" indent="-342900" fontAlgn="t">
              <a:buFont typeface="Arial" panose="020B0604020202020204" pitchFamily="34" charset="0"/>
              <a:buChar char="•"/>
            </a:pPr>
            <a:endParaRPr lang="en-GB" sz="2400" dirty="0"/>
          </a:p>
          <a:p>
            <a:pPr marL="342900" indent="-342900" fontAlgn="t">
              <a:buFont typeface="Arial" panose="020B0604020202020204" pitchFamily="34" charset="0"/>
              <a:buChar char="•"/>
            </a:pPr>
            <a:r>
              <a:rPr lang="en-GB" sz="2400" dirty="0"/>
              <a:t>The student will understand the reason why menus exist.</a:t>
            </a:r>
          </a:p>
          <a:p>
            <a:pPr marL="342900" indent="-342900" fontAlgn="t">
              <a:buFont typeface="Arial" panose="020B0604020202020204" pitchFamily="34" charset="0"/>
              <a:buChar char="•"/>
            </a:pPr>
            <a:endParaRPr lang="en-GB" sz="2400" dirty="0"/>
          </a:p>
          <a:p>
            <a:pPr marL="342900" indent="-342900" fontAlgn="t">
              <a:buFont typeface="Arial" panose="020B0604020202020204" pitchFamily="34" charset="0"/>
              <a:buChar char="•"/>
            </a:pPr>
            <a:r>
              <a:rPr lang="en-GB" sz="2400" dirty="0"/>
              <a:t>The student will learn about the history of menus in general.</a:t>
            </a:r>
          </a:p>
          <a:p>
            <a:pPr marL="342900" indent="-342900" fontAlgn="t">
              <a:buFont typeface="Arial" panose="020B0604020202020204" pitchFamily="34" charset="0"/>
              <a:buChar char="•"/>
            </a:pPr>
            <a:endParaRPr lang="en-GB" sz="2400" dirty="0"/>
          </a:p>
          <a:p>
            <a:pPr marL="342900" indent="-342900" fontAlgn="t">
              <a:buFont typeface="Arial" panose="020B0604020202020204" pitchFamily="34" charset="0"/>
              <a:buChar char="•"/>
            </a:pPr>
            <a:r>
              <a:rPr lang="en-GB" sz="2400" dirty="0"/>
              <a:t>The student will have knowledge about the different styles over different periods.</a:t>
            </a:r>
          </a:p>
          <a:p>
            <a:pPr fontAlgn="t"/>
            <a:endParaRPr lang="en-US" sz="2400" dirty="0"/>
          </a:p>
        </p:txBody>
      </p:sp>
    </p:spTree>
    <p:extLst>
      <p:ext uri="{BB962C8B-B14F-4D97-AF65-F5344CB8AC3E}">
        <p14:creationId xmlns:p14="http://schemas.microsoft.com/office/powerpoint/2010/main" val="79095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20</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B1CBAEA4-A276-49DB-9D9C-C931E7B4C3C8}"/>
              </a:ext>
            </a:extLst>
          </p:cNvPr>
          <p:cNvSpPr txBox="1">
            <a:spLocks/>
          </p:cNvSpPr>
          <p:nvPr/>
        </p:nvSpPr>
        <p:spPr bwMode="auto">
          <a:xfrm>
            <a:off x="1696183" y="-7925"/>
            <a:ext cx="6548225" cy="85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dirty="0">
                <a:latin typeface="+mn-lt"/>
                <a:ea typeface="Roboto" panose="02000000000000000000" pitchFamily="2" charset="0"/>
              </a:rPr>
              <a:t>The way we eat has changed</a:t>
            </a:r>
          </a:p>
        </p:txBody>
      </p:sp>
      <p:sp>
        <p:nvSpPr>
          <p:cNvPr id="8" name="Rectangle 7">
            <a:extLst>
              <a:ext uri="{FF2B5EF4-FFF2-40B4-BE49-F238E27FC236}">
                <a16:creationId xmlns:a16="http://schemas.microsoft.com/office/drawing/2014/main" id="{2F98480D-4C06-4445-8A7C-EFF01C4C2705}"/>
              </a:ext>
            </a:extLst>
          </p:cNvPr>
          <p:cNvSpPr/>
          <p:nvPr/>
        </p:nvSpPr>
        <p:spPr>
          <a:xfrm>
            <a:off x="746887" y="1473535"/>
            <a:ext cx="7497521" cy="5016758"/>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bg2">
                    <a:lumMod val="10000"/>
                  </a:schemeClr>
                </a:solidFill>
              </a:rPr>
              <a:t>The restaurant diners of the late 19th century were also more open to different species of fowl and game birds. </a:t>
            </a:r>
          </a:p>
          <a:p>
            <a:pPr marL="342900" indent="-342900">
              <a:buFont typeface="Arial" panose="020B0604020202020204" pitchFamily="34" charset="0"/>
              <a:buChar char="•"/>
            </a:pPr>
            <a:endParaRPr lang="en-US" sz="2000" dirty="0">
              <a:solidFill>
                <a:schemeClr val="bg2">
                  <a:lumMod val="10000"/>
                </a:schemeClr>
              </a:solidFill>
            </a:endParaRPr>
          </a:p>
          <a:p>
            <a:pPr marL="342900" indent="-342900">
              <a:buFont typeface="Arial" panose="020B0604020202020204" pitchFamily="34" charset="0"/>
              <a:buChar char="•"/>
            </a:pPr>
            <a:r>
              <a:rPr lang="en-US" sz="2000" dirty="0">
                <a:solidFill>
                  <a:schemeClr val="bg2">
                    <a:lumMod val="10000"/>
                  </a:schemeClr>
                </a:solidFill>
              </a:rPr>
              <a:t>This </a:t>
            </a:r>
            <a:r>
              <a:rPr lang="en-US" sz="2000" dirty="0">
                <a:solidFill>
                  <a:schemeClr val="bg2">
                    <a:lumMod val="10000"/>
                  </a:schemeClr>
                </a:solidFill>
                <a:hlinkClick r:id="rId4">
                  <a:extLst>
                    <a:ext uri="{A12FA001-AC4F-418D-AE19-62706E023703}">
                      <ahyp:hlinkClr xmlns:ahyp="http://schemas.microsoft.com/office/drawing/2018/hyperlinkcolor" val="tx"/>
                    </a:ext>
                  </a:extLst>
                </a:hlinkClick>
              </a:rPr>
              <a:t>1858 menu</a:t>
            </a:r>
            <a:r>
              <a:rPr lang="en-US" sz="2000" dirty="0">
                <a:solidFill>
                  <a:schemeClr val="bg2">
                    <a:lumMod val="10000"/>
                  </a:schemeClr>
                </a:solidFill>
              </a:rPr>
              <a:t> from Parker House in Boston (of </a:t>
            </a:r>
            <a:r>
              <a:rPr lang="en-US" sz="2000" dirty="0">
                <a:solidFill>
                  <a:schemeClr val="bg2">
                    <a:lumMod val="10000"/>
                  </a:schemeClr>
                </a:solidFill>
                <a:hlinkClick r:id="rId5">
                  <a:extLst>
                    <a:ext uri="{A12FA001-AC4F-418D-AE19-62706E023703}">
                      <ahyp:hlinkClr xmlns:ahyp="http://schemas.microsoft.com/office/drawing/2018/hyperlinkcolor" val="tx"/>
                    </a:ext>
                  </a:extLst>
                </a:hlinkClick>
              </a:rPr>
              <a:t>Parker House roll</a:t>
            </a:r>
            <a:r>
              <a:rPr lang="en-US" sz="2000" dirty="0">
                <a:solidFill>
                  <a:schemeClr val="bg2">
                    <a:lumMod val="10000"/>
                  </a:schemeClr>
                </a:solidFill>
              </a:rPr>
              <a:t> fame) offers five varieties of duck, geese, partridge, and grouse.</a:t>
            </a:r>
          </a:p>
          <a:p>
            <a:pPr marL="342900" indent="-342900">
              <a:buFont typeface="Arial" panose="020B0604020202020204" pitchFamily="34" charset="0"/>
              <a:buChar char="•"/>
            </a:pPr>
            <a:endParaRPr lang="en-US" sz="2000" dirty="0">
              <a:solidFill>
                <a:schemeClr val="bg2">
                  <a:lumMod val="10000"/>
                </a:schemeClr>
              </a:solidFill>
            </a:endParaRPr>
          </a:p>
          <a:p>
            <a:pPr marL="342900" indent="-342900">
              <a:buFont typeface="Arial" panose="020B0604020202020204" pitchFamily="34" charset="0"/>
              <a:buChar char="•"/>
            </a:pPr>
            <a:r>
              <a:rPr lang="en-US" sz="2000" dirty="0">
                <a:solidFill>
                  <a:schemeClr val="bg2">
                    <a:lumMod val="10000"/>
                  </a:schemeClr>
                </a:solidFill>
              </a:rPr>
              <a:t>Kidney was served at the finest restaurants at the beginning of the 20th century, but its popularity diminished greatly in recent decades.</a:t>
            </a:r>
          </a:p>
          <a:p>
            <a:pPr marL="342900" indent="-342900">
              <a:buFont typeface="Arial" panose="020B0604020202020204" pitchFamily="34" charset="0"/>
              <a:buChar char="•"/>
            </a:pPr>
            <a:endParaRPr lang="en-US" sz="2000" dirty="0">
              <a:solidFill>
                <a:schemeClr val="bg2">
                  <a:lumMod val="10000"/>
                </a:schemeClr>
              </a:solidFill>
            </a:endParaRPr>
          </a:p>
          <a:p>
            <a:pPr marL="342900" indent="-342900">
              <a:buFont typeface="Arial" panose="020B0604020202020204" pitchFamily="34" charset="0"/>
              <a:buChar char="•"/>
            </a:pPr>
            <a:r>
              <a:rPr lang="en-US" sz="2000" dirty="0">
                <a:solidFill>
                  <a:schemeClr val="bg2">
                    <a:lumMod val="10000"/>
                  </a:schemeClr>
                </a:solidFill>
              </a:rPr>
              <a:t>A more popular offal was liver, but it, too, has fallen out of favor. Same with calf and lamb’s brain. </a:t>
            </a:r>
          </a:p>
          <a:p>
            <a:pPr marL="342900" indent="-342900">
              <a:buFont typeface="Arial" panose="020B0604020202020204" pitchFamily="34" charset="0"/>
              <a:buChar char="•"/>
            </a:pPr>
            <a:endParaRPr lang="en-US" sz="2000" dirty="0">
              <a:solidFill>
                <a:schemeClr val="bg2">
                  <a:lumMod val="10000"/>
                </a:schemeClr>
              </a:solidFill>
            </a:endParaRPr>
          </a:p>
          <a:p>
            <a:pPr marL="342900" indent="-342900">
              <a:buFont typeface="Arial" panose="020B0604020202020204" pitchFamily="34" charset="0"/>
              <a:buChar char="•"/>
            </a:pPr>
            <a:r>
              <a:rPr lang="en-US" sz="2000" dirty="0">
                <a:solidFill>
                  <a:schemeClr val="bg2">
                    <a:lumMod val="10000"/>
                  </a:schemeClr>
                </a:solidFill>
              </a:rPr>
              <a:t>Turtle soup (and the cheaper, more popular mock turtle soup) all but disappeared from menus by 1987.</a:t>
            </a:r>
          </a:p>
        </p:txBody>
      </p:sp>
    </p:spTree>
    <p:extLst>
      <p:ext uri="{BB962C8B-B14F-4D97-AF65-F5344CB8AC3E}">
        <p14:creationId xmlns:p14="http://schemas.microsoft.com/office/powerpoint/2010/main" val="2321319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21647C8-D3EB-438A-95A1-63F678547E46}"/>
              </a:ext>
            </a:extLst>
          </p:cNvPr>
          <p:cNvPicPr>
            <a:picLocks noChangeAspect="1"/>
          </p:cNvPicPr>
          <p:nvPr/>
        </p:nvPicPr>
        <p:blipFill>
          <a:blip r:embed="rId3"/>
          <a:stretch>
            <a:fillRect/>
          </a:stretch>
        </p:blipFill>
        <p:spPr>
          <a:xfrm>
            <a:off x="2135653" y="4008195"/>
            <a:ext cx="2432228" cy="2432228"/>
          </a:xfrm>
          <a:prstGeom prst="rect">
            <a:avLst/>
          </a:prstGeom>
        </p:spPr>
      </p:pic>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21</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4"/>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pic>
        <p:nvPicPr>
          <p:cNvPr id="6" name="Picture 5">
            <a:extLst>
              <a:ext uri="{FF2B5EF4-FFF2-40B4-BE49-F238E27FC236}">
                <a16:creationId xmlns:a16="http://schemas.microsoft.com/office/drawing/2014/main" id="{C1D744B9-0CA9-462C-9B46-C8C4708E345C}"/>
              </a:ext>
            </a:extLst>
          </p:cNvPr>
          <p:cNvPicPr>
            <a:picLocks noChangeAspect="1"/>
          </p:cNvPicPr>
          <p:nvPr/>
        </p:nvPicPr>
        <p:blipFill>
          <a:blip r:embed="rId5"/>
          <a:stretch>
            <a:fillRect/>
          </a:stretch>
        </p:blipFill>
        <p:spPr>
          <a:xfrm>
            <a:off x="3810954" y="1227522"/>
            <a:ext cx="3874439" cy="2262172"/>
          </a:xfrm>
          <a:prstGeom prst="rect">
            <a:avLst/>
          </a:prstGeom>
        </p:spPr>
      </p:pic>
      <p:pic>
        <p:nvPicPr>
          <p:cNvPr id="8" name="Picture 7">
            <a:extLst>
              <a:ext uri="{FF2B5EF4-FFF2-40B4-BE49-F238E27FC236}">
                <a16:creationId xmlns:a16="http://schemas.microsoft.com/office/drawing/2014/main" id="{4DCA5E8F-563F-415E-9800-913A7162C7A3}"/>
              </a:ext>
            </a:extLst>
          </p:cNvPr>
          <p:cNvPicPr>
            <a:picLocks noChangeAspect="1"/>
          </p:cNvPicPr>
          <p:nvPr/>
        </p:nvPicPr>
        <p:blipFill rotWithShape="1">
          <a:blip r:embed="rId6"/>
          <a:srcRect l="14692" r="13349"/>
          <a:stretch/>
        </p:blipFill>
        <p:spPr>
          <a:xfrm>
            <a:off x="4750278" y="3727731"/>
            <a:ext cx="3107847" cy="2432229"/>
          </a:xfrm>
          <a:prstGeom prst="rect">
            <a:avLst/>
          </a:prstGeom>
        </p:spPr>
      </p:pic>
      <p:pic>
        <p:nvPicPr>
          <p:cNvPr id="10" name="Picture 9">
            <a:extLst>
              <a:ext uri="{FF2B5EF4-FFF2-40B4-BE49-F238E27FC236}">
                <a16:creationId xmlns:a16="http://schemas.microsoft.com/office/drawing/2014/main" id="{77774077-862C-4C3C-8A45-814B1BA8561D}"/>
              </a:ext>
            </a:extLst>
          </p:cNvPr>
          <p:cNvPicPr>
            <a:picLocks noChangeAspect="1"/>
          </p:cNvPicPr>
          <p:nvPr/>
        </p:nvPicPr>
        <p:blipFill>
          <a:blip r:embed="rId7"/>
          <a:stretch>
            <a:fillRect/>
          </a:stretch>
        </p:blipFill>
        <p:spPr>
          <a:xfrm>
            <a:off x="856210" y="1540797"/>
            <a:ext cx="2325254" cy="3472379"/>
          </a:xfrm>
          <a:prstGeom prst="rect">
            <a:avLst/>
          </a:prstGeom>
        </p:spPr>
      </p:pic>
      <p:sp>
        <p:nvSpPr>
          <p:cNvPr id="11" name="Title 3">
            <a:extLst>
              <a:ext uri="{FF2B5EF4-FFF2-40B4-BE49-F238E27FC236}">
                <a16:creationId xmlns:a16="http://schemas.microsoft.com/office/drawing/2014/main" id="{CC6F7EA0-D2AE-4D8F-8DE5-3904A1C3B1C3}"/>
              </a:ext>
            </a:extLst>
          </p:cNvPr>
          <p:cNvSpPr txBox="1">
            <a:spLocks/>
          </p:cNvSpPr>
          <p:nvPr/>
        </p:nvSpPr>
        <p:spPr bwMode="auto">
          <a:xfrm>
            <a:off x="1666875" y="74064"/>
            <a:ext cx="4867422" cy="7254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dirty="0">
                <a:latin typeface="+mn-lt"/>
              </a:rPr>
              <a:t>Menus of the 70’s</a:t>
            </a:r>
          </a:p>
        </p:txBody>
      </p:sp>
    </p:spTree>
    <p:extLst>
      <p:ext uri="{BB962C8B-B14F-4D97-AF65-F5344CB8AC3E}">
        <p14:creationId xmlns:p14="http://schemas.microsoft.com/office/powerpoint/2010/main" val="1816731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22</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7336CE6B-EACA-4891-AF8B-2CB326747FCD}"/>
              </a:ext>
            </a:extLst>
          </p:cNvPr>
          <p:cNvSpPr txBox="1"/>
          <p:nvPr/>
        </p:nvSpPr>
        <p:spPr>
          <a:xfrm>
            <a:off x="1697822" y="34507"/>
            <a:ext cx="4935697" cy="707886"/>
          </a:xfrm>
          <a:prstGeom prst="rect">
            <a:avLst/>
          </a:prstGeom>
          <a:noFill/>
        </p:spPr>
        <p:txBody>
          <a:bodyPr wrap="square" rtlCol="0">
            <a:spAutoFit/>
          </a:bodyPr>
          <a:lstStyle/>
          <a:p>
            <a:r>
              <a:rPr lang="en-US" sz="4000" dirty="0"/>
              <a:t>The 80’s &amp; 90’s</a:t>
            </a:r>
          </a:p>
        </p:txBody>
      </p:sp>
      <p:pic>
        <p:nvPicPr>
          <p:cNvPr id="8" name="Picture 7">
            <a:extLst>
              <a:ext uri="{FF2B5EF4-FFF2-40B4-BE49-F238E27FC236}">
                <a16:creationId xmlns:a16="http://schemas.microsoft.com/office/drawing/2014/main" id="{E1330679-2217-498E-8BA6-66ED5E066116}"/>
              </a:ext>
            </a:extLst>
          </p:cNvPr>
          <p:cNvPicPr>
            <a:picLocks noChangeAspect="1"/>
          </p:cNvPicPr>
          <p:nvPr/>
        </p:nvPicPr>
        <p:blipFill>
          <a:blip r:embed="rId4"/>
          <a:stretch>
            <a:fillRect/>
          </a:stretch>
        </p:blipFill>
        <p:spPr>
          <a:xfrm>
            <a:off x="827584" y="1543716"/>
            <a:ext cx="3034067" cy="4405564"/>
          </a:xfrm>
          <a:prstGeom prst="rect">
            <a:avLst/>
          </a:prstGeom>
        </p:spPr>
      </p:pic>
      <p:pic>
        <p:nvPicPr>
          <p:cNvPr id="10" name="Picture 9">
            <a:extLst>
              <a:ext uri="{FF2B5EF4-FFF2-40B4-BE49-F238E27FC236}">
                <a16:creationId xmlns:a16="http://schemas.microsoft.com/office/drawing/2014/main" id="{89A9D516-FFE3-47E3-A266-D5535FC086F9}"/>
              </a:ext>
            </a:extLst>
          </p:cNvPr>
          <p:cNvPicPr>
            <a:picLocks noChangeAspect="1"/>
          </p:cNvPicPr>
          <p:nvPr/>
        </p:nvPicPr>
        <p:blipFill>
          <a:blip r:embed="rId5"/>
          <a:stretch>
            <a:fillRect/>
          </a:stretch>
        </p:blipFill>
        <p:spPr>
          <a:xfrm>
            <a:off x="4860031" y="3642965"/>
            <a:ext cx="3034067" cy="2021680"/>
          </a:xfrm>
          <a:prstGeom prst="rect">
            <a:avLst/>
          </a:prstGeom>
        </p:spPr>
      </p:pic>
    </p:spTree>
    <p:extLst>
      <p:ext uri="{BB962C8B-B14F-4D97-AF65-F5344CB8AC3E}">
        <p14:creationId xmlns:p14="http://schemas.microsoft.com/office/powerpoint/2010/main" val="2290682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AB000C-8B1E-4D29-970A-A45283AC7ABB}"/>
              </a:ext>
            </a:extLst>
          </p:cNvPr>
          <p:cNvPicPr>
            <a:picLocks noChangeAspect="1"/>
          </p:cNvPicPr>
          <p:nvPr/>
        </p:nvPicPr>
        <p:blipFill>
          <a:blip r:embed="rId3"/>
          <a:stretch>
            <a:fillRect/>
          </a:stretch>
        </p:blipFill>
        <p:spPr>
          <a:xfrm>
            <a:off x="4716016" y="3569669"/>
            <a:ext cx="3920702" cy="2612035"/>
          </a:xfrm>
          <a:prstGeom prst="rect">
            <a:avLst/>
          </a:prstGeom>
        </p:spPr>
      </p:pic>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23</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4"/>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F2C2DEB7-689C-43B1-BEA4-795AF3D53AAC}"/>
              </a:ext>
            </a:extLst>
          </p:cNvPr>
          <p:cNvSpPr txBox="1"/>
          <p:nvPr/>
        </p:nvSpPr>
        <p:spPr>
          <a:xfrm>
            <a:off x="1722001" y="73339"/>
            <a:ext cx="7052504" cy="707886"/>
          </a:xfrm>
          <a:prstGeom prst="rect">
            <a:avLst/>
          </a:prstGeom>
          <a:noFill/>
        </p:spPr>
        <p:txBody>
          <a:bodyPr wrap="square" rtlCol="0">
            <a:spAutoFit/>
          </a:bodyPr>
          <a:lstStyle/>
          <a:p>
            <a:r>
              <a:rPr lang="en-US" sz="4000" dirty="0"/>
              <a:t>Weird McDonald Menu Items</a:t>
            </a:r>
          </a:p>
        </p:txBody>
      </p:sp>
      <p:pic>
        <p:nvPicPr>
          <p:cNvPr id="8" name="Picture 7">
            <a:extLst>
              <a:ext uri="{FF2B5EF4-FFF2-40B4-BE49-F238E27FC236}">
                <a16:creationId xmlns:a16="http://schemas.microsoft.com/office/drawing/2014/main" id="{43ED7509-5698-4222-B233-C53469651259}"/>
              </a:ext>
            </a:extLst>
          </p:cNvPr>
          <p:cNvPicPr>
            <a:picLocks noChangeAspect="1"/>
          </p:cNvPicPr>
          <p:nvPr/>
        </p:nvPicPr>
        <p:blipFill rotWithShape="1">
          <a:blip r:embed="rId5"/>
          <a:srcRect l="13530" t="8661" r="15596" b="13757"/>
          <a:stretch/>
        </p:blipFill>
        <p:spPr>
          <a:xfrm>
            <a:off x="901060" y="1538889"/>
            <a:ext cx="3670940" cy="2687318"/>
          </a:xfrm>
          <a:prstGeom prst="rect">
            <a:avLst/>
          </a:prstGeom>
        </p:spPr>
      </p:pic>
    </p:spTree>
    <p:extLst>
      <p:ext uri="{BB962C8B-B14F-4D97-AF65-F5344CB8AC3E}">
        <p14:creationId xmlns:p14="http://schemas.microsoft.com/office/powerpoint/2010/main" val="3632157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24</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8FF80D9A-A301-4CC6-B34B-39B7AF7F3DBF}"/>
              </a:ext>
            </a:extLst>
          </p:cNvPr>
          <p:cNvSpPr txBox="1"/>
          <p:nvPr/>
        </p:nvSpPr>
        <p:spPr>
          <a:xfrm>
            <a:off x="1712477" y="72607"/>
            <a:ext cx="4803739" cy="707886"/>
          </a:xfrm>
          <a:prstGeom prst="rect">
            <a:avLst/>
          </a:prstGeom>
          <a:noFill/>
        </p:spPr>
        <p:txBody>
          <a:bodyPr wrap="square" rtlCol="0">
            <a:spAutoFit/>
          </a:bodyPr>
          <a:lstStyle/>
          <a:p>
            <a:r>
              <a:rPr lang="en-US" sz="4000" dirty="0"/>
              <a:t>2000’s</a:t>
            </a:r>
          </a:p>
        </p:txBody>
      </p:sp>
      <p:pic>
        <p:nvPicPr>
          <p:cNvPr id="8" name="Picture 7">
            <a:extLst>
              <a:ext uri="{FF2B5EF4-FFF2-40B4-BE49-F238E27FC236}">
                <a16:creationId xmlns:a16="http://schemas.microsoft.com/office/drawing/2014/main" id="{C9186AF2-43E0-4C0F-8B85-22833E6D37B1}"/>
              </a:ext>
            </a:extLst>
          </p:cNvPr>
          <p:cNvPicPr>
            <a:picLocks noChangeAspect="1"/>
          </p:cNvPicPr>
          <p:nvPr/>
        </p:nvPicPr>
        <p:blipFill>
          <a:blip r:embed="rId4"/>
          <a:stretch>
            <a:fillRect/>
          </a:stretch>
        </p:blipFill>
        <p:spPr>
          <a:xfrm>
            <a:off x="825800" y="1562500"/>
            <a:ext cx="3288546" cy="3288546"/>
          </a:xfrm>
          <a:prstGeom prst="rect">
            <a:avLst/>
          </a:prstGeom>
        </p:spPr>
      </p:pic>
      <p:pic>
        <p:nvPicPr>
          <p:cNvPr id="10" name="Picture 9">
            <a:extLst>
              <a:ext uri="{FF2B5EF4-FFF2-40B4-BE49-F238E27FC236}">
                <a16:creationId xmlns:a16="http://schemas.microsoft.com/office/drawing/2014/main" id="{EFF09334-2C7D-4C10-9222-F88748A61CAD}"/>
              </a:ext>
            </a:extLst>
          </p:cNvPr>
          <p:cNvPicPr>
            <a:picLocks noChangeAspect="1"/>
          </p:cNvPicPr>
          <p:nvPr/>
        </p:nvPicPr>
        <p:blipFill>
          <a:blip r:embed="rId5"/>
          <a:stretch>
            <a:fillRect/>
          </a:stretch>
        </p:blipFill>
        <p:spPr>
          <a:xfrm>
            <a:off x="4572001" y="3624421"/>
            <a:ext cx="3746200" cy="2497467"/>
          </a:xfrm>
          <a:prstGeom prst="rect">
            <a:avLst/>
          </a:prstGeom>
        </p:spPr>
      </p:pic>
    </p:spTree>
    <p:extLst>
      <p:ext uri="{BB962C8B-B14F-4D97-AF65-F5344CB8AC3E}">
        <p14:creationId xmlns:p14="http://schemas.microsoft.com/office/powerpoint/2010/main" val="3468237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25</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18851A61-48F3-44E1-8F6C-0713DD88E932}"/>
              </a:ext>
            </a:extLst>
          </p:cNvPr>
          <p:cNvSpPr txBox="1"/>
          <p:nvPr/>
        </p:nvSpPr>
        <p:spPr>
          <a:xfrm>
            <a:off x="1732991" y="47695"/>
            <a:ext cx="4575657" cy="707886"/>
          </a:xfrm>
          <a:prstGeom prst="rect">
            <a:avLst/>
          </a:prstGeom>
          <a:noFill/>
        </p:spPr>
        <p:txBody>
          <a:bodyPr wrap="square" rtlCol="0">
            <a:spAutoFit/>
          </a:bodyPr>
          <a:lstStyle/>
          <a:p>
            <a:r>
              <a:rPr lang="en-US" sz="4000" dirty="0"/>
              <a:t>2021</a:t>
            </a:r>
          </a:p>
        </p:txBody>
      </p:sp>
      <p:pic>
        <p:nvPicPr>
          <p:cNvPr id="8" name="Picture 7">
            <a:extLst>
              <a:ext uri="{FF2B5EF4-FFF2-40B4-BE49-F238E27FC236}">
                <a16:creationId xmlns:a16="http://schemas.microsoft.com/office/drawing/2014/main" id="{D1327214-BE95-4119-9922-AF6E8186B185}"/>
              </a:ext>
            </a:extLst>
          </p:cNvPr>
          <p:cNvPicPr>
            <a:picLocks noChangeAspect="1"/>
          </p:cNvPicPr>
          <p:nvPr/>
        </p:nvPicPr>
        <p:blipFill>
          <a:blip r:embed="rId4"/>
          <a:stretch>
            <a:fillRect/>
          </a:stretch>
        </p:blipFill>
        <p:spPr>
          <a:xfrm>
            <a:off x="820462" y="1553015"/>
            <a:ext cx="3395119" cy="4180241"/>
          </a:xfrm>
          <a:prstGeom prst="rect">
            <a:avLst/>
          </a:prstGeom>
        </p:spPr>
      </p:pic>
      <p:pic>
        <p:nvPicPr>
          <p:cNvPr id="10" name="Picture 9">
            <a:extLst>
              <a:ext uri="{FF2B5EF4-FFF2-40B4-BE49-F238E27FC236}">
                <a16:creationId xmlns:a16="http://schemas.microsoft.com/office/drawing/2014/main" id="{DA90D82E-F170-4AA5-B66A-57B6D79207AF}"/>
              </a:ext>
            </a:extLst>
          </p:cNvPr>
          <p:cNvPicPr>
            <a:picLocks noChangeAspect="1"/>
          </p:cNvPicPr>
          <p:nvPr/>
        </p:nvPicPr>
        <p:blipFill>
          <a:blip r:embed="rId5"/>
          <a:stretch>
            <a:fillRect/>
          </a:stretch>
        </p:blipFill>
        <p:spPr>
          <a:xfrm>
            <a:off x="4810766" y="1491563"/>
            <a:ext cx="3796448" cy="4674377"/>
          </a:xfrm>
          <a:prstGeom prst="rect">
            <a:avLst/>
          </a:prstGeom>
        </p:spPr>
      </p:pic>
    </p:spTree>
    <p:extLst>
      <p:ext uri="{BB962C8B-B14F-4D97-AF65-F5344CB8AC3E}">
        <p14:creationId xmlns:p14="http://schemas.microsoft.com/office/powerpoint/2010/main" val="3238078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0F523A-861A-4938-93F1-120CA2DF3917}"/>
              </a:ext>
            </a:extLst>
          </p:cNvPr>
          <p:cNvPicPr>
            <a:picLocks noChangeAspect="1"/>
          </p:cNvPicPr>
          <p:nvPr/>
        </p:nvPicPr>
        <p:blipFill>
          <a:blip r:embed="rId3">
            <a:alphaModFix amt="40000"/>
          </a:blip>
          <a:stretch>
            <a:fillRect/>
          </a:stretch>
        </p:blipFill>
        <p:spPr>
          <a:xfrm>
            <a:off x="5474621" y="3875862"/>
            <a:ext cx="2841796" cy="2356296"/>
          </a:xfrm>
          <a:prstGeom prst="rect">
            <a:avLst/>
          </a:prstGeom>
        </p:spPr>
      </p:pic>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26</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4"/>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6DF1F623-F042-424C-BCFE-489102F7DAA7}"/>
              </a:ext>
            </a:extLst>
          </p:cNvPr>
          <p:cNvSpPr txBox="1"/>
          <p:nvPr/>
        </p:nvSpPr>
        <p:spPr>
          <a:xfrm>
            <a:off x="1722001" y="9595"/>
            <a:ext cx="5370279" cy="707886"/>
          </a:xfrm>
          <a:prstGeom prst="rect">
            <a:avLst/>
          </a:prstGeom>
          <a:noFill/>
        </p:spPr>
        <p:txBody>
          <a:bodyPr wrap="square" rtlCol="0">
            <a:spAutoFit/>
          </a:bodyPr>
          <a:lstStyle/>
          <a:p>
            <a:r>
              <a:rPr lang="en-US" sz="4000" dirty="0"/>
              <a:t>Assignment</a:t>
            </a:r>
          </a:p>
        </p:txBody>
      </p:sp>
      <p:sp>
        <p:nvSpPr>
          <p:cNvPr id="8" name="TextBox 7">
            <a:extLst>
              <a:ext uri="{FF2B5EF4-FFF2-40B4-BE49-F238E27FC236}">
                <a16:creationId xmlns:a16="http://schemas.microsoft.com/office/drawing/2014/main" id="{523D9A16-712F-4935-B5D6-2E6872B24887}"/>
              </a:ext>
            </a:extLst>
          </p:cNvPr>
          <p:cNvSpPr txBox="1"/>
          <p:nvPr/>
        </p:nvSpPr>
        <p:spPr>
          <a:xfrm>
            <a:off x="777241" y="1499968"/>
            <a:ext cx="7539176" cy="3970318"/>
          </a:xfrm>
          <a:prstGeom prst="rect">
            <a:avLst/>
          </a:prstGeom>
          <a:noFill/>
        </p:spPr>
        <p:txBody>
          <a:bodyPr wrap="square" rtlCol="0">
            <a:spAutoFit/>
          </a:bodyPr>
          <a:lstStyle/>
          <a:p>
            <a:r>
              <a:rPr lang="en-US" sz="2000" dirty="0"/>
              <a:t>Write an article of about 500 words suitable to publish in a local magazine. (You can include a high-quality picture)</a:t>
            </a:r>
          </a:p>
          <a:p>
            <a:endParaRPr lang="en-US" sz="2000" dirty="0"/>
          </a:p>
          <a:p>
            <a:pPr marL="285750" indent="-285750">
              <a:buFont typeface="Arial" panose="020B0604020202020204" pitchFamily="34" charset="0"/>
              <a:buChar char="•"/>
            </a:pPr>
            <a:r>
              <a:rPr lang="en-US" sz="2000" dirty="0"/>
              <a:t>What is the latest technology trends that can be used instead of a printed menu?  (See picture for an example).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Do you think paper printed menu’s will be outdated soon?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Is there any consumer value in a printed menu?</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43750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27</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2E294AEC-03C1-4550-A4D5-585D0541B75A}"/>
              </a:ext>
            </a:extLst>
          </p:cNvPr>
          <p:cNvSpPr txBox="1"/>
          <p:nvPr/>
        </p:nvSpPr>
        <p:spPr>
          <a:xfrm>
            <a:off x="1643603" y="90191"/>
            <a:ext cx="5314787" cy="707886"/>
          </a:xfrm>
          <a:prstGeom prst="rect">
            <a:avLst/>
          </a:prstGeom>
          <a:noFill/>
        </p:spPr>
        <p:txBody>
          <a:bodyPr wrap="square" rtlCol="0">
            <a:spAutoFit/>
          </a:bodyPr>
          <a:lstStyle/>
          <a:p>
            <a:r>
              <a:rPr lang="en-US" sz="4000" dirty="0"/>
              <a:t>Conclusions</a:t>
            </a:r>
          </a:p>
        </p:txBody>
      </p:sp>
      <p:sp>
        <p:nvSpPr>
          <p:cNvPr id="8" name="TextBox 7">
            <a:extLst>
              <a:ext uri="{FF2B5EF4-FFF2-40B4-BE49-F238E27FC236}">
                <a16:creationId xmlns:a16="http://schemas.microsoft.com/office/drawing/2014/main" id="{FFEB08D0-0F9D-49D2-8F45-34F209A53EB1}"/>
              </a:ext>
            </a:extLst>
          </p:cNvPr>
          <p:cNvSpPr txBox="1"/>
          <p:nvPr/>
        </p:nvSpPr>
        <p:spPr>
          <a:xfrm>
            <a:off x="744589" y="1471392"/>
            <a:ext cx="8426548" cy="4708981"/>
          </a:xfrm>
          <a:prstGeom prst="rect">
            <a:avLst/>
          </a:prstGeom>
          <a:noFill/>
        </p:spPr>
        <p:txBody>
          <a:bodyPr wrap="square" rtlCol="0">
            <a:spAutoFit/>
          </a:bodyPr>
          <a:lstStyle/>
          <a:p>
            <a:pPr marL="285750" indent="-285750">
              <a:buFont typeface="Arial" panose="020B0604020202020204" pitchFamily="34" charset="0"/>
              <a:buChar char="•"/>
            </a:pPr>
            <a:r>
              <a:rPr lang="en-US" sz="2400" dirty="0"/>
              <a:t>Menu’s have been around for a very long time.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first country according to history that used menus were China.</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outlay of menus over time has changed in many ways.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 the next session, you will learn about the </a:t>
            </a:r>
            <a:r>
              <a:rPr lang="en-US" sz="2400" b="1" dirty="0"/>
              <a:t>construction</a:t>
            </a:r>
            <a:r>
              <a:rPr lang="en-US" sz="2400" dirty="0"/>
              <a:t> of a menu.</a:t>
            </a:r>
          </a:p>
          <a:p>
            <a:pPr marL="285750" indent="-285750">
              <a:buFont typeface="Arial" panose="020B0604020202020204" pitchFamily="34" charset="0"/>
              <a:buChar char="•"/>
            </a:pPr>
            <a:endParaRPr lang="en-US" sz="2400" dirty="0"/>
          </a:p>
          <a:p>
            <a:pPr algn="ctr"/>
            <a:r>
              <a:rPr lang="en-US" sz="2400" dirty="0"/>
              <a:t>Thank you for attending the session.</a:t>
            </a:r>
          </a:p>
          <a:p>
            <a:endParaRPr lang="en-US" dirty="0"/>
          </a:p>
          <a:p>
            <a:endParaRPr lang="en-US" dirty="0"/>
          </a:p>
        </p:txBody>
      </p:sp>
    </p:spTree>
    <p:extLst>
      <p:ext uri="{BB962C8B-B14F-4D97-AF65-F5344CB8AC3E}">
        <p14:creationId xmlns:p14="http://schemas.microsoft.com/office/powerpoint/2010/main" val="647427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3</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220E4F73-7D76-46EB-AFAC-2AC5A786000C}"/>
              </a:ext>
            </a:extLst>
          </p:cNvPr>
          <p:cNvSpPr>
            <a:spLocks noGrp="1"/>
          </p:cNvSpPr>
          <p:nvPr>
            <p:ph type="title"/>
          </p:nvPr>
        </p:nvSpPr>
        <p:spPr>
          <a:xfrm>
            <a:off x="1673397" y="84304"/>
            <a:ext cx="7363100" cy="685808"/>
          </a:xfrm>
        </p:spPr>
        <p:txBody>
          <a:bodyPr/>
          <a:lstStyle/>
          <a:p>
            <a:pPr algn="l"/>
            <a:r>
              <a:rPr lang="en-US" sz="3600" dirty="0">
                <a:latin typeface="+mn-lt"/>
                <a:ea typeface="Roboto" panose="02000000000000000000" pitchFamily="2" charset="0"/>
              </a:rPr>
              <a:t>What is Menu Planning in General?</a:t>
            </a:r>
          </a:p>
        </p:txBody>
      </p:sp>
      <p:sp>
        <p:nvSpPr>
          <p:cNvPr id="8" name="TextBox 7">
            <a:extLst>
              <a:ext uri="{FF2B5EF4-FFF2-40B4-BE49-F238E27FC236}">
                <a16:creationId xmlns:a16="http://schemas.microsoft.com/office/drawing/2014/main" id="{091AA990-595E-401B-A487-0AB8FB3133A4}"/>
              </a:ext>
            </a:extLst>
          </p:cNvPr>
          <p:cNvSpPr txBox="1"/>
          <p:nvPr/>
        </p:nvSpPr>
        <p:spPr>
          <a:xfrm>
            <a:off x="731335" y="1481207"/>
            <a:ext cx="7632849" cy="3416320"/>
          </a:xfrm>
          <a:prstGeom prst="rect">
            <a:avLst/>
          </a:prstGeom>
          <a:noFill/>
        </p:spPr>
        <p:txBody>
          <a:bodyPr wrap="square" rtlCol="0">
            <a:spAutoFit/>
          </a:bodyPr>
          <a:lstStyle/>
          <a:p>
            <a:pPr marL="342900" indent="-342900">
              <a:buFont typeface="Arial" panose="020B0604020202020204" pitchFamily="34" charset="0"/>
              <a:buChar char="•"/>
            </a:pPr>
            <a:r>
              <a:rPr lang="en-US" sz="2400" b="1" dirty="0"/>
              <a:t>Menu planning</a:t>
            </a:r>
            <a:r>
              <a:rPr lang="en-US" sz="2400" dirty="0"/>
              <a:t> is the process of deciding what you will eat for each </a:t>
            </a:r>
            <a:r>
              <a:rPr lang="en-US" sz="2400" b="1" dirty="0"/>
              <a:t>meal</a:t>
            </a:r>
            <a:r>
              <a:rPr lang="en-US" sz="2400" dirty="0"/>
              <a:t>, including main dishes, side dishes, and desserts.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It also entails knowing how many meals to </a:t>
            </a:r>
            <a:r>
              <a:rPr lang="en-US" sz="2400" b="1" dirty="0"/>
              <a:t>plan</a:t>
            </a:r>
            <a:r>
              <a:rPr lang="en-US" sz="2400" dirty="0"/>
              <a:t> for and when to serve them.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Daily activities and scheduling variations may complicate the </a:t>
            </a:r>
            <a:r>
              <a:rPr lang="en-US" sz="2400" b="1" dirty="0"/>
              <a:t>menu planning</a:t>
            </a:r>
            <a:r>
              <a:rPr lang="en-US" sz="2400" dirty="0"/>
              <a:t> process.</a:t>
            </a:r>
          </a:p>
        </p:txBody>
      </p:sp>
    </p:spTree>
    <p:extLst>
      <p:ext uri="{BB962C8B-B14F-4D97-AF65-F5344CB8AC3E}">
        <p14:creationId xmlns:p14="http://schemas.microsoft.com/office/powerpoint/2010/main" val="622527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4</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319D357D-26B6-4A28-8553-95190407E334}"/>
              </a:ext>
            </a:extLst>
          </p:cNvPr>
          <p:cNvSpPr txBox="1"/>
          <p:nvPr/>
        </p:nvSpPr>
        <p:spPr>
          <a:xfrm>
            <a:off x="745160" y="1469758"/>
            <a:ext cx="7632849" cy="4093428"/>
          </a:xfrm>
          <a:prstGeom prst="rect">
            <a:avLst/>
          </a:prstGeom>
          <a:noFill/>
        </p:spPr>
        <p:txBody>
          <a:bodyPr wrap="square">
            <a:spAutoFit/>
          </a:bodyPr>
          <a:lstStyle/>
          <a:p>
            <a:pPr marL="285750" indent="-285750">
              <a:buFont typeface="Arial" panose="020B0604020202020204" pitchFamily="34" charset="0"/>
              <a:buChar char="•"/>
            </a:pPr>
            <a:r>
              <a:rPr lang="en-US" sz="2000" dirty="0"/>
              <a:t>Menu is the statement of food and beverage items available or provided by food establishments primarily based on consumer demand and designed to achieve organizational objectives.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It represents the focal point around which components of food service systems are based.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menu is designed carefully to show what the outlet wants caters for, keeping in mind the type of clientele.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main advantage of a well-planned menu is that it leads to consumer satisfaction. It also helps to motivate the employees for a responsible and successful service.</a:t>
            </a:r>
          </a:p>
        </p:txBody>
      </p:sp>
      <p:sp>
        <p:nvSpPr>
          <p:cNvPr id="8" name="Cím 1">
            <a:extLst>
              <a:ext uri="{FF2B5EF4-FFF2-40B4-BE49-F238E27FC236}">
                <a16:creationId xmlns:a16="http://schemas.microsoft.com/office/drawing/2014/main" id="{D5468FC1-5697-43DF-A311-EAE52B3D3DCA}"/>
              </a:ext>
            </a:extLst>
          </p:cNvPr>
          <p:cNvSpPr>
            <a:spLocks noGrp="1"/>
          </p:cNvSpPr>
          <p:nvPr>
            <p:ph type="title"/>
          </p:nvPr>
        </p:nvSpPr>
        <p:spPr>
          <a:xfrm>
            <a:off x="1691722" y="211073"/>
            <a:ext cx="7344773" cy="474675"/>
          </a:xfrm>
        </p:spPr>
        <p:txBody>
          <a:bodyPr/>
          <a:lstStyle/>
          <a:p>
            <a:pPr algn="l"/>
            <a:r>
              <a:rPr lang="en-US" sz="3800" dirty="0">
                <a:latin typeface="+mn-lt"/>
                <a:ea typeface="Roboto" panose="02000000000000000000" pitchFamily="2" charset="0"/>
              </a:rPr>
              <a:t>What is Menu Planning?(Continued)</a:t>
            </a:r>
          </a:p>
        </p:txBody>
      </p:sp>
    </p:spTree>
    <p:extLst>
      <p:ext uri="{BB962C8B-B14F-4D97-AF65-F5344CB8AC3E}">
        <p14:creationId xmlns:p14="http://schemas.microsoft.com/office/powerpoint/2010/main" val="3060951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5</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06A563FE-CADA-4B57-B7A5-D4932702476B}"/>
              </a:ext>
            </a:extLst>
          </p:cNvPr>
          <p:cNvSpPr>
            <a:spLocks noGrp="1"/>
          </p:cNvSpPr>
          <p:nvPr>
            <p:ph type="title"/>
          </p:nvPr>
        </p:nvSpPr>
        <p:spPr>
          <a:xfrm>
            <a:off x="1685646" y="161718"/>
            <a:ext cx="7562230" cy="440670"/>
          </a:xfrm>
        </p:spPr>
        <p:txBody>
          <a:bodyPr/>
          <a:lstStyle/>
          <a:p>
            <a:pPr algn="l"/>
            <a:r>
              <a:rPr lang="en-US" sz="4000" dirty="0">
                <a:latin typeface="+mn-lt"/>
                <a:ea typeface="Roboto" panose="02000000000000000000" pitchFamily="2" charset="0"/>
              </a:rPr>
              <a:t>History of Menu Planning</a:t>
            </a:r>
          </a:p>
        </p:txBody>
      </p:sp>
      <p:pic>
        <p:nvPicPr>
          <p:cNvPr id="8" name="Picture 7">
            <a:extLst>
              <a:ext uri="{FF2B5EF4-FFF2-40B4-BE49-F238E27FC236}">
                <a16:creationId xmlns:a16="http://schemas.microsoft.com/office/drawing/2014/main" id="{A506CE11-1F6C-4AE5-9927-CF44CE269BF6}"/>
              </a:ext>
            </a:extLst>
          </p:cNvPr>
          <p:cNvPicPr>
            <a:picLocks noChangeAspect="1"/>
          </p:cNvPicPr>
          <p:nvPr/>
        </p:nvPicPr>
        <p:blipFill>
          <a:blip r:embed="rId4"/>
          <a:stretch>
            <a:fillRect/>
          </a:stretch>
        </p:blipFill>
        <p:spPr>
          <a:xfrm>
            <a:off x="849024" y="1557892"/>
            <a:ext cx="3202175" cy="4577680"/>
          </a:xfrm>
          <a:prstGeom prst="rect">
            <a:avLst/>
          </a:prstGeom>
        </p:spPr>
      </p:pic>
      <p:pic>
        <p:nvPicPr>
          <p:cNvPr id="10" name="Picture 9">
            <a:extLst>
              <a:ext uri="{FF2B5EF4-FFF2-40B4-BE49-F238E27FC236}">
                <a16:creationId xmlns:a16="http://schemas.microsoft.com/office/drawing/2014/main" id="{965C0D1C-1189-453C-ABFD-2069AD862DB4}"/>
              </a:ext>
            </a:extLst>
          </p:cNvPr>
          <p:cNvPicPr>
            <a:picLocks noChangeAspect="1"/>
          </p:cNvPicPr>
          <p:nvPr/>
        </p:nvPicPr>
        <p:blipFill>
          <a:blip r:embed="rId5"/>
          <a:stretch>
            <a:fillRect/>
          </a:stretch>
        </p:blipFill>
        <p:spPr>
          <a:xfrm>
            <a:off x="4733045" y="1196752"/>
            <a:ext cx="3748827" cy="5078198"/>
          </a:xfrm>
          <a:prstGeom prst="rect">
            <a:avLst/>
          </a:prstGeom>
        </p:spPr>
      </p:pic>
    </p:spTree>
    <p:extLst>
      <p:ext uri="{BB962C8B-B14F-4D97-AF65-F5344CB8AC3E}">
        <p14:creationId xmlns:p14="http://schemas.microsoft.com/office/powerpoint/2010/main" val="836507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6</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034B6F89-09A1-4607-851C-A49402336462}"/>
              </a:ext>
            </a:extLst>
          </p:cNvPr>
          <p:cNvSpPr>
            <a:spLocks noGrp="1"/>
          </p:cNvSpPr>
          <p:nvPr>
            <p:ph type="title"/>
          </p:nvPr>
        </p:nvSpPr>
        <p:spPr>
          <a:xfrm>
            <a:off x="1677832" y="46799"/>
            <a:ext cx="7461278" cy="705731"/>
          </a:xfrm>
        </p:spPr>
        <p:txBody>
          <a:bodyPr/>
          <a:lstStyle/>
          <a:p>
            <a:pPr algn="l"/>
            <a:r>
              <a:rPr lang="en-US" sz="4000" dirty="0">
                <a:latin typeface="+mn-lt"/>
                <a:ea typeface="Roboto" panose="02000000000000000000" pitchFamily="2" charset="0"/>
              </a:rPr>
              <a:t>History of Menu Planning (China)</a:t>
            </a:r>
          </a:p>
        </p:txBody>
      </p:sp>
      <p:sp>
        <p:nvSpPr>
          <p:cNvPr id="8" name="Rectangle 7">
            <a:extLst>
              <a:ext uri="{FF2B5EF4-FFF2-40B4-BE49-F238E27FC236}">
                <a16:creationId xmlns:a16="http://schemas.microsoft.com/office/drawing/2014/main" id="{398669E7-F51C-44D6-B923-94580A6385A6}"/>
              </a:ext>
            </a:extLst>
          </p:cNvPr>
          <p:cNvSpPr/>
          <p:nvPr/>
        </p:nvSpPr>
        <p:spPr>
          <a:xfrm>
            <a:off x="729747" y="1436033"/>
            <a:ext cx="7632848" cy="5724644"/>
          </a:xfrm>
          <a:prstGeom prst="rect">
            <a:avLst/>
          </a:prstGeom>
        </p:spPr>
        <p:txBody>
          <a:bodyPr wrap="square">
            <a:spAutoFit/>
          </a:bodyPr>
          <a:lstStyle/>
          <a:p>
            <a:pPr marL="342900" indent="-342900">
              <a:buFont typeface="Arial" panose="020B0604020202020204" pitchFamily="34" charset="0"/>
              <a:buChar char="•"/>
            </a:pPr>
            <a:r>
              <a:rPr lang="en-US" sz="2100" b="1" dirty="0">
                <a:solidFill>
                  <a:srgbClr val="222222"/>
                </a:solidFill>
                <a:latin typeface="arial" panose="020B0604020202020204" pitchFamily="34" charset="0"/>
              </a:rPr>
              <a:t>Menus</a:t>
            </a:r>
            <a:r>
              <a:rPr lang="en-US" sz="2100" dirty="0">
                <a:solidFill>
                  <a:srgbClr val="222222"/>
                </a:solidFill>
                <a:latin typeface="arial" panose="020B0604020202020204" pitchFamily="34" charset="0"/>
              </a:rPr>
              <a:t> have been discovered from the Song Dynasty in China.</a:t>
            </a:r>
          </a:p>
          <a:p>
            <a:pPr marL="342900" indent="-342900">
              <a:buFont typeface="Arial" panose="020B0604020202020204" pitchFamily="34" charset="0"/>
              <a:buChar char="•"/>
            </a:pPr>
            <a:endParaRPr lang="en-US" sz="2100" dirty="0">
              <a:solidFill>
                <a:srgbClr val="222222"/>
              </a:solidFill>
              <a:latin typeface="arial" panose="020B0604020202020204" pitchFamily="34" charset="0"/>
            </a:endParaRPr>
          </a:p>
          <a:p>
            <a:pPr marL="342900" indent="-342900">
              <a:buFont typeface="Arial" panose="020B0604020202020204" pitchFamily="34" charset="0"/>
              <a:buChar char="•"/>
            </a:pPr>
            <a:r>
              <a:rPr lang="en-US" sz="2100" dirty="0">
                <a:solidFill>
                  <a:srgbClr val="222222"/>
                </a:solidFill>
                <a:latin typeface="arial" panose="020B0604020202020204" pitchFamily="34" charset="0"/>
              </a:rPr>
              <a:t>Trade was bustling between these northern and southern capitals of the 12th-century Song Dynasty.</a:t>
            </a:r>
          </a:p>
          <a:p>
            <a:pPr marL="342900" indent="-342900">
              <a:buFont typeface="Arial" panose="020B0604020202020204" pitchFamily="34" charset="0"/>
              <a:buChar char="•"/>
            </a:pPr>
            <a:endParaRPr lang="en-US" sz="2100" dirty="0">
              <a:solidFill>
                <a:srgbClr val="222222"/>
              </a:solidFill>
              <a:latin typeface="arial" panose="020B0604020202020204" pitchFamily="34" charset="0"/>
            </a:endParaRPr>
          </a:p>
          <a:p>
            <a:pPr marL="342900" indent="-342900">
              <a:buFont typeface="Arial" panose="020B0604020202020204" pitchFamily="34" charset="0"/>
              <a:buChar char="•"/>
            </a:pPr>
            <a:r>
              <a:rPr lang="en-US" sz="2100" dirty="0">
                <a:solidFill>
                  <a:srgbClr val="222222"/>
                </a:solidFill>
                <a:latin typeface="arial" panose="020B0604020202020204" pitchFamily="34" charset="0"/>
              </a:rPr>
              <a:t>Chinese tradesmen traveling outside their home city weren’t accustomed to the strange local foods.</a:t>
            </a:r>
          </a:p>
          <a:p>
            <a:pPr marL="342900" indent="-342900">
              <a:buFont typeface="Arial" panose="020B0604020202020204" pitchFamily="34" charset="0"/>
              <a:buChar char="•"/>
            </a:pPr>
            <a:endParaRPr lang="en-US" sz="2100" dirty="0">
              <a:solidFill>
                <a:srgbClr val="222222"/>
              </a:solidFill>
              <a:latin typeface="arial" panose="020B0604020202020204" pitchFamily="34" charset="0"/>
            </a:endParaRPr>
          </a:p>
          <a:p>
            <a:pPr marL="342900" indent="-342900">
              <a:buFont typeface="Arial" panose="020B0604020202020204" pitchFamily="34" charset="0"/>
              <a:buChar char="•"/>
            </a:pPr>
            <a:r>
              <a:rPr lang="en-US" sz="2100" dirty="0">
                <a:solidFill>
                  <a:srgbClr val="222222"/>
                </a:solidFill>
                <a:latin typeface="arial" panose="020B0604020202020204" pitchFamily="34" charset="0"/>
              </a:rPr>
              <a:t>“The original restaurants in those two cities were essentially southern cooking for people coming up from the south or northern cooking for people coming down from the north”.</a:t>
            </a:r>
          </a:p>
          <a:p>
            <a:pPr marL="342900" indent="-342900">
              <a:buFont typeface="Arial" panose="020B0604020202020204" pitchFamily="34" charset="0"/>
              <a:buChar char="•"/>
            </a:pPr>
            <a:endParaRPr lang="en-US" sz="2100" dirty="0">
              <a:solidFill>
                <a:srgbClr val="222222"/>
              </a:solidFill>
              <a:latin typeface="arial" panose="020B0604020202020204" pitchFamily="34" charset="0"/>
            </a:endParaRPr>
          </a:p>
          <a:p>
            <a:pPr marL="342900" indent="-342900">
              <a:buFont typeface="Arial" panose="020B0604020202020204" pitchFamily="34" charset="0"/>
              <a:buChar char="•"/>
            </a:pPr>
            <a:r>
              <a:rPr lang="en-US" sz="2100" dirty="0">
                <a:solidFill>
                  <a:srgbClr val="222222"/>
                </a:solidFill>
                <a:latin typeface="arial" panose="020B0604020202020204" pitchFamily="34" charset="0"/>
              </a:rPr>
              <a:t>The ”ethnic” restaurant’ was the first restaurant.</a:t>
            </a:r>
          </a:p>
          <a:p>
            <a:endParaRPr lang="en-US" sz="2400" dirty="0">
              <a:solidFill>
                <a:srgbClr val="222222"/>
              </a:solidFill>
              <a:latin typeface="arial" panose="020B0604020202020204" pitchFamily="34" charset="0"/>
            </a:endParaRPr>
          </a:p>
          <a:p>
            <a:r>
              <a:rPr lang="en-US" sz="2400" dirty="0">
                <a:solidFill>
                  <a:srgbClr val="222222"/>
                </a:solidFill>
                <a:latin typeface="arial" panose="020B0604020202020204" pitchFamily="34" charset="0"/>
              </a:rPr>
              <a:t> </a:t>
            </a:r>
          </a:p>
          <a:p>
            <a:endParaRPr lang="en-US" sz="2400" dirty="0">
              <a:solidFill>
                <a:srgbClr val="222222"/>
              </a:solidFill>
              <a:latin typeface="arial" panose="020B0604020202020204" pitchFamily="34" charset="0"/>
            </a:endParaRPr>
          </a:p>
        </p:txBody>
      </p:sp>
    </p:spTree>
    <p:extLst>
      <p:ext uri="{BB962C8B-B14F-4D97-AF65-F5344CB8AC3E}">
        <p14:creationId xmlns:p14="http://schemas.microsoft.com/office/powerpoint/2010/main" val="1736543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7</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92CC06D2-7A43-40A6-BE95-50F38D9C29D2}"/>
              </a:ext>
            </a:extLst>
          </p:cNvPr>
          <p:cNvSpPr>
            <a:spLocks noGrp="1"/>
          </p:cNvSpPr>
          <p:nvPr>
            <p:ph type="title"/>
          </p:nvPr>
        </p:nvSpPr>
        <p:spPr>
          <a:xfrm>
            <a:off x="1017416" y="103308"/>
            <a:ext cx="2698813" cy="685807"/>
          </a:xfrm>
        </p:spPr>
        <p:txBody>
          <a:bodyPr/>
          <a:lstStyle/>
          <a:p>
            <a:pPr algn="ctr"/>
            <a:r>
              <a:rPr lang="en-US" sz="4000" dirty="0">
                <a:latin typeface="+mn-lt"/>
                <a:ea typeface="Roboto" panose="02000000000000000000" pitchFamily="2" charset="0"/>
              </a:rPr>
              <a:t>China</a:t>
            </a:r>
          </a:p>
        </p:txBody>
      </p:sp>
      <p:sp>
        <p:nvSpPr>
          <p:cNvPr id="8" name="TextBox 7">
            <a:extLst>
              <a:ext uri="{FF2B5EF4-FFF2-40B4-BE49-F238E27FC236}">
                <a16:creationId xmlns:a16="http://schemas.microsoft.com/office/drawing/2014/main" id="{80A1300D-AB6B-4BA4-89D2-E29A2E6F5EDE}"/>
              </a:ext>
            </a:extLst>
          </p:cNvPr>
          <p:cNvSpPr txBox="1"/>
          <p:nvPr/>
        </p:nvSpPr>
        <p:spPr>
          <a:xfrm>
            <a:off x="732319" y="1477908"/>
            <a:ext cx="7607500" cy="3108543"/>
          </a:xfrm>
          <a:prstGeom prst="rect">
            <a:avLst/>
          </a:prstGeom>
          <a:noFill/>
        </p:spPr>
        <p:txBody>
          <a:bodyPr wrap="square">
            <a:spAutoFit/>
          </a:bodyPr>
          <a:lstStyle/>
          <a:p>
            <a:pPr marL="285750" indent="-285750">
              <a:buFont typeface="Arial" panose="020B0604020202020204" pitchFamily="34" charset="0"/>
              <a:buChar char="•"/>
            </a:pPr>
            <a:r>
              <a:rPr lang="en-US" sz="1400" dirty="0"/>
              <a:t>The dining experiences at the larger and fancier restaurants were very similar to today.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According to a Chinese manuscript from 1126 quoted in Dining Out, patrons of one popular restaurant were first greeted with a selection of pre-plated “demonstration” dishes representing hundreds of delectable options. Then came a well-trained and theatrical team of waiters.</a:t>
            </a:r>
          </a:p>
          <a:p>
            <a:endParaRPr lang="en-US" sz="1400" dirty="0"/>
          </a:p>
          <a:p>
            <a:pPr marL="285750" indent="-285750">
              <a:buFont typeface="Arial" panose="020B0604020202020204" pitchFamily="34" charset="0"/>
              <a:buChar char="•"/>
            </a:pPr>
            <a:r>
              <a:rPr lang="en-US" sz="1400" dirty="0"/>
              <a:t>“The waiter took their orders, then stood in line in front of the kitchen and, when his turn came, sang out his orders to those in the kitchen. Those who were in charge of the kitchen were called ‘pot masters’ or were called ‘controllers of the preparation tables.’ This came to an end in a matter of moments and the waiter—his left hand supporting three dishes and his right arm stacked from hand to shoulder with some twenty dishes, one on top of the other—distributed them in the exact order in which they had been ordered. Not the slightest error was allowed.”</a:t>
            </a:r>
          </a:p>
        </p:txBody>
      </p:sp>
      <p:pic>
        <p:nvPicPr>
          <p:cNvPr id="10" name="Picture 9">
            <a:extLst>
              <a:ext uri="{FF2B5EF4-FFF2-40B4-BE49-F238E27FC236}">
                <a16:creationId xmlns:a16="http://schemas.microsoft.com/office/drawing/2014/main" id="{C32EEF8D-F5FE-44F4-B866-EC389908D986}"/>
              </a:ext>
            </a:extLst>
          </p:cNvPr>
          <p:cNvPicPr>
            <a:picLocks noChangeAspect="1"/>
          </p:cNvPicPr>
          <p:nvPr/>
        </p:nvPicPr>
        <p:blipFill>
          <a:blip r:embed="rId4"/>
          <a:stretch>
            <a:fillRect/>
          </a:stretch>
        </p:blipFill>
        <p:spPr>
          <a:xfrm>
            <a:off x="1331640" y="4559933"/>
            <a:ext cx="3074182" cy="1730325"/>
          </a:xfrm>
          <a:prstGeom prst="rect">
            <a:avLst/>
          </a:prstGeom>
        </p:spPr>
      </p:pic>
      <p:sp>
        <p:nvSpPr>
          <p:cNvPr id="11" name="TextBox 10">
            <a:extLst>
              <a:ext uri="{FF2B5EF4-FFF2-40B4-BE49-F238E27FC236}">
                <a16:creationId xmlns:a16="http://schemas.microsoft.com/office/drawing/2014/main" id="{9E238BB1-1318-49F1-AE7D-ED69AD16B6AC}"/>
              </a:ext>
            </a:extLst>
          </p:cNvPr>
          <p:cNvSpPr txBox="1"/>
          <p:nvPr/>
        </p:nvSpPr>
        <p:spPr>
          <a:xfrm>
            <a:off x="4734070" y="4883719"/>
            <a:ext cx="2846161" cy="1384995"/>
          </a:xfrm>
          <a:prstGeom prst="rect">
            <a:avLst/>
          </a:prstGeom>
          <a:noFill/>
        </p:spPr>
        <p:txBody>
          <a:bodyPr wrap="square">
            <a:spAutoFit/>
          </a:bodyPr>
          <a:lstStyle/>
          <a:p>
            <a:r>
              <a:rPr lang="en-US" sz="2400" dirty="0"/>
              <a:t>A </a:t>
            </a:r>
            <a:r>
              <a:rPr lang="en-US" sz="1000" dirty="0"/>
              <a:t>scene in what is thought to be the ancient capital of Kaifeng showing food stalls from a scroll titled 'Going Up the River at the Qingming Festival' by Zhang </a:t>
            </a:r>
            <a:r>
              <a:rPr lang="en-US" sz="1000" dirty="0" err="1"/>
              <a:t>Zeduan</a:t>
            </a:r>
            <a:r>
              <a:rPr lang="en-US" sz="1000" dirty="0"/>
              <a:t>, circa 1100. </a:t>
            </a:r>
          </a:p>
          <a:p>
            <a:endParaRPr lang="en-US" sz="1000" dirty="0"/>
          </a:p>
          <a:p>
            <a:r>
              <a:rPr lang="en-US" sz="1000" dirty="0"/>
              <a:t>Werner Forman/Universal Images Group/Getty Image</a:t>
            </a:r>
          </a:p>
        </p:txBody>
      </p:sp>
    </p:spTree>
    <p:extLst>
      <p:ext uri="{BB962C8B-B14F-4D97-AF65-F5344CB8AC3E}">
        <p14:creationId xmlns:p14="http://schemas.microsoft.com/office/powerpoint/2010/main" val="3594016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8</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4060ADF6-CDFE-4BEA-9DA3-C36162BD90BA}"/>
              </a:ext>
            </a:extLst>
          </p:cNvPr>
          <p:cNvSpPr>
            <a:spLocks noGrp="1"/>
          </p:cNvSpPr>
          <p:nvPr>
            <p:ph type="title"/>
          </p:nvPr>
        </p:nvSpPr>
        <p:spPr>
          <a:xfrm>
            <a:off x="1668780" y="121127"/>
            <a:ext cx="5909636" cy="567610"/>
          </a:xfrm>
        </p:spPr>
        <p:txBody>
          <a:bodyPr/>
          <a:lstStyle/>
          <a:p>
            <a:pPr algn="l"/>
            <a:r>
              <a:rPr lang="en-US" sz="4000" dirty="0">
                <a:latin typeface="+mn-lt"/>
                <a:ea typeface="Roboto" panose="02000000000000000000" pitchFamily="2" charset="0"/>
              </a:rPr>
              <a:t>History of Menu Planning</a:t>
            </a:r>
          </a:p>
        </p:txBody>
      </p:sp>
      <p:sp>
        <p:nvSpPr>
          <p:cNvPr id="8" name="Rectangle 7">
            <a:extLst>
              <a:ext uri="{FF2B5EF4-FFF2-40B4-BE49-F238E27FC236}">
                <a16:creationId xmlns:a16="http://schemas.microsoft.com/office/drawing/2014/main" id="{EBAE6A75-E307-462A-A1DD-8CE5D16CD2E7}"/>
              </a:ext>
            </a:extLst>
          </p:cNvPr>
          <p:cNvSpPr/>
          <p:nvPr/>
        </p:nvSpPr>
        <p:spPr>
          <a:xfrm>
            <a:off x="754751" y="1114841"/>
            <a:ext cx="5393495" cy="1938992"/>
          </a:xfrm>
          <a:prstGeom prst="rect">
            <a:avLst/>
          </a:prstGeom>
        </p:spPr>
        <p:txBody>
          <a:bodyPr wrap="square">
            <a:spAutoFit/>
          </a:bodyPr>
          <a:lstStyle/>
          <a:p>
            <a:endParaRPr lang="en-US" sz="2400" dirty="0">
              <a:solidFill>
                <a:srgbClr val="222222"/>
              </a:solidFill>
              <a:latin typeface="arial" panose="020B0604020202020204" pitchFamily="34" charset="0"/>
            </a:endParaRPr>
          </a:p>
          <a:p>
            <a:r>
              <a:rPr lang="en-US" sz="2400" dirty="0">
                <a:solidFill>
                  <a:srgbClr val="222222"/>
                </a:solidFill>
                <a:latin typeface="arial" panose="020B0604020202020204" pitchFamily="34" charset="0"/>
              </a:rPr>
              <a:t>In restaurants, the modern </a:t>
            </a:r>
            <a:r>
              <a:rPr lang="en-US" sz="2400" b="1" dirty="0">
                <a:solidFill>
                  <a:srgbClr val="222222"/>
                </a:solidFill>
                <a:latin typeface="arial" panose="020B0604020202020204" pitchFamily="34" charset="0"/>
              </a:rPr>
              <a:t>menu</a:t>
            </a:r>
            <a:r>
              <a:rPr lang="en-US" sz="2400" dirty="0">
                <a:solidFill>
                  <a:srgbClr val="222222"/>
                </a:solidFill>
                <a:latin typeface="arial" panose="020B0604020202020204" pitchFamily="34" charset="0"/>
              </a:rPr>
              <a:t>, with dishes in a set order of courses, was </a:t>
            </a:r>
            <a:r>
              <a:rPr lang="en-US" sz="2400" b="1" dirty="0">
                <a:solidFill>
                  <a:srgbClr val="222222"/>
                </a:solidFill>
                <a:latin typeface="arial" panose="020B0604020202020204" pitchFamily="34" charset="0"/>
              </a:rPr>
              <a:t>invented</a:t>
            </a:r>
            <a:r>
              <a:rPr lang="en-US" sz="2400" dirty="0">
                <a:solidFill>
                  <a:srgbClr val="222222"/>
                </a:solidFill>
                <a:latin typeface="arial" panose="020B0604020202020204" pitchFamily="34" charset="0"/>
              </a:rPr>
              <a:t> by the great French chef Escoffier.</a:t>
            </a:r>
            <a:endParaRPr lang="en-US" sz="2400" dirty="0"/>
          </a:p>
        </p:txBody>
      </p:sp>
      <p:pic>
        <p:nvPicPr>
          <p:cNvPr id="10" name="Picture 2" descr="Master Chef of Master Chefs - Auguste Escoffier - Coastal Cooking with Chef  Michael Hutchings">
            <a:extLst>
              <a:ext uri="{FF2B5EF4-FFF2-40B4-BE49-F238E27FC236}">
                <a16:creationId xmlns:a16="http://schemas.microsoft.com/office/drawing/2014/main" id="{F31A7F02-2042-49CC-8175-B703CB882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480537"/>
            <a:ext cx="2598311" cy="38649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CFC437D-EEFD-4D9B-8545-489FBCB5F116}"/>
              </a:ext>
            </a:extLst>
          </p:cNvPr>
          <p:cNvPicPr>
            <a:picLocks noChangeAspect="1"/>
          </p:cNvPicPr>
          <p:nvPr/>
        </p:nvPicPr>
        <p:blipFill>
          <a:blip r:embed="rId5"/>
          <a:stretch>
            <a:fillRect/>
          </a:stretch>
        </p:blipFill>
        <p:spPr>
          <a:xfrm>
            <a:off x="1017104" y="3444058"/>
            <a:ext cx="3605350" cy="2704013"/>
          </a:xfrm>
          <a:prstGeom prst="rect">
            <a:avLst/>
          </a:prstGeom>
        </p:spPr>
      </p:pic>
    </p:spTree>
    <p:extLst>
      <p:ext uri="{BB962C8B-B14F-4D97-AF65-F5344CB8AC3E}">
        <p14:creationId xmlns:p14="http://schemas.microsoft.com/office/powerpoint/2010/main" val="1308543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9</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E5A11816-C0AB-4204-B02F-6BF37FFEB40A}"/>
              </a:ext>
            </a:extLst>
          </p:cNvPr>
          <p:cNvSpPr>
            <a:spLocks noGrp="1"/>
          </p:cNvSpPr>
          <p:nvPr>
            <p:ph type="title"/>
          </p:nvPr>
        </p:nvSpPr>
        <p:spPr>
          <a:xfrm>
            <a:off x="1659549" y="-11026"/>
            <a:ext cx="7376948" cy="775730"/>
          </a:xfrm>
        </p:spPr>
        <p:txBody>
          <a:bodyPr/>
          <a:lstStyle/>
          <a:p>
            <a:pPr algn="l"/>
            <a:r>
              <a:rPr lang="en-US" sz="3800" dirty="0">
                <a:latin typeface="+mn-lt"/>
                <a:ea typeface="Roboto" panose="02000000000000000000" pitchFamily="2" charset="0"/>
              </a:rPr>
              <a:t>How was the term “Menu” derived?</a:t>
            </a:r>
          </a:p>
        </p:txBody>
      </p:sp>
      <p:sp>
        <p:nvSpPr>
          <p:cNvPr id="8" name="Rectangle 7">
            <a:extLst>
              <a:ext uri="{FF2B5EF4-FFF2-40B4-BE49-F238E27FC236}">
                <a16:creationId xmlns:a16="http://schemas.microsoft.com/office/drawing/2014/main" id="{64A9E24B-1C25-454D-9674-F161C5C14A93}"/>
              </a:ext>
            </a:extLst>
          </p:cNvPr>
          <p:cNvSpPr/>
          <p:nvPr/>
        </p:nvSpPr>
        <p:spPr>
          <a:xfrm>
            <a:off x="764199" y="1480147"/>
            <a:ext cx="7552218" cy="4493538"/>
          </a:xfrm>
          <a:prstGeom prst="rect">
            <a:avLst/>
          </a:prstGeom>
        </p:spPr>
        <p:txBody>
          <a:bodyPr wrap="square">
            <a:spAutoFit/>
          </a:bodyPr>
          <a:lstStyle/>
          <a:p>
            <a:pPr marL="342900" indent="-342900">
              <a:buFont typeface="Arial" panose="020B0604020202020204" pitchFamily="34" charset="0"/>
              <a:buChar char="•"/>
            </a:pPr>
            <a:r>
              <a:rPr lang="en-US" sz="2200" dirty="0">
                <a:solidFill>
                  <a:srgbClr val="000000"/>
                </a:solidFill>
              </a:rPr>
              <a:t>The Larousse de la Langue </a:t>
            </a:r>
            <a:r>
              <a:rPr lang="en-US" sz="2200" dirty="0" err="1">
                <a:solidFill>
                  <a:srgbClr val="000000"/>
                </a:solidFill>
              </a:rPr>
              <a:t>Francaise</a:t>
            </a:r>
            <a:r>
              <a:rPr lang="en-US" sz="2200" dirty="0">
                <a:solidFill>
                  <a:srgbClr val="000000"/>
                </a:solidFill>
              </a:rPr>
              <a:t> [</a:t>
            </a:r>
            <a:r>
              <a:rPr lang="en-US" sz="2200" dirty="0" err="1">
                <a:solidFill>
                  <a:srgbClr val="000000"/>
                </a:solidFill>
              </a:rPr>
              <a:t>Librarie</a:t>
            </a:r>
            <a:r>
              <a:rPr lang="en-US" sz="2200" dirty="0">
                <a:solidFill>
                  <a:srgbClr val="000000"/>
                </a:solidFill>
              </a:rPr>
              <a:t> </a:t>
            </a:r>
            <a:r>
              <a:rPr lang="en-US" sz="2200" dirty="0" err="1">
                <a:solidFill>
                  <a:srgbClr val="000000"/>
                </a:solidFill>
              </a:rPr>
              <a:t>Larousse:Paris</a:t>
            </a:r>
            <a:r>
              <a:rPr lang="en-US" sz="2200" dirty="0">
                <a:solidFill>
                  <a:srgbClr val="000000"/>
                </a:solidFill>
              </a:rPr>
              <a:t>] 1979 (p. 1140) confirms the word "menu" has Latin roots. The term has been used in the French language since the 1080.</a:t>
            </a:r>
          </a:p>
          <a:p>
            <a:pPr marL="342900" indent="-342900">
              <a:buFont typeface="Arial" panose="020B0604020202020204" pitchFamily="34" charset="0"/>
              <a:buChar char="•"/>
            </a:pPr>
            <a:endParaRPr lang="en-US" sz="2200" dirty="0">
              <a:solidFill>
                <a:srgbClr val="000000"/>
              </a:solidFill>
            </a:endParaRPr>
          </a:p>
          <a:p>
            <a:pPr marL="342900" indent="-342900">
              <a:buFont typeface="Arial" panose="020B0604020202020204" pitchFamily="34" charset="0"/>
              <a:buChar char="•"/>
            </a:pPr>
            <a:r>
              <a:rPr lang="en-US" sz="2200" dirty="0">
                <a:solidFill>
                  <a:srgbClr val="000000"/>
                </a:solidFill>
              </a:rPr>
              <a:t>The word "menu" as it relates to food dates in French print to 1718. The Oxford English Dictionary (2nd edition) confirms the English word "menu" was borrowed from the French. The French borrowed it from the Latin word "</a:t>
            </a:r>
            <a:r>
              <a:rPr lang="en-US" sz="2200" dirty="0" err="1">
                <a:solidFill>
                  <a:srgbClr val="000000"/>
                </a:solidFill>
              </a:rPr>
              <a:t>minutus</a:t>
            </a:r>
            <a:r>
              <a:rPr lang="en-US" sz="2200" dirty="0">
                <a:solidFill>
                  <a:srgbClr val="000000"/>
                </a:solidFill>
              </a:rPr>
              <a:t>," meaning detailed list.</a:t>
            </a:r>
          </a:p>
          <a:p>
            <a:pPr marL="342900" indent="-342900">
              <a:buFont typeface="Arial" panose="020B0604020202020204" pitchFamily="34" charset="0"/>
              <a:buChar char="•"/>
            </a:pPr>
            <a:endParaRPr lang="en-US" sz="2200" dirty="0">
              <a:solidFill>
                <a:srgbClr val="000000"/>
              </a:solidFill>
            </a:endParaRPr>
          </a:p>
          <a:p>
            <a:pPr marL="342900" indent="-342900">
              <a:buFont typeface="Arial" panose="020B0604020202020204" pitchFamily="34" charset="0"/>
              <a:buChar char="•"/>
            </a:pPr>
            <a:r>
              <a:rPr lang="en-US" sz="2200" dirty="0">
                <a:solidFill>
                  <a:srgbClr val="000000"/>
                </a:solidFill>
              </a:rPr>
              <a:t>According to the OED, the first instance of the word "menu," as it relates to food, in English dates to 1837. </a:t>
            </a:r>
            <a:endParaRPr lang="en-US" sz="2200" dirty="0"/>
          </a:p>
        </p:txBody>
      </p:sp>
    </p:spTree>
    <p:extLst>
      <p:ext uri="{BB962C8B-B14F-4D97-AF65-F5344CB8AC3E}">
        <p14:creationId xmlns:p14="http://schemas.microsoft.com/office/powerpoint/2010/main" val="3719304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12238</TotalTime>
  <Words>2249</Words>
  <Application>Microsoft Office PowerPoint</Application>
  <PresentationFormat>On-screen Show (4:3)</PresentationFormat>
  <Paragraphs>221</Paragraphs>
  <Slides>27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Apple Chancery</vt:lpstr>
      <vt:lpstr>Arial</vt:lpstr>
      <vt:lpstr>Arial</vt:lpstr>
      <vt:lpstr>Arial Black</vt:lpstr>
      <vt:lpstr>Calibri</vt:lpstr>
      <vt:lpstr>Century</vt:lpstr>
      <vt:lpstr>charter</vt:lpstr>
      <vt:lpstr>ElizabethSerif</vt:lpstr>
      <vt:lpstr>Times New Roman</vt:lpstr>
      <vt:lpstr>Office Theme</vt:lpstr>
      <vt:lpstr>PowerPoint Presentation</vt:lpstr>
      <vt:lpstr>Learning Outcome</vt:lpstr>
      <vt:lpstr>What is Menu Planning in General?</vt:lpstr>
      <vt:lpstr>What is Menu Planning?(Continued)</vt:lpstr>
      <vt:lpstr>History of Menu Planning</vt:lpstr>
      <vt:lpstr>History of Menu Planning (China)</vt:lpstr>
      <vt:lpstr>China</vt:lpstr>
      <vt:lpstr>History of Menu Planning</vt:lpstr>
      <vt:lpstr>How was the term “Menu” derived?</vt:lpstr>
      <vt:lpstr>Old Menu’s</vt:lpstr>
      <vt:lpstr>Children's Menu</vt:lpstr>
      <vt:lpstr>Children's Menu (Continued)</vt:lpstr>
      <vt:lpstr>Children's Menu (Continued)</vt:lpstr>
      <vt:lpstr>Children's Menu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KFUPM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Abdullah</dc:creator>
  <cp:lastModifiedBy>Marius Grobbelaar</cp:lastModifiedBy>
  <cp:revision>341</cp:revision>
  <cp:lastPrinted>2020-09-02T06:00:26Z</cp:lastPrinted>
  <dcterms:created xsi:type="dcterms:W3CDTF">2009-07-12T19:40:29Z</dcterms:created>
  <dcterms:modified xsi:type="dcterms:W3CDTF">2021-07-31T09:26:54Z</dcterms:modified>
</cp:coreProperties>
</file>