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1" r:id="rId2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22F2C-56E5-424E-BBD9-770CB23004DD}" v="92" dt="2021-07-31T08:14:47.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31022F2C-56E5-424E-BBD9-770CB23004DD}"/>
    <pc:docChg chg="custSel addSld delSld modSld">
      <pc:chgData name="Marius Grobbelaar" userId="f78c0ccbbd61117f" providerId="LiveId" clId="{31022F2C-56E5-424E-BBD9-770CB23004DD}" dt="2021-07-31T08:18:02.747" v="325" actId="1076"/>
      <pc:docMkLst>
        <pc:docMk/>
      </pc:docMkLst>
      <pc:sldChg chg="addSp delSp modSp">
        <pc:chgData name="Marius Grobbelaar" userId="f78c0ccbbd61117f" providerId="LiveId" clId="{31022F2C-56E5-424E-BBD9-770CB23004DD}" dt="2021-07-31T07:40:17.849" v="3"/>
        <pc:sldMkLst>
          <pc:docMk/>
          <pc:sldMk cId="65993257" sldId="321"/>
        </pc:sldMkLst>
        <pc:spChg chg="add del mod">
          <ac:chgData name="Marius Grobbelaar" userId="f78c0ccbbd61117f" providerId="LiveId" clId="{31022F2C-56E5-424E-BBD9-770CB23004DD}" dt="2021-07-31T07:40:17.849" v="3"/>
          <ac:spMkLst>
            <pc:docMk/>
            <pc:sldMk cId="65993257" sldId="321"/>
            <ac:spMk id="18" creationId="{E036F336-A672-42B9-A202-7D805773489D}"/>
          </ac:spMkLst>
        </pc:spChg>
        <pc:spChg chg="add del mod">
          <ac:chgData name="Marius Grobbelaar" userId="f78c0ccbbd61117f" providerId="LiveId" clId="{31022F2C-56E5-424E-BBD9-770CB23004DD}" dt="2021-07-31T07:40:17.601" v="2"/>
          <ac:spMkLst>
            <pc:docMk/>
            <pc:sldMk cId="65993257" sldId="321"/>
            <ac:spMk id="19" creationId="{14A9E872-0A70-438C-829D-C7193EDE233A}"/>
          </ac:spMkLst>
        </pc:spChg>
      </pc:sldChg>
      <pc:sldChg chg="addSp modSp mod">
        <pc:chgData name="Marius Grobbelaar" userId="f78c0ccbbd61117f" providerId="LiveId" clId="{31022F2C-56E5-424E-BBD9-770CB23004DD}" dt="2021-07-31T08:01:15.234" v="81" actId="14100"/>
        <pc:sldMkLst>
          <pc:docMk/>
          <pc:sldMk cId="622527261" sldId="406"/>
        </pc:sldMkLst>
        <pc:spChg chg="add mod">
          <ac:chgData name="Marius Grobbelaar" userId="f78c0ccbbd61117f" providerId="LiveId" clId="{31022F2C-56E5-424E-BBD9-770CB23004DD}" dt="2021-07-31T08:01:09.850" v="79" actId="1076"/>
          <ac:spMkLst>
            <pc:docMk/>
            <pc:sldMk cId="622527261" sldId="406"/>
            <ac:spMk id="6" creationId="{654DDF63-740F-45CC-87D8-576BE680173D}"/>
          </ac:spMkLst>
        </pc:spChg>
        <pc:spChg chg="add mod">
          <ac:chgData name="Marius Grobbelaar" userId="f78c0ccbbd61117f" providerId="LiveId" clId="{31022F2C-56E5-424E-BBD9-770CB23004DD}" dt="2021-07-31T08:01:15.234" v="81" actId="14100"/>
          <ac:spMkLst>
            <pc:docMk/>
            <pc:sldMk cId="622527261" sldId="406"/>
            <ac:spMk id="8" creationId="{673B79DF-C152-4623-8960-B5475A5A34AE}"/>
          </ac:spMkLst>
        </pc:spChg>
      </pc:sldChg>
      <pc:sldChg chg="addSp modSp add mod">
        <pc:chgData name="Marius Grobbelaar" userId="f78c0ccbbd61117f" providerId="LiveId" clId="{31022F2C-56E5-424E-BBD9-770CB23004DD}" dt="2021-07-31T08:01:25.806" v="84" actId="1076"/>
        <pc:sldMkLst>
          <pc:docMk/>
          <pc:sldMk cId="3914227394" sldId="407"/>
        </pc:sldMkLst>
        <pc:spChg chg="add mod">
          <ac:chgData name="Marius Grobbelaar" userId="f78c0ccbbd61117f" providerId="LiveId" clId="{31022F2C-56E5-424E-BBD9-770CB23004DD}" dt="2021-07-31T08:01:23.536" v="83" actId="1076"/>
          <ac:spMkLst>
            <pc:docMk/>
            <pc:sldMk cId="3914227394" sldId="407"/>
            <ac:spMk id="6" creationId="{858EF858-E979-49C7-9D05-12C4A9CAF4F2}"/>
          </ac:spMkLst>
        </pc:spChg>
        <pc:picChg chg="add mod">
          <ac:chgData name="Marius Grobbelaar" userId="f78c0ccbbd61117f" providerId="LiveId" clId="{31022F2C-56E5-424E-BBD9-770CB23004DD}" dt="2021-07-31T08:01:25.806" v="84" actId="1076"/>
          <ac:picMkLst>
            <pc:docMk/>
            <pc:sldMk cId="3914227394" sldId="407"/>
            <ac:picMk id="8" creationId="{B10FEE38-564E-4DC4-9BA7-5981BEECEA1F}"/>
          </ac:picMkLst>
        </pc:picChg>
      </pc:sldChg>
      <pc:sldChg chg="addSp modSp add mod">
        <pc:chgData name="Marius Grobbelaar" userId="f78c0ccbbd61117f" providerId="LiveId" clId="{31022F2C-56E5-424E-BBD9-770CB23004DD}" dt="2021-07-31T08:02:24.507" v="98" actId="404"/>
        <pc:sldMkLst>
          <pc:docMk/>
          <pc:sldMk cId="911441233" sldId="408"/>
        </pc:sldMkLst>
        <pc:spChg chg="add mod">
          <ac:chgData name="Marius Grobbelaar" userId="f78c0ccbbd61117f" providerId="LiveId" clId="{31022F2C-56E5-424E-BBD9-770CB23004DD}" dt="2021-07-31T08:02:12.339" v="94" actId="404"/>
          <ac:spMkLst>
            <pc:docMk/>
            <pc:sldMk cId="911441233" sldId="408"/>
            <ac:spMk id="6" creationId="{B7DD28B2-D61E-4616-B1D1-CDF68A9DC56D}"/>
          </ac:spMkLst>
        </pc:spChg>
        <pc:spChg chg="add mod">
          <ac:chgData name="Marius Grobbelaar" userId="f78c0ccbbd61117f" providerId="LiveId" clId="{31022F2C-56E5-424E-BBD9-770CB23004DD}" dt="2021-07-31T08:02:24.507" v="98" actId="404"/>
          <ac:spMkLst>
            <pc:docMk/>
            <pc:sldMk cId="911441233" sldId="408"/>
            <ac:spMk id="8" creationId="{19113D6D-4496-40A4-9110-B828DF35A541}"/>
          </ac:spMkLst>
        </pc:spChg>
      </pc:sldChg>
      <pc:sldChg chg="addSp modSp add mod">
        <pc:chgData name="Marius Grobbelaar" userId="f78c0ccbbd61117f" providerId="LiveId" clId="{31022F2C-56E5-424E-BBD9-770CB23004DD}" dt="2021-07-31T08:02:49.655" v="105" actId="404"/>
        <pc:sldMkLst>
          <pc:docMk/>
          <pc:sldMk cId="2270393911" sldId="409"/>
        </pc:sldMkLst>
        <pc:spChg chg="add mod">
          <ac:chgData name="Marius Grobbelaar" userId="f78c0ccbbd61117f" providerId="LiveId" clId="{31022F2C-56E5-424E-BBD9-770CB23004DD}" dt="2021-07-31T08:02:33.453" v="100" actId="14100"/>
          <ac:spMkLst>
            <pc:docMk/>
            <pc:sldMk cId="2270393911" sldId="409"/>
            <ac:spMk id="6" creationId="{3E4C1AF4-0491-48D9-A576-ED0BB9EF32D4}"/>
          </ac:spMkLst>
        </pc:spChg>
        <pc:spChg chg="add mod">
          <ac:chgData name="Marius Grobbelaar" userId="f78c0ccbbd61117f" providerId="LiveId" clId="{31022F2C-56E5-424E-BBD9-770CB23004DD}" dt="2021-07-31T08:02:49.655" v="105" actId="404"/>
          <ac:spMkLst>
            <pc:docMk/>
            <pc:sldMk cId="2270393911" sldId="409"/>
            <ac:spMk id="8" creationId="{C49D06EA-6B26-4806-BB27-1FF27C979A66}"/>
          </ac:spMkLst>
        </pc:spChg>
      </pc:sldChg>
      <pc:sldChg chg="addSp modSp add mod">
        <pc:chgData name="Marius Grobbelaar" userId="f78c0ccbbd61117f" providerId="LiveId" clId="{31022F2C-56E5-424E-BBD9-770CB23004DD}" dt="2021-07-31T08:03:27.185" v="116" actId="1076"/>
        <pc:sldMkLst>
          <pc:docMk/>
          <pc:sldMk cId="3318647066" sldId="410"/>
        </pc:sldMkLst>
        <pc:spChg chg="add mod">
          <ac:chgData name="Marius Grobbelaar" userId="f78c0ccbbd61117f" providerId="LiveId" clId="{31022F2C-56E5-424E-BBD9-770CB23004DD}" dt="2021-07-31T08:03:08.021" v="110" actId="404"/>
          <ac:spMkLst>
            <pc:docMk/>
            <pc:sldMk cId="3318647066" sldId="410"/>
            <ac:spMk id="6" creationId="{FBB5A4F1-199F-4590-B6A5-68C5A8D8BD0B}"/>
          </ac:spMkLst>
        </pc:spChg>
        <pc:picChg chg="add mod">
          <ac:chgData name="Marius Grobbelaar" userId="f78c0ccbbd61117f" providerId="LiveId" clId="{31022F2C-56E5-424E-BBD9-770CB23004DD}" dt="2021-07-31T08:03:20.450" v="113" actId="14100"/>
          <ac:picMkLst>
            <pc:docMk/>
            <pc:sldMk cId="3318647066" sldId="410"/>
            <ac:picMk id="8" creationId="{D2BD0765-747D-41D5-A523-7E18E8D9780C}"/>
          </ac:picMkLst>
        </pc:picChg>
        <pc:picChg chg="add mod">
          <ac:chgData name="Marius Grobbelaar" userId="f78c0ccbbd61117f" providerId="LiveId" clId="{31022F2C-56E5-424E-BBD9-770CB23004DD}" dt="2021-07-31T08:03:27.185" v="116" actId="1076"/>
          <ac:picMkLst>
            <pc:docMk/>
            <pc:sldMk cId="3318647066" sldId="410"/>
            <ac:picMk id="10" creationId="{6D293590-36EE-4F8D-8518-BE6CE7DC1385}"/>
          </ac:picMkLst>
        </pc:picChg>
      </pc:sldChg>
      <pc:sldChg chg="addSp modSp add mod">
        <pc:chgData name="Marius Grobbelaar" userId="f78c0ccbbd61117f" providerId="LiveId" clId="{31022F2C-56E5-424E-BBD9-770CB23004DD}" dt="2021-07-31T08:05:07.284" v="141" actId="732"/>
        <pc:sldMkLst>
          <pc:docMk/>
          <pc:sldMk cId="2981440274" sldId="411"/>
        </pc:sldMkLst>
        <pc:spChg chg="add mod">
          <ac:chgData name="Marius Grobbelaar" userId="f78c0ccbbd61117f" providerId="LiveId" clId="{31022F2C-56E5-424E-BBD9-770CB23004DD}" dt="2021-07-31T08:03:51.658" v="121" actId="404"/>
          <ac:spMkLst>
            <pc:docMk/>
            <pc:sldMk cId="2981440274" sldId="411"/>
            <ac:spMk id="6" creationId="{51D7EC74-4127-4F08-BF13-504C476621EB}"/>
          </ac:spMkLst>
        </pc:spChg>
        <pc:spChg chg="add mod">
          <ac:chgData name="Marius Grobbelaar" userId="f78c0ccbbd61117f" providerId="LiveId" clId="{31022F2C-56E5-424E-BBD9-770CB23004DD}" dt="2021-07-31T08:04:46.750" v="137" actId="1076"/>
          <ac:spMkLst>
            <pc:docMk/>
            <pc:sldMk cId="2981440274" sldId="411"/>
            <ac:spMk id="8" creationId="{7E128A9A-BA4B-4398-A82E-A85C162D42D3}"/>
          </ac:spMkLst>
        </pc:spChg>
        <pc:picChg chg="add mod ord modCrop">
          <ac:chgData name="Marius Grobbelaar" userId="f78c0ccbbd61117f" providerId="LiveId" clId="{31022F2C-56E5-424E-BBD9-770CB23004DD}" dt="2021-07-31T08:04:34.775" v="133" actId="167"/>
          <ac:picMkLst>
            <pc:docMk/>
            <pc:sldMk cId="2981440274" sldId="411"/>
            <ac:picMk id="10" creationId="{B3AA3F65-C2DD-4FCE-A955-148201165AA8}"/>
          </ac:picMkLst>
        </pc:picChg>
        <pc:picChg chg="add mod">
          <ac:chgData name="Marius Grobbelaar" userId="f78c0ccbbd61117f" providerId="LiveId" clId="{31022F2C-56E5-424E-BBD9-770CB23004DD}" dt="2021-07-31T08:05:07.284" v="141" actId="732"/>
          <ac:picMkLst>
            <pc:docMk/>
            <pc:sldMk cId="2981440274" sldId="411"/>
            <ac:picMk id="11" creationId="{52075CC1-ACA8-4936-99CB-9CBEB2BC4156}"/>
          </ac:picMkLst>
        </pc:picChg>
      </pc:sldChg>
      <pc:sldChg chg="addSp modSp add mod">
        <pc:chgData name="Marius Grobbelaar" userId="f78c0ccbbd61117f" providerId="LiveId" clId="{31022F2C-56E5-424E-BBD9-770CB23004DD}" dt="2021-07-31T08:05:55.445" v="151" actId="404"/>
        <pc:sldMkLst>
          <pc:docMk/>
          <pc:sldMk cId="2811094870" sldId="412"/>
        </pc:sldMkLst>
        <pc:spChg chg="add mod">
          <ac:chgData name="Marius Grobbelaar" userId="f78c0ccbbd61117f" providerId="LiveId" clId="{31022F2C-56E5-424E-BBD9-770CB23004DD}" dt="2021-07-31T08:05:38.676" v="147" actId="14100"/>
          <ac:spMkLst>
            <pc:docMk/>
            <pc:sldMk cId="2811094870" sldId="412"/>
            <ac:spMk id="6" creationId="{07931A81-0231-4322-9356-0264EDF2DE94}"/>
          </ac:spMkLst>
        </pc:spChg>
        <pc:spChg chg="add mod">
          <ac:chgData name="Marius Grobbelaar" userId="f78c0ccbbd61117f" providerId="LiveId" clId="{31022F2C-56E5-424E-BBD9-770CB23004DD}" dt="2021-07-31T08:05:55.445" v="151" actId="404"/>
          <ac:spMkLst>
            <pc:docMk/>
            <pc:sldMk cId="2811094870" sldId="412"/>
            <ac:spMk id="8" creationId="{4D3898C9-09A4-4A59-B8F1-E57B9391AABA}"/>
          </ac:spMkLst>
        </pc:spChg>
      </pc:sldChg>
      <pc:sldChg chg="addSp modSp add mod">
        <pc:chgData name="Marius Grobbelaar" userId="f78c0ccbbd61117f" providerId="LiveId" clId="{31022F2C-56E5-424E-BBD9-770CB23004DD}" dt="2021-07-31T08:06:09.795" v="153" actId="1076"/>
        <pc:sldMkLst>
          <pc:docMk/>
          <pc:sldMk cId="2737990766" sldId="413"/>
        </pc:sldMkLst>
        <pc:spChg chg="add mod">
          <ac:chgData name="Marius Grobbelaar" userId="f78c0ccbbd61117f" providerId="LiveId" clId="{31022F2C-56E5-424E-BBD9-770CB23004DD}" dt="2021-07-31T08:06:03.817" v="152" actId="1076"/>
          <ac:spMkLst>
            <pc:docMk/>
            <pc:sldMk cId="2737990766" sldId="413"/>
            <ac:spMk id="6" creationId="{5F5258FB-D972-49EC-A6EC-8D03AEDE53F3}"/>
          </ac:spMkLst>
        </pc:spChg>
        <pc:picChg chg="add mod">
          <ac:chgData name="Marius Grobbelaar" userId="f78c0ccbbd61117f" providerId="LiveId" clId="{31022F2C-56E5-424E-BBD9-770CB23004DD}" dt="2021-07-31T08:06:09.795" v="153" actId="1076"/>
          <ac:picMkLst>
            <pc:docMk/>
            <pc:sldMk cId="2737990766" sldId="413"/>
            <ac:picMk id="8" creationId="{78ADC924-4567-4424-A6F0-42CA188D387F}"/>
          </ac:picMkLst>
        </pc:picChg>
      </pc:sldChg>
      <pc:sldChg chg="addSp modSp add mod">
        <pc:chgData name="Marius Grobbelaar" userId="f78c0ccbbd61117f" providerId="LiveId" clId="{31022F2C-56E5-424E-BBD9-770CB23004DD}" dt="2021-07-31T08:07:26.867" v="172" actId="29295"/>
        <pc:sldMkLst>
          <pc:docMk/>
          <pc:sldMk cId="1827284596" sldId="414"/>
        </pc:sldMkLst>
        <pc:spChg chg="add mod">
          <ac:chgData name="Marius Grobbelaar" userId="f78c0ccbbd61117f" providerId="LiveId" clId="{31022F2C-56E5-424E-BBD9-770CB23004DD}" dt="2021-07-31T08:06:26.069" v="157" actId="14100"/>
          <ac:spMkLst>
            <pc:docMk/>
            <pc:sldMk cId="1827284596" sldId="414"/>
            <ac:spMk id="6" creationId="{E99ACC09-5BF5-4F6E-8B0F-667DF6DDAD56}"/>
          </ac:spMkLst>
        </pc:spChg>
        <pc:spChg chg="add mod">
          <ac:chgData name="Marius Grobbelaar" userId="f78c0ccbbd61117f" providerId="LiveId" clId="{31022F2C-56E5-424E-BBD9-770CB23004DD}" dt="2021-07-31T08:06:39.577" v="160" actId="404"/>
          <ac:spMkLst>
            <pc:docMk/>
            <pc:sldMk cId="1827284596" sldId="414"/>
            <ac:spMk id="8" creationId="{8040C665-73B4-45DE-ACC9-6ADFBB7573C5}"/>
          </ac:spMkLst>
        </pc:spChg>
        <pc:picChg chg="add mod ord modCrop">
          <ac:chgData name="Marius Grobbelaar" userId="f78c0ccbbd61117f" providerId="LiveId" clId="{31022F2C-56E5-424E-BBD9-770CB23004DD}" dt="2021-07-31T08:07:01.102" v="165" actId="1076"/>
          <ac:picMkLst>
            <pc:docMk/>
            <pc:sldMk cId="1827284596" sldId="414"/>
            <ac:picMk id="10" creationId="{BC33D06D-338C-4B11-9312-3827E0732532}"/>
          </ac:picMkLst>
        </pc:picChg>
        <pc:picChg chg="add mod ord modCrop">
          <ac:chgData name="Marius Grobbelaar" userId="f78c0ccbbd61117f" providerId="LiveId" clId="{31022F2C-56E5-424E-BBD9-770CB23004DD}" dt="2021-07-31T08:07:26.867" v="172" actId="29295"/>
          <ac:picMkLst>
            <pc:docMk/>
            <pc:sldMk cId="1827284596" sldId="414"/>
            <ac:picMk id="11" creationId="{3F4298FC-1D5B-4B71-BBDA-04F338036AFD}"/>
          </ac:picMkLst>
        </pc:picChg>
      </pc:sldChg>
      <pc:sldChg chg="addSp modSp add mod">
        <pc:chgData name="Marius Grobbelaar" userId="f78c0ccbbd61117f" providerId="LiveId" clId="{31022F2C-56E5-424E-BBD9-770CB23004DD}" dt="2021-07-31T08:08:09.608" v="181" actId="255"/>
        <pc:sldMkLst>
          <pc:docMk/>
          <pc:sldMk cId="1878657361" sldId="415"/>
        </pc:sldMkLst>
        <pc:spChg chg="add mod">
          <ac:chgData name="Marius Grobbelaar" userId="f78c0ccbbd61117f" providerId="LiveId" clId="{31022F2C-56E5-424E-BBD9-770CB23004DD}" dt="2021-07-31T08:07:48.508" v="174" actId="14100"/>
          <ac:spMkLst>
            <pc:docMk/>
            <pc:sldMk cId="1878657361" sldId="415"/>
            <ac:spMk id="6" creationId="{811EFE96-57C8-49CD-BC48-F1E05E3831C4}"/>
          </ac:spMkLst>
        </pc:spChg>
        <pc:spChg chg="add mod">
          <ac:chgData name="Marius Grobbelaar" userId="f78c0ccbbd61117f" providerId="LiveId" clId="{31022F2C-56E5-424E-BBD9-770CB23004DD}" dt="2021-07-31T08:08:09.608" v="181" actId="255"/>
          <ac:spMkLst>
            <pc:docMk/>
            <pc:sldMk cId="1878657361" sldId="415"/>
            <ac:spMk id="8" creationId="{A8B1D927-20FD-4DCD-BC02-614141C445BD}"/>
          </ac:spMkLst>
        </pc:spChg>
      </pc:sldChg>
      <pc:sldChg chg="addSp modSp add mod">
        <pc:chgData name="Marius Grobbelaar" userId="f78c0ccbbd61117f" providerId="LiveId" clId="{31022F2C-56E5-424E-BBD9-770CB23004DD}" dt="2021-07-31T08:08:46.180" v="191" actId="404"/>
        <pc:sldMkLst>
          <pc:docMk/>
          <pc:sldMk cId="1295215369" sldId="416"/>
        </pc:sldMkLst>
        <pc:spChg chg="add mod">
          <ac:chgData name="Marius Grobbelaar" userId="f78c0ccbbd61117f" providerId="LiveId" clId="{31022F2C-56E5-424E-BBD9-770CB23004DD}" dt="2021-07-31T08:08:33.623" v="188" actId="14100"/>
          <ac:spMkLst>
            <pc:docMk/>
            <pc:sldMk cId="1295215369" sldId="416"/>
            <ac:spMk id="6" creationId="{BA6C81B8-BAE1-45EF-98C5-34BE31D812BD}"/>
          </ac:spMkLst>
        </pc:spChg>
        <pc:spChg chg="add mod">
          <ac:chgData name="Marius Grobbelaar" userId="f78c0ccbbd61117f" providerId="LiveId" clId="{31022F2C-56E5-424E-BBD9-770CB23004DD}" dt="2021-07-31T08:08:46.180" v="191" actId="404"/>
          <ac:spMkLst>
            <pc:docMk/>
            <pc:sldMk cId="1295215369" sldId="416"/>
            <ac:spMk id="8" creationId="{21C76742-29AD-4B39-9D29-8D4D0FFED7EC}"/>
          </ac:spMkLst>
        </pc:spChg>
      </pc:sldChg>
      <pc:sldChg chg="addSp modSp add mod">
        <pc:chgData name="Marius Grobbelaar" userId="f78c0ccbbd61117f" providerId="LiveId" clId="{31022F2C-56E5-424E-BBD9-770CB23004DD}" dt="2021-07-31T08:10:23.480" v="226" actId="14100"/>
        <pc:sldMkLst>
          <pc:docMk/>
          <pc:sldMk cId="776507156" sldId="417"/>
        </pc:sldMkLst>
        <pc:spChg chg="add mod">
          <ac:chgData name="Marius Grobbelaar" userId="f78c0ccbbd61117f" providerId="LiveId" clId="{31022F2C-56E5-424E-BBD9-770CB23004DD}" dt="2021-07-31T08:09:52.332" v="215" actId="1076"/>
          <ac:spMkLst>
            <pc:docMk/>
            <pc:sldMk cId="776507156" sldId="417"/>
            <ac:spMk id="4" creationId="{A5C59CDC-28FF-4AE1-976A-CEDEE48A1C4D}"/>
          </ac:spMkLst>
        </pc:spChg>
        <pc:spChg chg="add mod">
          <ac:chgData name="Marius Grobbelaar" userId="f78c0ccbbd61117f" providerId="LiveId" clId="{31022F2C-56E5-424E-BBD9-770CB23004DD}" dt="2021-07-31T08:10:23.480" v="226" actId="14100"/>
          <ac:spMkLst>
            <pc:docMk/>
            <pc:sldMk cId="776507156" sldId="417"/>
            <ac:spMk id="10" creationId="{96297B3F-87E3-418B-84FF-0546664A3DE3}"/>
          </ac:spMkLst>
        </pc:spChg>
        <pc:picChg chg="add mod">
          <ac:chgData name="Marius Grobbelaar" userId="f78c0ccbbd61117f" providerId="LiveId" clId="{31022F2C-56E5-424E-BBD9-770CB23004DD}" dt="2021-07-31T08:10:15.835" v="223" actId="1076"/>
          <ac:picMkLst>
            <pc:docMk/>
            <pc:sldMk cId="776507156" sldId="417"/>
            <ac:picMk id="6" creationId="{C1297C63-A5DB-461D-86B5-BFE5EBE4CDE4}"/>
          </ac:picMkLst>
        </pc:picChg>
        <pc:picChg chg="add mod">
          <ac:chgData name="Marius Grobbelaar" userId="f78c0ccbbd61117f" providerId="LiveId" clId="{31022F2C-56E5-424E-BBD9-770CB23004DD}" dt="2021-07-31T08:10:19.404" v="225" actId="1076"/>
          <ac:picMkLst>
            <pc:docMk/>
            <pc:sldMk cId="776507156" sldId="417"/>
            <ac:picMk id="8" creationId="{34A3298A-9F02-4FB4-81D5-0311810DAD75}"/>
          </ac:picMkLst>
        </pc:picChg>
      </pc:sldChg>
      <pc:sldChg chg="addSp modSp add mod">
        <pc:chgData name="Marius Grobbelaar" userId="f78c0ccbbd61117f" providerId="LiveId" clId="{31022F2C-56E5-424E-BBD9-770CB23004DD}" dt="2021-07-31T08:17:08.960" v="319" actId="29295"/>
        <pc:sldMkLst>
          <pc:docMk/>
          <pc:sldMk cId="4150094587" sldId="418"/>
        </pc:sldMkLst>
        <pc:spChg chg="add mod">
          <ac:chgData name="Marius Grobbelaar" userId="f78c0ccbbd61117f" providerId="LiveId" clId="{31022F2C-56E5-424E-BBD9-770CB23004DD}" dt="2021-07-31T08:10:38.651" v="229" actId="1076"/>
          <ac:spMkLst>
            <pc:docMk/>
            <pc:sldMk cId="4150094587" sldId="418"/>
            <ac:spMk id="6" creationId="{C847E457-9502-41AD-8EB8-CD32F7AA5EBD}"/>
          </ac:spMkLst>
        </pc:spChg>
        <pc:spChg chg="add mod">
          <ac:chgData name="Marius Grobbelaar" userId="f78c0ccbbd61117f" providerId="LiveId" clId="{31022F2C-56E5-424E-BBD9-770CB23004DD}" dt="2021-07-31T08:10:57.709" v="235" actId="14100"/>
          <ac:spMkLst>
            <pc:docMk/>
            <pc:sldMk cId="4150094587" sldId="418"/>
            <ac:spMk id="10" creationId="{16024205-571E-4DE1-9BF9-7AAA079CB941}"/>
          </ac:spMkLst>
        </pc:spChg>
        <pc:picChg chg="add mod ord">
          <ac:chgData name="Marius Grobbelaar" userId="f78c0ccbbd61117f" providerId="LiveId" clId="{31022F2C-56E5-424E-BBD9-770CB23004DD}" dt="2021-07-31T08:17:08.960" v="319" actId="29295"/>
          <ac:picMkLst>
            <pc:docMk/>
            <pc:sldMk cId="4150094587" sldId="418"/>
            <ac:picMk id="8" creationId="{6729A857-FA2C-46EA-BA85-05EB1C78E8B0}"/>
          </ac:picMkLst>
        </pc:picChg>
      </pc:sldChg>
      <pc:sldChg chg="addSp modSp add mod">
        <pc:chgData name="Marius Grobbelaar" userId="f78c0ccbbd61117f" providerId="LiveId" clId="{31022F2C-56E5-424E-BBD9-770CB23004DD}" dt="2021-07-31T08:11:28.833" v="242" actId="14100"/>
        <pc:sldMkLst>
          <pc:docMk/>
          <pc:sldMk cId="960436581" sldId="419"/>
        </pc:sldMkLst>
        <pc:spChg chg="add mod">
          <ac:chgData name="Marius Grobbelaar" userId="f78c0ccbbd61117f" providerId="LiveId" clId="{31022F2C-56E5-424E-BBD9-770CB23004DD}" dt="2021-07-31T08:11:22.934" v="240" actId="1076"/>
          <ac:spMkLst>
            <pc:docMk/>
            <pc:sldMk cId="960436581" sldId="419"/>
            <ac:spMk id="6" creationId="{CF71D128-9DE7-4D96-B967-0BDBC1ACCA3C}"/>
          </ac:spMkLst>
        </pc:spChg>
        <pc:spChg chg="add mod">
          <ac:chgData name="Marius Grobbelaar" userId="f78c0ccbbd61117f" providerId="LiveId" clId="{31022F2C-56E5-424E-BBD9-770CB23004DD}" dt="2021-07-31T08:11:28.833" v="242" actId="14100"/>
          <ac:spMkLst>
            <pc:docMk/>
            <pc:sldMk cId="960436581" sldId="419"/>
            <ac:spMk id="8" creationId="{BD65CA89-C486-4978-ACDF-A0C154C077E5}"/>
          </ac:spMkLst>
        </pc:spChg>
      </pc:sldChg>
      <pc:sldChg chg="addSp modSp add mod">
        <pc:chgData name="Marius Grobbelaar" userId="f78c0ccbbd61117f" providerId="LiveId" clId="{31022F2C-56E5-424E-BBD9-770CB23004DD}" dt="2021-07-31T08:11:44.759" v="247" actId="14100"/>
        <pc:sldMkLst>
          <pc:docMk/>
          <pc:sldMk cId="2916976481" sldId="420"/>
        </pc:sldMkLst>
        <pc:spChg chg="add mod">
          <ac:chgData name="Marius Grobbelaar" userId="f78c0ccbbd61117f" providerId="LiveId" clId="{31022F2C-56E5-424E-BBD9-770CB23004DD}" dt="2021-07-31T08:11:39.768" v="245" actId="1076"/>
          <ac:spMkLst>
            <pc:docMk/>
            <pc:sldMk cId="2916976481" sldId="420"/>
            <ac:spMk id="6" creationId="{690FFB3D-C215-47D4-A161-98F22DB8817A}"/>
          </ac:spMkLst>
        </pc:spChg>
        <pc:spChg chg="add mod">
          <ac:chgData name="Marius Grobbelaar" userId="f78c0ccbbd61117f" providerId="LiveId" clId="{31022F2C-56E5-424E-BBD9-770CB23004DD}" dt="2021-07-31T08:11:44.759" v="247" actId="14100"/>
          <ac:spMkLst>
            <pc:docMk/>
            <pc:sldMk cId="2916976481" sldId="420"/>
            <ac:spMk id="8" creationId="{C0FFB37D-0504-43D2-85B7-44E352752FAE}"/>
          </ac:spMkLst>
        </pc:spChg>
      </pc:sldChg>
      <pc:sldChg chg="addSp modSp add mod">
        <pc:chgData name="Marius Grobbelaar" userId="f78c0ccbbd61117f" providerId="LiveId" clId="{31022F2C-56E5-424E-BBD9-770CB23004DD}" dt="2021-07-31T08:12:07.601" v="254" actId="14100"/>
        <pc:sldMkLst>
          <pc:docMk/>
          <pc:sldMk cId="1584144547" sldId="421"/>
        </pc:sldMkLst>
        <pc:spChg chg="add mod">
          <ac:chgData name="Marius Grobbelaar" userId="f78c0ccbbd61117f" providerId="LiveId" clId="{31022F2C-56E5-424E-BBD9-770CB23004DD}" dt="2021-07-31T08:11:56.437" v="250" actId="1076"/>
          <ac:spMkLst>
            <pc:docMk/>
            <pc:sldMk cId="1584144547" sldId="421"/>
            <ac:spMk id="6" creationId="{07344731-EBE5-49C0-84B2-6047EF688B53}"/>
          </ac:spMkLst>
        </pc:spChg>
        <pc:spChg chg="add mod">
          <ac:chgData name="Marius Grobbelaar" userId="f78c0ccbbd61117f" providerId="LiveId" clId="{31022F2C-56E5-424E-BBD9-770CB23004DD}" dt="2021-07-31T08:12:07.601" v="254" actId="14100"/>
          <ac:spMkLst>
            <pc:docMk/>
            <pc:sldMk cId="1584144547" sldId="421"/>
            <ac:spMk id="8" creationId="{18BF4512-8BE9-4C00-B6F9-9EC1BF052B98}"/>
          </ac:spMkLst>
        </pc:spChg>
      </pc:sldChg>
      <pc:sldChg chg="addSp modSp add mod">
        <pc:chgData name="Marius Grobbelaar" userId="f78c0ccbbd61117f" providerId="LiveId" clId="{31022F2C-56E5-424E-BBD9-770CB23004DD}" dt="2021-07-31T08:12:29.353" v="259" actId="404"/>
        <pc:sldMkLst>
          <pc:docMk/>
          <pc:sldMk cId="2543341587" sldId="422"/>
        </pc:sldMkLst>
        <pc:spChg chg="add mod">
          <ac:chgData name="Marius Grobbelaar" userId="f78c0ccbbd61117f" providerId="LiveId" clId="{31022F2C-56E5-424E-BBD9-770CB23004DD}" dt="2021-07-31T08:12:19.678" v="257" actId="1076"/>
          <ac:spMkLst>
            <pc:docMk/>
            <pc:sldMk cId="2543341587" sldId="422"/>
            <ac:spMk id="6" creationId="{990942AA-8F24-43ED-AB9D-949EC14A6139}"/>
          </ac:spMkLst>
        </pc:spChg>
        <pc:spChg chg="add mod">
          <ac:chgData name="Marius Grobbelaar" userId="f78c0ccbbd61117f" providerId="LiveId" clId="{31022F2C-56E5-424E-BBD9-770CB23004DD}" dt="2021-07-31T08:12:29.353" v="259" actId="404"/>
          <ac:spMkLst>
            <pc:docMk/>
            <pc:sldMk cId="2543341587" sldId="422"/>
            <ac:spMk id="8" creationId="{92CA4AC6-B8AE-4C7D-8F19-C901D8DFE436}"/>
          </ac:spMkLst>
        </pc:spChg>
      </pc:sldChg>
      <pc:sldChg chg="addSp modSp add mod">
        <pc:chgData name="Marius Grobbelaar" userId="f78c0ccbbd61117f" providerId="LiveId" clId="{31022F2C-56E5-424E-BBD9-770CB23004DD}" dt="2021-07-31T08:12:53.419" v="265" actId="404"/>
        <pc:sldMkLst>
          <pc:docMk/>
          <pc:sldMk cId="3176050525" sldId="423"/>
        </pc:sldMkLst>
        <pc:spChg chg="add mod">
          <ac:chgData name="Marius Grobbelaar" userId="f78c0ccbbd61117f" providerId="LiveId" clId="{31022F2C-56E5-424E-BBD9-770CB23004DD}" dt="2021-07-31T08:12:43.050" v="262" actId="1076"/>
          <ac:spMkLst>
            <pc:docMk/>
            <pc:sldMk cId="3176050525" sldId="423"/>
            <ac:spMk id="6" creationId="{42821341-4E0C-4C69-A824-96F11BDBBB4A}"/>
          </ac:spMkLst>
        </pc:spChg>
        <pc:spChg chg="add mod">
          <ac:chgData name="Marius Grobbelaar" userId="f78c0ccbbd61117f" providerId="LiveId" clId="{31022F2C-56E5-424E-BBD9-770CB23004DD}" dt="2021-07-31T08:12:53.419" v="265" actId="404"/>
          <ac:spMkLst>
            <pc:docMk/>
            <pc:sldMk cId="3176050525" sldId="423"/>
            <ac:spMk id="8" creationId="{2A610CA1-B990-45D5-91B9-D1BCBB5C2D71}"/>
          </ac:spMkLst>
        </pc:spChg>
      </pc:sldChg>
      <pc:sldChg chg="addSp modSp add mod">
        <pc:chgData name="Marius Grobbelaar" userId="f78c0ccbbd61117f" providerId="LiveId" clId="{31022F2C-56E5-424E-BBD9-770CB23004DD}" dt="2021-07-31T08:17:46.125" v="321" actId="1076"/>
        <pc:sldMkLst>
          <pc:docMk/>
          <pc:sldMk cId="2904080831" sldId="424"/>
        </pc:sldMkLst>
        <pc:spChg chg="add mod">
          <ac:chgData name="Marius Grobbelaar" userId="f78c0ccbbd61117f" providerId="LiveId" clId="{31022F2C-56E5-424E-BBD9-770CB23004DD}" dt="2021-07-31T08:13:05.145" v="269" actId="14100"/>
          <ac:spMkLst>
            <pc:docMk/>
            <pc:sldMk cId="2904080831" sldId="424"/>
            <ac:spMk id="6" creationId="{07C62C88-248B-42B6-92B2-7115F78D3748}"/>
          </ac:spMkLst>
        </pc:spChg>
        <pc:picChg chg="add mod">
          <ac:chgData name="Marius Grobbelaar" userId="f78c0ccbbd61117f" providerId="LiveId" clId="{31022F2C-56E5-424E-BBD9-770CB23004DD}" dt="2021-07-31T08:17:41.829" v="320" actId="1076"/>
          <ac:picMkLst>
            <pc:docMk/>
            <pc:sldMk cId="2904080831" sldId="424"/>
            <ac:picMk id="8" creationId="{41E662CD-2787-402A-933F-A0B1B64055CE}"/>
          </ac:picMkLst>
        </pc:picChg>
        <pc:picChg chg="add mod">
          <ac:chgData name="Marius Grobbelaar" userId="f78c0ccbbd61117f" providerId="LiveId" clId="{31022F2C-56E5-424E-BBD9-770CB23004DD}" dt="2021-07-31T08:17:46.125" v="321" actId="1076"/>
          <ac:picMkLst>
            <pc:docMk/>
            <pc:sldMk cId="2904080831" sldId="424"/>
            <ac:picMk id="10" creationId="{8494C2D6-EC73-47D0-B73A-E2FFC1935944}"/>
          </ac:picMkLst>
        </pc:picChg>
      </pc:sldChg>
      <pc:sldChg chg="addSp modSp add mod">
        <pc:chgData name="Marius Grobbelaar" userId="f78c0ccbbd61117f" providerId="LiveId" clId="{31022F2C-56E5-424E-BBD9-770CB23004DD}" dt="2021-07-31T08:17:55.240" v="324" actId="1076"/>
        <pc:sldMkLst>
          <pc:docMk/>
          <pc:sldMk cId="1437736202" sldId="425"/>
        </pc:sldMkLst>
        <pc:spChg chg="add mod">
          <ac:chgData name="Marius Grobbelaar" userId="f78c0ccbbd61117f" providerId="LiveId" clId="{31022F2C-56E5-424E-BBD9-770CB23004DD}" dt="2021-07-31T08:13:36.979" v="280" actId="1076"/>
          <ac:spMkLst>
            <pc:docMk/>
            <pc:sldMk cId="1437736202" sldId="425"/>
            <ac:spMk id="6" creationId="{B5476226-CD72-4226-B5BE-D88077837A3F}"/>
          </ac:spMkLst>
        </pc:spChg>
        <pc:picChg chg="add mod">
          <ac:chgData name="Marius Grobbelaar" userId="f78c0ccbbd61117f" providerId="LiveId" clId="{31022F2C-56E5-424E-BBD9-770CB23004DD}" dt="2021-07-31T08:17:52.266" v="323" actId="1076"/>
          <ac:picMkLst>
            <pc:docMk/>
            <pc:sldMk cId="1437736202" sldId="425"/>
            <ac:picMk id="8" creationId="{8221225D-8856-4288-9550-E5FFD771CEAE}"/>
          </ac:picMkLst>
        </pc:picChg>
        <pc:picChg chg="add mod">
          <ac:chgData name="Marius Grobbelaar" userId="f78c0ccbbd61117f" providerId="LiveId" clId="{31022F2C-56E5-424E-BBD9-770CB23004DD}" dt="2021-07-31T08:17:55.240" v="324" actId="1076"/>
          <ac:picMkLst>
            <pc:docMk/>
            <pc:sldMk cId="1437736202" sldId="425"/>
            <ac:picMk id="10" creationId="{10AE1B8C-86A7-4F54-9256-27916E8CD733}"/>
          </ac:picMkLst>
        </pc:picChg>
      </pc:sldChg>
      <pc:sldChg chg="addSp modSp add mod">
        <pc:chgData name="Marius Grobbelaar" userId="f78c0ccbbd61117f" providerId="LiveId" clId="{31022F2C-56E5-424E-BBD9-770CB23004DD}" dt="2021-07-31T08:18:02.747" v="325" actId="1076"/>
        <pc:sldMkLst>
          <pc:docMk/>
          <pc:sldMk cId="2495239806" sldId="426"/>
        </pc:sldMkLst>
        <pc:spChg chg="add mod">
          <ac:chgData name="Marius Grobbelaar" userId="f78c0ccbbd61117f" providerId="LiveId" clId="{31022F2C-56E5-424E-BBD9-770CB23004DD}" dt="2021-07-31T08:14:26.280" v="291" actId="1076"/>
          <ac:spMkLst>
            <pc:docMk/>
            <pc:sldMk cId="2495239806" sldId="426"/>
            <ac:spMk id="6" creationId="{EEEE50BC-04E7-4C11-9CDA-ECB3CB23BDD2}"/>
          </ac:spMkLst>
        </pc:spChg>
        <pc:picChg chg="add mod">
          <ac:chgData name="Marius Grobbelaar" userId="f78c0ccbbd61117f" providerId="LiveId" clId="{31022F2C-56E5-424E-BBD9-770CB23004DD}" dt="2021-07-31T08:18:02.747" v="325" actId="1076"/>
          <ac:picMkLst>
            <pc:docMk/>
            <pc:sldMk cId="2495239806" sldId="426"/>
            <ac:picMk id="8" creationId="{3264F147-E52D-42DF-93E1-6CA117514C3C}"/>
          </ac:picMkLst>
        </pc:picChg>
      </pc:sldChg>
      <pc:sldChg chg="addSp modSp add mod">
        <pc:chgData name="Marius Grobbelaar" userId="f78c0ccbbd61117f" providerId="LiveId" clId="{31022F2C-56E5-424E-BBD9-770CB23004DD}" dt="2021-07-31T08:14:47.371" v="298" actId="1076"/>
        <pc:sldMkLst>
          <pc:docMk/>
          <pc:sldMk cId="2887113856" sldId="427"/>
        </pc:sldMkLst>
        <pc:spChg chg="add mod">
          <ac:chgData name="Marius Grobbelaar" userId="f78c0ccbbd61117f" providerId="LiveId" clId="{31022F2C-56E5-424E-BBD9-770CB23004DD}" dt="2021-07-31T08:14:43.476" v="297" actId="1076"/>
          <ac:spMkLst>
            <pc:docMk/>
            <pc:sldMk cId="2887113856" sldId="427"/>
            <ac:spMk id="6" creationId="{6A9F24DC-F682-4623-97AA-3A2A44B88A4E}"/>
          </ac:spMkLst>
        </pc:spChg>
        <pc:picChg chg="add mod">
          <ac:chgData name="Marius Grobbelaar" userId="f78c0ccbbd61117f" providerId="LiveId" clId="{31022F2C-56E5-424E-BBD9-770CB23004DD}" dt="2021-07-31T08:14:47.371" v="298" actId="1076"/>
          <ac:picMkLst>
            <pc:docMk/>
            <pc:sldMk cId="2887113856" sldId="427"/>
            <ac:picMk id="8" creationId="{C2659FD7-859D-437A-B02E-390670EFBD09}"/>
          </ac:picMkLst>
        </pc:picChg>
      </pc:sldChg>
      <pc:sldChg chg="addSp modSp add mod">
        <pc:chgData name="Marius Grobbelaar" userId="f78c0ccbbd61117f" providerId="LiveId" clId="{31022F2C-56E5-424E-BBD9-770CB23004DD}" dt="2021-07-31T08:15:17.432" v="304" actId="14100"/>
        <pc:sldMkLst>
          <pc:docMk/>
          <pc:sldMk cId="3364909637" sldId="428"/>
        </pc:sldMkLst>
        <pc:spChg chg="add mod">
          <ac:chgData name="Marius Grobbelaar" userId="f78c0ccbbd61117f" providerId="LiveId" clId="{31022F2C-56E5-424E-BBD9-770CB23004DD}" dt="2021-07-31T08:15:07.930" v="302" actId="1076"/>
          <ac:spMkLst>
            <pc:docMk/>
            <pc:sldMk cId="3364909637" sldId="428"/>
            <ac:spMk id="6" creationId="{06BF4BB7-E427-4970-9230-6E3BCD3EFB23}"/>
          </ac:spMkLst>
        </pc:spChg>
        <pc:picChg chg="add mod">
          <ac:chgData name="Marius Grobbelaar" userId="f78c0ccbbd61117f" providerId="LiveId" clId="{31022F2C-56E5-424E-BBD9-770CB23004DD}" dt="2021-07-31T08:15:17.432" v="304" actId="14100"/>
          <ac:picMkLst>
            <pc:docMk/>
            <pc:sldMk cId="3364909637" sldId="428"/>
            <ac:picMk id="8" creationId="{0AA1498A-3C10-48BF-8F75-0C669A5B42EF}"/>
          </ac:picMkLst>
        </pc:picChg>
      </pc:sldChg>
      <pc:sldChg chg="addSp modSp add mod">
        <pc:chgData name="Marius Grobbelaar" userId="f78c0ccbbd61117f" providerId="LiveId" clId="{31022F2C-56E5-424E-BBD9-770CB23004DD}" dt="2021-07-31T08:15:46.850" v="310" actId="404"/>
        <pc:sldMkLst>
          <pc:docMk/>
          <pc:sldMk cId="199223869" sldId="429"/>
        </pc:sldMkLst>
        <pc:spChg chg="add mod">
          <ac:chgData name="Marius Grobbelaar" userId="f78c0ccbbd61117f" providerId="LiveId" clId="{31022F2C-56E5-424E-BBD9-770CB23004DD}" dt="2021-07-31T08:15:26.727" v="306" actId="14100"/>
          <ac:spMkLst>
            <pc:docMk/>
            <pc:sldMk cId="199223869" sldId="429"/>
            <ac:spMk id="6" creationId="{27DC76A0-A494-4E8E-A4EA-386E0DC58FF1}"/>
          </ac:spMkLst>
        </pc:spChg>
        <pc:spChg chg="add mod">
          <ac:chgData name="Marius Grobbelaar" userId="f78c0ccbbd61117f" providerId="LiveId" clId="{31022F2C-56E5-424E-BBD9-770CB23004DD}" dt="2021-07-31T08:15:46.850" v="310" actId="404"/>
          <ac:spMkLst>
            <pc:docMk/>
            <pc:sldMk cId="199223869" sldId="429"/>
            <ac:spMk id="8" creationId="{0B6DA257-E341-4697-87CF-404739C70780}"/>
          </ac:spMkLst>
        </pc:spChg>
      </pc:sldChg>
      <pc:sldChg chg="addSp delSp modSp add del">
        <pc:chgData name="Marius Grobbelaar" userId="f78c0ccbbd61117f" providerId="LiveId" clId="{31022F2C-56E5-424E-BBD9-770CB23004DD}" dt="2021-07-31T08:00:55.194" v="76" actId="2696"/>
        <pc:sldMkLst>
          <pc:docMk/>
          <pc:sldMk cId="1627576839" sldId="430"/>
        </pc:sldMkLst>
        <pc:spChg chg="add mod">
          <ac:chgData name="Marius Grobbelaar" userId="f78c0ccbbd61117f" providerId="LiveId" clId="{31022F2C-56E5-424E-BBD9-770CB23004DD}" dt="2021-07-31T07:59:54.894" v="72"/>
          <ac:spMkLst>
            <pc:docMk/>
            <pc:sldMk cId="1627576839" sldId="430"/>
            <ac:spMk id="6" creationId="{8E6884CD-1201-4BD5-A28B-F4AC0FF6C298}"/>
          </ac:spMkLst>
        </pc:spChg>
        <pc:spChg chg="add del mod">
          <ac:chgData name="Marius Grobbelaar" userId="f78c0ccbbd61117f" providerId="LiveId" clId="{31022F2C-56E5-424E-BBD9-770CB23004DD}" dt="2021-07-31T08:00:19.326" v="74"/>
          <ac:spMkLst>
            <pc:docMk/>
            <pc:sldMk cId="1627576839" sldId="430"/>
            <ac:spMk id="8" creationId="{4E1AFA9D-147A-4728-907B-BED7AD1B2C4D}"/>
          </ac:spMkLst>
        </pc:spChg>
        <pc:spChg chg="add del mod">
          <ac:chgData name="Marius Grobbelaar" userId="f78c0ccbbd61117f" providerId="LiveId" clId="{31022F2C-56E5-424E-BBD9-770CB23004DD}" dt="2021-07-31T08:00:19.326" v="74"/>
          <ac:spMkLst>
            <pc:docMk/>
            <pc:sldMk cId="1627576839" sldId="430"/>
            <ac:spMk id="10" creationId="{234742B3-4760-4CC2-8214-754A792D1CFF}"/>
          </ac:spMkLst>
        </pc:spChg>
      </pc:sldChg>
      <pc:sldChg chg="addSp modSp add mod">
        <pc:chgData name="Marius Grobbelaar" userId="f78c0ccbbd61117f" providerId="LiveId" clId="{31022F2C-56E5-424E-BBD9-770CB23004DD}" dt="2021-07-31T08:16:10.646" v="317" actId="122"/>
        <pc:sldMkLst>
          <pc:docMk/>
          <pc:sldMk cId="2024300486" sldId="431"/>
        </pc:sldMkLst>
        <pc:spChg chg="add mod">
          <ac:chgData name="Marius Grobbelaar" userId="f78c0ccbbd61117f" providerId="LiveId" clId="{31022F2C-56E5-424E-BBD9-770CB23004DD}" dt="2021-07-31T08:15:59.478" v="313" actId="1076"/>
          <ac:spMkLst>
            <pc:docMk/>
            <pc:sldMk cId="2024300486" sldId="431"/>
            <ac:spMk id="6" creationId="{3FA6812E-6DC2-4291-8C30-1ABDA3810778}"/>
          </ac:spMkLst>
        </pc:spChg>
        <pc:spChg chg="add mod">
          <ac:chgData name="Marius Grobbelaar" userId="f78c0ccbbd61117f" providerId="LiveId" clId="{31022F2C-56E5-424E-BBD9-770CB23004DD}" dt="2021-07-31T08:16:10.646" v="317" actId="122"/>
          <ac:spMkLst>
            <pc:docMk/>
            <pc:sldMk cId="2024300486" sldId="431"/>
            <ac:spMk id="8" creationId="{4E3FDDF1-C04C-4562-924F-B9665730137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362992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248695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233895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63002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12243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8330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40094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295792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254129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262847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426742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2233041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3476759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2069641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3237389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724485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122591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236879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77533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97316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139364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87677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348304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423149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15</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4298FC-1D5B-4B71-BBDA-04F338036AFD}"/>
              </a:ext>
            </a:extLst>
          </p:cNvPr>
          <p:cNvPicPr>
            <a:picLocks noChangeAspect="1"/>
          </p:cNvPicPr>
          <p:nvPr/>
        </p:nvPicPr>
        <p:blipFill rotWithShape="1">
          <a:blip r:embed="rId3">
            <a:alphaModFix amt="40000"/>
          </a:blip>
          <a:srcRect l="18756" r="22969"/>
          <a:stretch/>
        </p:blipFill>
        <p:spPr>
          <a:xfrm>
            <a:off x="6876256" y="3789040"/>
            <a:ext cx="1224137" cy="2415714"/>
          </a:xfrm>
          <a:prstGeom prst="rect">
            <a:avLst/>
          </a:prstGeom>
        </p:spPr>
      </p:pic>
      <p:pic>
        <p:nvPicPr>
          <p:cNvPr id="10" name="Picture 9">
            <a:extLst>
              <a:ext uri="{FF2B5EF4-FFF2-40B4-BE49-F238E27FC236}">
                <a16:creationId xmlns:a16="http://schemas.microsoft.com/office/drawing/2014/main" id="{BC33D06D-338C-4B11-9312-3827E0732532}"/>
              </a:ext>
            </a:extLst>
          </p:cNvPr>
          <p:cNvPicPr>
            <a:picLocks noChangeAspect="1"/>
          </p:cNvPicPr>
          <p:nvPr/>
        </p:nvPicPr>
        <p:blipFill rotWithShape="1">
          <a:blip r:embed="rId4"/>
          <a:srcRect t="7579" b="10260"/>
          <a:stretch/>
        </p:blipFill>
        <p:spPr>
          <a:xfrm>
            <a:off x="1475656" y="4324284"/>
            <a:ext cx="3271956" cy="2016224"/>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5"/>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E99ACC09-5BF5-4F6E-8B0F-667DF6DDAD56}"/>
              </a:ext>
            </a:extLst>
          </p:cNvPr>
          <p:cNvSpPr/>
          <p:nvPr/>
        </p:nvSpPr>
        <p:spPr>
          <a:xfrm>
            <a:off x="1665389" y="92157"/>
            <a:ext cx="7155083" cy="584775"/>
          </a:xfrm>
          <a:prstGeom prst="rect">
            <a:avLst/>
          </a:prstGeom>
        </p:spPr>
        <p:txBody>
          <a:bodyPr wrap="square">
            <a:spAutoFit/>
          </a:bodyPr>
          <a:lstStyle/>
          <a:p>
            <a:pPr fontAlgn="base"/>
            <a:r>
              <a:rPr lang="en-US" sz="3200" dirty="0">
                <a:cs typeface="Arial" panose="020B0604020202020204" pitchFamily="34" charset="0"/>
              </a:rPr>
              <a:t>Creating an ideal tasting environment</a:t>
            </a:r>
          </a:p>
        </p:txBody>
      </p:sp>
      <p:sp>
        <p:nvSpPr>
          <p:cNvPr id="8" name="TextBox 7">
            <a:extLst>
              <a:ext uri="{FF2B5EF4-FFF2-40B4-BE49-F238E27FC236}">
                <a16:creationId xmlns:a16="http://schemas.microsoft.com/office/drawing/2014/main" id="{8040C665-73B4-45DE-ACC9-6ADFBB7573C5}"/>
              </a:ext>
            </a:extLst>
          </p:cNvPr>
          <p:cNvSpPr txBox="1"/>
          <p:nvPr/>
        </p:nvSpPr>
        <p:spPr>
          <a:xfrm>
            <a:off x="733731" y="1481170"/>
            <a:ext cx="7632848" cy="3046988"/>
          </a:xfrm>
          <a:prstGeom prst="rect">
            <a:avLst/>
          </a:prstGeom>
          <a:noFill/>
        </p:spPr>
        <p:txBody>
          <a:bodyPr wrap="square">
            <a:spAutoFit/>
          </a:bodyPr>
          <a:lstStyle/>
          <a:p>
            <a:pPr marL="457200" indent="-457200">
              <a:buFont typeface="Arial" panose="020B0604020202020204" pitchFamily="34" charset="0"/>
              <a:buChar char="•"/>
            </a:pPr>
            <a:r>
              <a:rPr lang="en-US" sz="2400" dirty="0"/>
              <a:t>Place water in every cubicle  to cleanse the palate.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Drink a few sips between different foods to cleanse your palate.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If your food sample is oily, crunching on a cleansing food, such as raw carrots, before sipping water can cleanse your palate of some residual fats.</a:t>
            </a:r>
          </a:p>
        </p:txBody>
      </p:sp>
    </p:spTree>
    <p:extLst>
      <p:ext uri="{BB962C8B-B14F-4D97-AF65-F5344CB8AC3E}">
        <p14:creationId xmlns:p14="http://schemas.microsoft.com/office/powerpoint/2010/main" val="182728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811EFE96-57C8-49CD-BC48-F1E05E3831C4}"/>
              </a:ext>
            </a:extLst>
          </p:cNvPr>
          <p:cNvSpPr txBox="1"/>
          <p:nvPr/>
        </p:nvSpPr>
        <p:spPr>
          <a:xfrm>
            <a:off x="1673187" y="48354"/>
            <a:ext cx="4843029" cy="707886"/>
          </a:xfrm>
          <a:prstGeom prst="rect">
            <a:avLst/>
          </a:prstGeom>
          <a:noFill/>
        </p:spPr>
        <p:txBody>
          <a:bodyPr wrap="square" rtlCol="0">
            <a:spAutoFit/>
          </a:bodyPr>
          <a:lstStyle/>
          <a:p>
            <a:r>
              <a:rPr lang="en-US" sz="4000" dirty="0"/>
              <a:t>Triangle Testing</a:t>
            </a:r>
          </a:p>
        </p:txBody>
      </p:sp>
      <p:sp>
        <p:nvSpPr>
          <p:cNvPr id="8" name="TextBox 7">
            <a:extLst>
              <a:ext uri="{FF2B5EF4-FFF2-40B4-BE49-F238E27FC236}">
                <a16:creationId xmlns:a16="http://schemas.microsoft.com/office/drawing/2014/main" id="{A8B1D927-20FD-4DCD-BC02-614141C445BD}"/>
              </a:ext>
            </a:extLst>
          </p:cNvPr>
          <p:cNvSpPr txBox="1"/>
          <p:nvPr/>
        </p:nvSpPr>
        <p:spPr>
          <a:xfrm>
            <a:off x="770184" y="1489292"/>
            <a:ext cx="7546232" cy="4154984"/>
          </a:xfrm>
          <a:prstGeom prst="rect">
            <a:avLst/>
          </a:prstGeom>
          <a:noFill/>
        </p:spPr>
        <p:txBody>
          <a:bodyPr wrap="square">
            <a:spAutoFit/>
          </a:bodyPr>
          <a:lstStyle/>
          <a:p>
            <a:pPr marL="285750" indent="-285750">
              <a:buFont typeface="Arial" panose="020B0604020202020204" pitchFamily="34" charset="0"/>
              <a:buChar char="•"/>
            </a:pPr>
            <a:r>
              <a:rPr lang="en-US" sz="2200" dirty="0"/>
              <a:t>Triangle testing is used primarily for difference testing.</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 Participants are asked to taste three products, two of which are the same and one of which is different.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 After tasting all three products, they are asked which one is the odd one out.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Triangle testing is a great way to measure the impact of minor recipe modifications on an existing product.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Ideal to evaluate the effect of minor recipe modifications.</a:t>
            </a:r>
          </a:p>
        </p:txBody>
      </p:sp>
    </p:spTree>
    <p:extLst>
      <p:ext uri="{BB962C8B-B14F-4D97-AF65-F5344CB8AC3E}">
        <p14:creationId xmlns:p14="http://schemas.microsoft.com/office/powerpoint/2010/main" val="187865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A6C81B8-BAE1-45EF-98C5-34BE31D812BD}"/>
              </a:ext>
            </a:extLst>
          </p:cNvPr>
          <p:cNvSpPr>
            <a:spLocks noGrp="1"/>
          </p:cNvSpPr>
          <p:nvPr>
            <p:ph type="title"/>
          </p:nvPr>
        </p:nvSpPr>
        <p:spPr>
          <a:xfrm>
            <a:off x="1645173" y="72553"/>
            <a:ext cx="7391323" cy="794319"/>
          </a:xfrm>
        </p:spPr>
        <p:txBody>
          <a:bodyPr>
            <a:normAutofit/>
          </a:bodyPr>
          <a:lstStyle/>
          <a:p>
            <a:pPr algn="l"/>
            <a:r>
              <a:rPr kumimoji="0" lang="en-US" sz="32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How to Taste Like a Master Chef – Smell it</a:t>
            </a:r>
            <a:endParaRPr lang="en-US" sz="28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21C76742-29AD-4B39-9D29-8D4D0FFED7EC}"/>
              </a:ext>
            </a:extLst>
          </p:cNvPr>
          <p:cNvSpPr txBox="1"/>
          <p:nvPr/>
        </p:nvSpPr>
        <p:spPr>
          <a:xfrm>
            <a:off x="758784" y="1459663"/>
            <a:ext cx="7557632" cy="4524315"/>
          </a:xfrm>
          <a:prstGeom prst="rect">
            <a:avLst/>
          </a:prstGeom>
          <a:noFill/>
        </p:spPr>
        <p:txBody>
          <a:bodyPr wrap="square">
            <a:spAutoFit/>
          </a:bodyPr>
          <a:lstStyle/>
          <a:p>
            <a:pPr marL="457200" indent="-457200">
              <a:buFont typeface="Arial" panose="020B0604020202020204" pitchFamily="34" charset="0"/>
              <a:buChar char="•"/>
            </a:pPr>
            <a:r>
              <a:rPr lang="en-US" sz="2400" dirty="0"/>
              <a:t>Did you know that 90% of taste is linked to smell?</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taste buds of the tongue identify taste, and the nerves in the nose identify smell.</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Both sensations are communicated to the brain, which integrates the information so that flavors can be recognized and appreciated.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When you combine TASTE with the sense of SMELL it can recognize many other individual 'tastes’.</a:t>
            </a:r>
          </a:p>
        </p:txBody>
      </p:sp>
    </p:spTree>
    <p:extLst>
      <p:ext uri="{BB962C8B-B14F-4D97-AF65-F5344CB8AC3E}">
        <p14:creationId xmlns:p14="http://schemas.microsoft.com/office/powerpoint/2010/main" val="129521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pic>
        <p:nvPicPr>
          <p:cNvPr id="6" name="Picture 2" descr="Loss of Smell or Taste After Traumatic Brain Injury | Model Systems  Knowledge Translation Center (MSKTC)">
            <a:extLst>
              <a:ext uri="{FF2B5EF4-FFF2-40B4-BE49-F238E27FC236}">
                <a16:creationId xmlns:a16="http://schemas.microsoft.com/office/drawing/2014/main" id="{C1297C63-A5DB-461D-86B5-BFE5EBE4C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581391"/>
            <a:ext cx="4680520" cy="2154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eekly Current affairWeek 4, Mar 2020 22-Mar-20 To 28-Mar-20">
            <a:extLst>
              <a:ext uri="{FF2B5EF4-FFF2-40B4-BE49-F238E27FC236}">
                <a16:creationId xmlns:a16="http://schemas.microsoft.com/office/drawing/2014/main" id="{34A3298A-9F02-4FB4-81D5-0311810DA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936847"/>
            <a:ext cx="2245679" cy="22929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297B3F-87E3-418B-84FF-0546664A3DE3}"/>
              </a:ext>
            </a:extLst>
          </p:cNvPr>
          <p:cNvSpPr txBox="1"/>
          <p:nvPr/>
        </p:nvSpPr>
        <p:spPr>
          <a:xfrm>
            <a:off x="749168" y="1503841"/>
            <a:ext cx="7423232" cy="1200329"/>
          </a:xfrm>
          <a:prstGeom prst="rect">
            <a:avLst/>
          </a:prstGeom>
          <a:noFill/>
        </p:spPr>
        <p:txBody>
          <a:bodyPr wrap="square" rtlCol="0">
            <a:spAutoFit/>
          </a:bodyPr>
          <a:lstStyle/>
          <a:p>
            <a:r>
              <a:rPr lang="en-US" dirty="0"/>
              <a:t>The senses of smell and taste are directly related because they both use the same types of receptors. If one's sense of smell is not functional, then the sense of taste will also not function because of the relationship of the receptors.</a:t>
            </a:r>
          </a:p>
        </p:txBody>
      </p:sp>
      <p:sp>
        <p:nvSpPr>
          <p:cNvPr id="4" name="TextBox 3">
            <a:extLst>
              <a:ext uri="{FF2B5EF4-FFF2-40B4-BE49-F238E27FC236}">
                <a16:creationId xmlns:a16="http://schemas.microsoft.com/office/drawing/2014/main" id="{A5C59CDC-28FF-4AE1-976A-CEDEE48A1C4D}"/>
              </a:ext>
            </a:extLst>
          </p:cNvPr>
          <p:cNvSpPr txBox="1"/>
          <p:nvPr/>
        </p:nvSpPr>
        <p:spPr>
          <a:xfrm>
            <a:off x="1691680" y="54060"/>
            <a:ext cx="4347665" cy="707886"/>
          </a:xfrm>
          <a:prstGeom prst="rect">
            <a:avLst/>
          </a:prstGeom>
          <a:noFill/>
        </p:spPr>
        <p:txBody>
          <a:bodyPr wrap="none" rtlCol="0">
            <a:spAutoFit/>
          </a:bodyPr>
          <a:lstStyle/>
          <a:p>
            <a:r>
              <a:rPr lang="en-US" sz="4000" dirty="0"/>
              <a:t>How do we smell?</a:t>
            </a:r>
          </a:p>
        </p:txBody>
      </p:sp>
    </p:spTree>
    <p:extLst>
      <p:ext uri="{BB962C8B-B14F-4D97-AF65-F5344CB8AC3E}">
        <p14:creationId xmlns:p14="http://schemas.microsoft.com/office/powerpoint/2010/main" val="77650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29A857-FA2C-46EA-BA85-05EB1C78E8B0}"/>
              </a:ext>
            </a:extLst>
          </p:cNvPr>
          <p:cNvPicPr>
            <a:picLocks noChangeAspect="1"/>
          </p:cNvPicPr>
          <p:nvPr/>
        </p:nvPicPr>
        <p:blipFill>
          <a:blip r:embed="rId3">
            <a:alphaModFix amt="40000"/>
          </a:blip>
          <a:stretch>
            <a:fillRect/>
          </a:stretch>
        </p:blipFill>
        <p:spPr>
          <a:xfrm>
            <a:off x="5220072" y="4127380"/>
            <a:ext cx="2841402" cy="2058195"/>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847E457-9502-41AD-8EB8-CD32F7AA5EBD}"/>
              </a:ext>
            </a:extLst>
          </p:cNvPr>
          <p:cNvSpPr>
            <a:spLocks noGrp="1"/>
          </p:cNvSpPr>
          <p:nvPr>
            <p:ph type="title"/>
          </p:nvPr>
        </p:nvSpPr>
        <p:spPr>
          <a:xfrm>
            <a:off x="1678714" y="-24812"/>
            <a:ext cx="5162038" cy="777386"/>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Smelly Food</a:t>
            </a:r>
            <a:endParaRPr lang="en-US" sz="3600" dirty="0">
              <a:latin typeface="+mn-lt"/>
              <a:ea typeface="Roboto" panose="02000000000000000000" pitchFamily="2" charset="0"/>
            </a:endParaRPr>
          </a:p>
        </p:txBody>
      </p:sp>
      <p:sp>
        <p:nvSpPr>
          <p:cNvPr id="10" name="TextBox 9">
            <a:extLst>
              <a:ext uri="{FF2B5EF4-FFF2-40B4-BE49-F238E27FC236}">
                <a16:creationId xmlns:a16="http://schemas.microsoft.com/office/drawing/2014/main" id="{16024205-571E-4DE1-9BF9-7AAA079CB941}"/>
              </a:ext>
            </a:extLst>
          </p:cNvPr>
          <p:cNvSpPr txBox="1"/>
          <p:nvPr/>
        </p:nvSpPr>
        <p:spPr>
          <a:xfrm>
            <a:off x="710780" y="1412776"/>
            <a:ext cx="7533628" cy="3108543"/>
          </a:xfrm>
          <a:prstGeom prst="rect">
            <a:avLst/>
          </a:prstGeom>
          <a:noFill/>
        </p:spPr>
        <p:txBody>
          <a:bodyPr wrap="square">
            <a:spAutoFit/>
          </a:bodyPr>
          <a:lstStyle/>
          <a:p>
            <a:pPr algn="ctr"/>
            <a:r>
              <a:rPr lang="en-US" sz="2800" b="1" dirty="0"/>
              <a:t>Taste:</a:t>
            </a:r>
          </a:p>
          <a:p>
            <a:pPr algn="ctr"/>
            <a:r>
              <a:rPr lang="en-US" sz="2800" dirty="0"/>
              <a:t>Roquefort cheese, vinegar and seafood all in one.</a:t>
            </a:r>
          </a:p>
          <a:p>
            <a:pPr algn="ctr"/>
            <a:r>
              <a:rPr lang="en-US" sz="2800" b="1" dirty="0"/>
              <a:t>Serve it:</a:t>
            </a:r>
          </a:p>
          <a:p>
            <a:pPr algn="ctr"/>
            <a:r>
              <a:rPr lang="en-US" sz="2800" dirty="0"/>
              <a:t> On an open-faced sandwich on crunchy flatbread with butter, sliced potatoes and chopped red onions.</a:t>
            </a:r>
          </a:p>
        </p:txBody>
      </p:sp>
    </p:spTree>
    <p:extLst>
      <p:ext uri="{BB962C8B-B14F-4D97-AF65-F5344CB8AC3E}">
        <p14:creationId xmlns:p14="http://schemas.microsoft.com/office/powerpoint/2010/main" val="415009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F71D128-9DE7-4D96-B967-0BDBC1ACCA3C}"/>
              </a:ext>
            </a:extLst>
          </p:cNvPr>
          <p:cNvSpPr>
            <a:spLocks noGrp="1"/>
          </p:cNvSpPr>
          <p:nvPr>
            <p:ph type="title"/>
          </p:nvPr>
        </p:nvSpPr>
        <p:spPr>
          <a:xfrm>
            <a:off x="1680342" y="-6904"/>
            <a:ext cx="7436619" cy="857862"/>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Deconstruct what you are eating</a:t>
            </a:r>
            <a:endParaRPr lang="en-US" sz="36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BD65CA89-C486-4978-ACDF-A0C154C077E5}"/>
              </a:ext>
            </a:extLst>
          </p:cNvPr>
          <p:cNvSpPr txBox="1"/>
          <p:nvPr/>
        </p:nvSpPr>
        <p:spPr>
          <a:xfrm>
            <a:off x="759103" y="1504730"/>
            <a:ext cx="763284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To have a better understanding of the meals’ complexity, break it down.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By tasting each component, you will be able to understand what the individual flavors are and how they combine taste.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Try to isolate flavors with one bite.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step will be to add something to this bite. What about a sauce?</a:t>
            </a:r>
          </a:p>
        </p:txBody>
      </p:sp>
    </p:spTree>
    <p:extLst>
      <p:ext uri="{BB962C8B-B14F-4D97-AF65-F5344CB8AC3E}">
        <p14:creationId xmlns:p14="http://schemas.microsoft.com/office/powerpoint/2010/main" val="96043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90FFB3D-C215-47D4-A161-98F22DB8817A}"/>
              </a:ext>
            </a:extLst>
          </p:cNvPr>
          <p:cNvSpPr>
            <a:spLocks noGrp="1"/>
          </p:cNvSpPr>
          <p:nvPr>
            <p:ph type="title"/>
          </p:nvPr>
        </p:nvSpPr>
        <p:spPr>
          <a:xfrm>
            <a:off x="1679691" y="-5926"/>
            <a:ext cx="7419686" cy="811253"/>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Leverage non-tongue taste</a:t>
            </a:r>
            <a:endParaRPr lang="en-US" sz="36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C0FFB37D-0504-43D2-85B7-44E352752FAE}"/>
              </a:ext>
            </a:extLst>
          </p:cNvPr>
          <p:cNvSpPr txBox="1"/>
          <p:nvPr/>
        </p:nvSpPr>
        <p:spPr>
          <a:xfrm>
            <a:off x="758778" y="1459700"/>
            <a:ext cx="7485630" cy="3970318"/>
          </a:xfrm>
          <a:prstGeom prst="rect">
            <a:avLst/>
          </a:prstGeom>
          <a:noFill/>
        </p:spPr>
        <p:txBody>
          <a:bodyPr wrap="square">
            <a:spAutoFit/>
          </a:bodyPr>
          <a:lstStyle/>
          <a:p>
            <a:pPr marL="457200" indent="-457200">
              <a:buFont typeface="Arial" panose="020B0604020202020204" pitchFamily="34" charset="0"/>
              <a:buChar char="•"/>
            </a:pPr>
            <a:r>
              <a:rPr lang="en-US" sz="2800" dirty="0"/>
              <a:t>Not all taste receptors are in the tongue.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There is also taste receptors at the roof of your mouth and at the back of your tongue.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Sometimes when you taste food it might taste great in the beginning and as the food works through your mouth to the back of your tongue, it becomes unfavorable.</a:t>
            </a:r>
          </a:p>
        </p:txBody>
      </p:sp>
    </p:spTree>
    <p:extLst>
      <p:ext uri="{BB962C8B-B14F-4D97-AF65-F5344CB8AC3E}">
        <p14:creationId xmlns:p14="http://schemas.microsoft.com/office/powerpoint/2010/main" val="291697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7344731-EBE5-49C0-84B2-6047EF688B53}"/>
              </a:ext>
            </a:extLst>
          </p:cNvPr>
          <p:cNvSpPr>
            <a:spLocks noGrp="1"/>
          </p:cNvSpPr>
          <p:nvPr>
            <p:ph type="title"/>
          </p:nvPr>
        </p:nvSpPr>
        <p:spPr>
          <a:xfrm>
            <a:off x="1679691" y="-50213"/>
            <a:ext cx="7059646" cy="946802"/>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Isolate the basic taste</a:t>
            </a:r>
            <a:endParaRPr lang="en-US" sz="36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18BF4512-8BE9-4C00-B6F9-9EC1BF052B98}"/>
              </a:ext>
            </a:extLst>
          </p:cNvPr>
          <p:cNvSpPr txBox="1"/>
          <p:nvPr/>
        </p:nvSpPr>
        <p:spPr>
          <a:xfrm>
            <a:off x="758126" y="1456038"/>
            <a:ext cx="7632849" cy="4154984"/>
          </a:xfrm>
          <a:prstGeom prst="rect">
            <a:avLst/>
          </a:prstGeom>
          <a:noFill/>
        </p:spPr>
        <p:txBody>
          <a:bodyPr wrap="square">
            <a:spAutoFit/>
          </a:bodyPr>
          <a:lstStyle/>
          <a:p>
            <a:pPr marL="457200" indent="-457200">
              <a:buFont typeface="Arial" panose="020B0604020202020204" pitchFamily="34" charset="0"/>
              <a:buChar char="•"/>
            </a:pPr>
            <a:r>
              <a:rPr lang="en-US" sz="2800" dirty="0"/>
              <a:t>Each dish has its own flavor profile.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Learn the different flavor profiles.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Know what the flavor profile is.</a:t>
            </a:r>
          </a:p>
          <a:p>
            <a:pPr marL="457200" indent="-457200">
              <a:buFont typeface="Arial" panose="020B0604020202020204" pitchFamily="34" charset="0"/>
              <a:buChar char="•"/>
            </a:pPr>
            <a:endParaRPr lang="en-US" sz="2800" dirty="0"/>
          </a:p>
          <a:p>
            <a:pPr algn="ctr"/>
            <a:r>
              <a:rPr lang="en-US" sz="4000" dirty="0"/>
              <a:t>What is a flavor profile?</a:t>
            </a:r>
          </a:p>
          <a:p>
            <a:endParaRPr lang="en-US" sz="2800" dirty="0"/>
          </a:p>
          <a:p>
            <a:endParaRPr lang="en-US" sz="2800" dirty="0"/>
          </a:p>
        </p:txBody>
      </p:sp>
    </p:spTree>
    <p:extLst>
      <p:ext uri="{BB962C8B-B14F-4D97-AF65-F5344CB8AC3E}">
        <p14:creationId xmlns:p14="http://schemas.microsoft.com/office/powerpoint/2010/main" val="15841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90942AA-8F24-43ED-AB9D-949EC14A6139}"/>
              </a:ext>
            </a:extLst>
          </p:cNvPr>
          <p:cNvSpPr>
            <a:spLocks noGrp="1"/>
          </p:cNvSpPr>
          <p:nvPr>
            <p:ph type="title"/>
          </p:nvPr>
        </p:nvSpPr>
        <p:spPr>
          <a:xfrm>
            <a:off x="1705418" y="1889"/>
            <a:ext cx="6898696" cy="929869"/>
          </a:xfrm>
        </p:spPr>
        <p:txBody>
          <a:bodyPr>
            <a:normAutofit/>
          </a:bodyPr>
          <a:lstStyle/>
          <a:p>
            <a:pPr algn="l"/>
            <a:r>
              <a:rPr kumimoji="0" lang="en-US" sz="4000" b="0" i="0" u="none" strike="noStrike" kern="1200" cap="none" spc="0" normalizeH="0" baseline="0" noProof="0" dirty="0">
                <a:ln>
                  <a:noFill/>
                </a:ln>
                <a:solidFill>
                  <a:prstClr val="black"/>
                </a:solidFill>
                <a:effectLst/>
                <a:uLnTx/>
                <a:uFillTx/>
                <a:latin typeface="Calibri"/>
                <a:ea typeface="Roboto" panose="02000000000000000000" pitchFamily="2" charset="0"/>
                <a:cs typeface="+mj-cs"/>
              </a:rPr>
              <a:t>What is a flavor profile?</a:t>
            </a:r>
            <a:endParaRPr lang="en-US" sz="3600" dirty="0">
              <a:latin typeface="+mn-lt"/>
              <a:ea typeface="Roboto" panose="02000000000000000000" pitchFamily="2" charset="0"/>
            </a:endParaRPr>
          </a:p>
        </p:txBody>
      </p:sp>
      <p:sp>
        <p:nvSpPr>
          <p:cNvPr id="8" name="TextBox 7">
            <a:extLst>
              <a:ext uri="{FF2B5EF4-FFF2-40B4-BE49-F238E27FC236}">
                <a16:creationId xmlns:a16="http://schemas.microsoft.com/office/drawing/2014/main" id="{92CA4AC6-B8AE-4C7D-8F19-C901D8DFE436}"/>
              </a:ext>
            </a:extLst>
          </p:cNvPr>
          <p:cNvSpPr txBox="1"/>
          <p:nvPr/>
        </p:nvSpPr>
        <p:spPr>
          <a:xfrm>
            <a:off x="468957" y="1146961"/>
            <a:ext cx="7847460" cy="4585871"/>
          </a:xfrm>
          <a:prstGeom prst="rect">
            <a:avLst/>
          </a:prstGeom>
          <a:noFill/>
        </p:spPr>
        <p:txBody>
          <a:bodyPr wrap="square">
            <a:spAutoFit/>
          </a:bodyPr>
          <a:lstStyle/>
          <a:p>
            <a:pPr marL="457200" indent="-457200">
              <a:buFont typeface="Arial" panose="020B0604020202020204" pitchFamily="34" charset="0"/>
              <a:buChar char="•"/>
            </a:pPr>
            <a:r>
              <a:rPr lang="en-US" sz="2400" dirty="0"/>
              <a:t>A flavor profile is a set of basic and common spices, seasonings, and aromatics that create a specific cuisine.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key factor is  BASIC.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If you know what spices to use for a Thai-inspired meal it will be easy to create a taste of Thai food.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idea is to take inspiration from other cuisines and cultures to spice up your basic, go-to preps.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54334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42821341-4E0C-4C69-A824-96F11BDBBB4A}"/>
              </a:ext>
            </a:extLst>
          </p:cNvPr>
          <p:cNvSpPr>
            <a:spLocks noGrp="1"/>
          </p:cNvSpPr>
          <p:nvPr>
            <p:ph type="title"/>
          </p:nvPr>
        </p:nvSpPr>
        <p:spPr>
          <a:xfrm>
            <a:off x="1662106" y="-156047"/>
            <a:ext cx="5547478" cy="1161169"/>
          </a:xfrm>
        </p:spPr>
        <p:txBody>
          <a:bodyPr>
            <a:normAutofit/>
          </a:bodyPr>
          <a:lstStyle/>
          <a:p>
            <a:pPr algn="l"/>
            <a:r>
              <a:rPr lang="en-US" sz="4000" dirty="0">
                <a:latin typeface="+mn-lt"/>
                <a:ea typeface="Roboto" panose="02000000000000000000" pitchFamily="2" charset="0"/>
              </a:rPr>
              <a:t>Combination of flavors</a:t>
            </a:r>
          </a:p>
        </p:txBody>
      </p:sp>
      <p:sp>
        <p:nvSpPr>
          <p:cNvPr id="8" name="TextBox 7">
            <a:extLst>
              <a:ext uri="{FF2B5EF4-FFF2-40B4-BE49-F238E27FC236}">
                <a16:creationId xmlns:a16="http://schemas.microsoft.com/office/drawing/2014/main" id="{2A610CA1-B990-45D5-91B9-D1BCBB5C2D71}"/>
              </a:ext>
            </a:extLst>
          </p:cNvPr>
          <p:cNvSpPr txBox="1"/>
          <p:nvPr/>
        </p:nvSpPr>
        <p:spPr>
          <a:xfrm>
            <a:off x="732727" y="1438550"/>
            <a:ext cx="7632848" cy="4955203"/>
          </a:xfrm>
          <a:prstGeom prst="rect">
            <a:avLst/>
          </a:prstGeom>
          <a:noFill/>
        </p:spPr>
        <p:txBody>
          <a:bodyPr wrap="square">
            <a:spAutoFit/>
          </a:bodyPr>
          <a:lstStyle/>
          <a:p>
            <a:pPr marL="457200" indent="-457200">
              <a:buFont typeface="Arial" panose="020B0604020202020204" pitchFamily="34" charset="0"/>
              <a:buChar char="•"/>
            </a:pPr>
            <a:r>
              <a:rPr lang="en-US" sz="2400" dirty="0"/>
              <a:t>Understanding how to combine and balance flavors is an important cooking concept that will allow you to create flavorful dishes every time you cook.</a:t>
            </a:r>
          </a:p>
          <a:p>
            <a:endParaRPr lang="en-US" sz="2400" dirty="0"/>
          </a:p>
          <a:p>
            <a:pPr marL="457200" indent="-457200">
              <a:buFont typeface="Arial" panose="020B0604020202020204" pitchFamily="34" charset="0"/>
              <a:buChar char="•"/>
            </a:pPr>
            <a:r>
              <a:rPr lang="en-US" sz="2400" dirty="0"/>
              <a:t>Flavors can enhance each other.</a:t>
            </a:r>
          </a:p>
          <a:p>
            <a:endParaRPr lang="en-US" sz="2400" dirty="0"/>
          </a:p>
          <a:p>
            <a:pPr marL="457200" indent="-457200">
              <a:buFont typeface="Arial" panose="020B0604020202020204" pitchFamily="34" charset="0"/>
              <a:buChar char="•"/>
            </a:pPr>
            <a:r>
              <a:rPr lang="en-US" sz="2400" dirty="0"/>
              <a:t>Salt enhances sweet and vice versa for example, sea salt caramels or sea salt chocolate chip cookies.</a:t>
            </a:r>
          </a:p>
          <a:p>
            <a:r>
              <a:rPr lang="en-US" sz="2400" dirty="0"/>
              <a:t> </a:t>
            </a:r>
          </a:p>
          <a:p>
            <a:pPr marL="457200" indent="-457200">
              <a:buFont typeface="Arial" panose="020B0604020202020204" pitchFamily="34" charset="0"/>
              <a:buChar char="•"/>
            </a:pPr>
            <a:r>
              <a:rPr lang="en-US" sz="2400" dirty="0"/>
              <a:t>That light addition of saltiness amplifies the sweetness of caramels and cookies.</a:t>
            </a:r>
          </a:p>
          <a:p>
            <a:endParaRPr lang="en-US" sz="2800" dirty="0"/>
          </a:p>
        </p:txBody>
      </p:sp>
    </p:spTree>
    <p:extLst>
      <p:ext uri="{BB962C8B-B14F-4D97-AF65-F5344CB8AC3E}">
        <p14:creationId xmlns:p14="http://schemas.microsoft.com/office/powerpoint/2010/main" val="317605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54DDF63-740F-45CC-87D8-576BE680173D}"/>
              </a:ext>
            </a:extLst>
          </p:cNvPr>
          <p:cNvSpPr>
            <a:spLocks noGrp="1"/>
          </p:cNvSpPr>
          <p:nvPr>
            <p:ph type="title"/>
          </p:nvPr>
        </p:nvSpPr>
        <p:spPr>
          <a:xfrm>
            <a:off x="1654297" y="-2641"/>
            <a:ext cx="6566512" cy="873080"/>
          </a:xfrm>
        </p:spPr>
        <p:txBody>
          <a:bodyPr>
            <a:normAutofit/>
          </a:bodyPr>
          <a:lstStyle/>
          <a:p>
            <a:pPr algn="l"/>
            <a:r>
              <a:rPr lang="en-US" sz="4000"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673B79DF-C152-4623-8960-B5475A5A34AE}"/>
              </a:ext>
            </a:extLst>
          </p:cNvPr>
          <p:cNvSpPr txBox="1"/>
          <p:nvPr/>
        </p:nvSpPr>
        <p:spPr>
          <a:xfrm>
            <a:off x="734178" y="1476483"/>
            <a:ext cx="7582238"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student will learn how to organize a professional tasting session.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have knowledge on how to set up a tasting station.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design a food tasting form.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evaluate the food in a professional way.</a:t>
            </a:r>
          </a:p>
          <a:p>
            <a:pPr marL="342900"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7C62C88-248B-42B6-92B2-7115F78D3748}"/>
              </a:ext>
            </a:extLst>
          </p:cNvPr>
          <p:cNvSpPr>
            <a:spLocks noGrp="1"/>
          </p:cNvSpPr>
          <p:nvPr>
            <p:ph type="title"/>
          </p:nvPr>
        </p:nvSpPr>
        <p:spPr>
          <a:xfrm>
            <a:off x="1662757" y="-50865"/>
            <a:ext cx="6653659" cy="929869"/>
          </a:xfrm>
        </p:spPr>
        <p:txBody>
          <a:bodyPr>
            <a:normAutofit/>
          </a:bodyPr>
          <a:lstStyle/>
          <a:p>
            <a:pPr algn="l"/>
            <a:r>
              <a:rPr lang="en-US" sz="4000" dirty="0">
                <a:solidFill>
                  <a:prstClr val="black"/>
                </a:solidFill>
                <a:latin typeface="Calibri"/>
                <a:ea typeface="Roboto" panose="02000000000000000000" pitchFamily="2" charset="0"/>
              </a:rPr>
              <a:t>How to add flavor </a:t>
            </a:r>
            <a:endParaRPr lang="en-US" sz="36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41E662CD-2787-402A-933F-A0B1B64055CE}"/>
              </a:ext>
            </a:extLst>
          </p:cNvPr>
          <p:cNvPicPr>
            <a:picLocks noChangeAspect="1"/>
          </p:cNvPicPr>
          <p:nvPr/>
        </p:nvPicPr>
        <p:blipFill>
          <a:blip r:embed="rId4"/>
          <a:stretch>
            <a:fillRect/>
          </a:stretch>
        </p:blipFill>
        <p:spPr>
          <a:xfrm>
            <a:off x="827584" y="1395294"/>
            <a:ext cx="3586229" cy="4914461"/>
          </a:xfrm>
          <a:prstGeom prst="rect">
            <a:avLst/>
          </a:prstGeom>
        </p:spPr>
      </p:pic>
      <p:pic>
        <p:nvPicPr>
          <p:cNvPr id="10" name="Picture 9">
            <a:extLst>
              <a:ext uri="{FF2B5EF4-FFF2-40B4-BE49-F238E27FC236}">
                <a16:creationId xmlns:a16="http://schemas.microsoft.com/office/drawing/2014/main" id="{8494C2D6-EC73-47D0-B73A-E2FFC1935944}"/>
              </a:ext>
            </a:extLst>
          </p:cNvPr>
          <p:cNvPicPr>
            <a:picLocks noChangeAspect="1"/>
          </p:cNvPicPr>
          <p:nvPr/>
        </p:nvPicPr>
        <p:blipFill>
          <a:blip r:embed="rId5"/>
          <a:stretch>
            <a:fillRect/>
          </a:stretch>
        </p:blipFill>
        <p:spPr>
          <a:xfrm>
            <a:off x="4823499" y="1395294"/>
            <a:ext cx="3677563" cy="4914461"/>
          </a:xfrm>
          <a:prstGeom prst="rect">
            <a:avLst/>
          </a:prstGeom>
        </p:spPr>
      </p:pic>
    </p:spTree>
    <p:extLst>
      <p:ext uri="{BB962C8B-B14F-4D97-AF65-F5344CB8AC3E}">
        <p14:creationId xmlns:p14="http://schemas.microsoft.com/office/powerpoint/2010/main" val="290408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5476226-CD72-4226-B5BE-D88077837A3F}"/>
              </a:ext>
            </a:extLst>
          </p:cNvPr>
          <p:cNvSpPr>
            <a:spLocks noGrp="1"/>
          </p:cNvSpPr>
          <p:nvPr>
            <p:ph type="title"/>
          </p:nvPr>
        </p:nvSpPr>
        <p:spPr>
          <a:xfrm>
            <a:off x="1671550" y="36407"/>
            <a:ext cx="7338368" cy="768920"/>
          </a:xfrm>
        </p:spPr>
        <p:txBody>
          <a:bodyPr>
            <a:normAutofit/>
          </a:bodyPr>
          <a:lstStyle/>
          <a:p>
            <a:pPr algn="l"/>
            <a:r>
              <a:rPr lang="en-US" sz="4000" dirty="0">
                <a:solidFill>
                  <a:prstClr val="black"/>
                </a:solidFill>
                <a:latin typeface="Calibri"/>
                <a:ea typeface="Roboto" panose="02000000000000000000" pitchFamily="2" charset="0"/>
              </a:rPr>
              <a:t>How to add flavor (Continued)</a:t>
            </a:r>
            <a:endParaRPr lang="en-US" sz="36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8221225D-8856-4288-9550-E5FFD771CEAE}"/>
              </a:ext>
            </a:extLst>
          </p:cNvPr>
          <p:cNvPicPr>
            <a:picLocks noChangeAspect="1"/>
          </p:cNvPicPr>
          <p:nvPr/>
        </p:nvPicPr>
        <p:blipFill>
          <a:blip r:embed="rId4"/>
          <a:stretch>
            <a:fillRect/>
          </a:stretch>
        </p:blipFill>
        <p:spPr>
          <a:xfrm>
            <a:off x="921809" y="1412776"/>
            <a:ext cx="3650191" cy="4922734"/>
          </a:xfrm>
          <a:prstGeom prst="rect">
            <a:avLst/>
          </a:prstGeom>
        </p:spPr>
      </p:pic>
      <p:pic>
        <p:nvPicPr>
          <p:cNvPr id="10" name="Picture 9">
            <a:extLst>
              <a:ext uri="{FF2B5EF4-FFF2-40B4-BE49-F238E27FC236}">
                <a16:creationId xmlns:a16="http://schemas.microsoft.com/office/drawing/2014/main" id="{10AE1B8C-86A7-4F54-9256-27916E8CD733}"/>
              </a:ext>
            </a:extLst>
          </p:cNvPr>
          <p:cNvPicPr>
            <a:picLocks noChangeAspect="1"/>
          </p:cNvPicPr>
          <p:nvPr/>
        </p:nvPicPr>
        <p:blipFill>
          <a:blip r:embed="rId5"/>
          <a:stretch>
            <a:fillRect/>
          </a:stretch>
        </p:blipFill>
        <p:spPr>
          <a:xfrm>
            <a:off x="4932040" y="1407876"/>
            <a:ext cx="3336876" cy="4881414"/>
          </a:xfrm>
          <a:prstGeom prst="rect">
            <a:avLst/>
          </a:prstGeom>
        </p:spPr>
      </p:pic>
    </p:spTree>
    <p:extLst>
      <p:ext uri="{BB962C8B-B14F-4D97-AF65-F5344CB8AC3E}">
        <p14:creationId xmlns:p14="http://schemas.microsoft.com/office/powerpoint/2010/main" val="143773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EEE50BC-04E7-4C11-9CDA-ECB3CB23BDD2}"/>
              </a:ext>
            </a:extLst>
          </p:cNvPr>
          <p:cNvSpPr>
            <a:spLocks noGrp="1"/>
          </p:cNvSpPr>
          <p:nvPr>
            <p:ph type="title"/>
          </p:nvPr>
        </p:nvSpPr>
        <p:spPr>
          <a:xfrm>
            <a:off x="1680342" y="-7880"/>
            <a:ext cx="6716539" cy="876389"/>
          </a:xfrm>
        </p:spPr>
        <p:txBody>
          <a:bodyPr>
            <a:normAutofit/>
          </a:bodyPr>
          <a:lstStyle/>
          <a:p>
            <a:pPr algn="l"/>
            <a:r>
              <a:rPr lang="en-US" sz="4000" dirty="0">
                <a:solidFill>
                  <a:prstClr val="black"/>
                </a:solidFill>
                <a:latin typeface="Calibri"/>
                <a:ea typeface="Roboto" panose="02000000000000000000" pitchFamily="2" charset="0"/>
              </a:rPr>
              <a:t>How to add flavor (Continued)</a:t>
            </a:r>
            <a:endParaRPr lang="en-US" sz="36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3264F147-E52D-42DF-93E1-6CA117514C3C}"/>
              </a:ext>
            </a:extLst>
          </p:cNvPr>
          <p:cNvPicPr>
            <a:picLocks noChangeAspect="1"/>
          </p:cNvPicPr>
          <p:nvPr/>
        </p:nvPicPr>
        <p:blipFill rotWithShape="1">
          <a:blip r:embed="rId4"/>
          <a:srcRect b="933"/>
          <a:stretch/>
        </p:blipFill>
        <p:spPr>
          <a:xfrm>
            <a:off x="827584" y="1333121"/>
            <a:ext cx="3539466" cy="4793208"/>
          </a:xfrm>
          <a:prstGeom prst="rect">
            <a:avLst/>
          </a:prstGeom>
        </p:spPr>
      </p:pic>
    </p:spTree>
    <p:extLst>
      <p:ext uri="{BB962C8B-B14F-4D97-AF65-F5344CB8AC3E}">
        <p14:creationId xmlns:p14="http://schemas.microsoft.com/office/powerpoint/2010/main" val="249523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A9F24DC-F682-4623-97AA-3A2A44B88A4E}"/>
              </a:ext>
            </a:extLst>
          </p:cNvPr>
          <p:cNvSpPr>
            <a:spLocks noGrp="1"/>
          </p:cNvSpPr>
          <p:nvPr>
            <p:ph type="title"/>
          </p:nvPr>
        </p:nvSpPr>
        <p:spPr>
          <a:xfrm>
            <a:off x="1714534" y="116189"/>
            <a:ext cx="5467003" cy="641837"/>
          </a:xfrm>
        </p:spPr>
        <p:txBody>
          <a:bodyPr>
            <a:normAutofit fontScale="90000"/>
          </a:bodyPr>
          <a:lstStyle/>
          <a:p>
            <a:pPr algn="l"/>
            <a:r>
              <a:rPr lang="en-US" sz="4000" dirty="0">
                <a:solidFill>
                  <a:prstClr val="black"/>
                </a:solidFill>
                <a:latin typeface="Calibri"/>
                <a:ea typeface="Roboto" panose="02000000000000000000" pitchFamily="2" charset="0"/>
              </a:rPr>
              <a:t>Global flavors</a:t>
            </a:r>
            <a:endParaRPr lang="en-US" sz="3600" dirty="0">
              <a:latin typeface="+mn-lt"/>
              <a:ea typeface="Roboto" panose="02000000000000000000" pitchFamily="2" charset="0"/>
            </a:endParaRPr>
          </a:p>
        </p:txBody>
      </p:sp>
      <p:pic>
        <p:nvPicPr>
          <p:cNvPr id="8" name="Picture 2" descr="Global flavors add special spice | The Miami Hurricane">
            <a:extLst>
              <a:ext uri="{FF2B5EF4-FFF2-40B4-BE49-F238E27FC236}">
                <a16:creationId xmlns:a16="http://schemas.microsoft.com/office/drawing/2014/main" id="{C2659FD7-859D-437A-B02E-390670EFB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6" y="1283636"/>
            <a:ext cx="6554122" cy="513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13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6BF4BB7-E427-4970-9230-6E3BCD3EFB23}"/>
              </a:ext>
            </a:extLst>
          </p:cNvPr>
          <p:cNvSpPr>
            <a:spLocks noGrp="1"/>
          </p:cNvSpPr>
          <p:nvPr>
            <p:ph type="title"/>
          </p:nvPr>
        </p:nvSpPr>
        <p:spPr>
          <a:xfrm>
            <a:off x="1662430" y="124981"/>
            <a:ext cx="6780081" cy="641837"/>
          </a:xfrm>
        </p:spPr>
        <p:txBody>
          <a:bodyPr>
            <a:normAutofit fontScale="90000"/>
          </a:bodyPr>
          <a:lstStyle/>
          <a:p>
            <a:pPr algn="l"/>
            <a:r>
              <a:rPr lang="en-US" sz="4000" dirty="0">
                <a:solidFill>
                  <a:prstClr val="black"/>
                </a:solidFill>
                <a:latin typeface="Calibri"/>
                <a:ea typeface="Roboto" panose="02000000000000000000" pitchFamily="2" charset="0"/>
              </a:rPr>
              <a:t>Global flavors (Continued)</a:t>
            </a:r>
            <a:endParaRPr lang="en-US" sz="3600" dirty="0">
              <a:latin typeface="+mn-lt"/>
              <a:ea typeface="Roboto" panose="02000000000000000000" pitchFamily="2" charset="0"/>
            </a:endParaRPr>
          </a:p>
        </p:txBody>
      </p:sp>
      <p:pic>
        <p:nvPicPr>
          <p:cNvPr id="8" name="Picture 7">
            <a:extLst>
              <a:ext uri="{FF2B5EF4-FFF2-40B4-BE49-F238E27FC236}">
                <a16:creationId xmlns:a16="http://schemas.microsoft.com/office/drawing/2014/main" id="{0AA1498A-3C10-48BF-8F75-0C669A5B42EF}"/>
              </a:ext>
            </a:extLst>
          </p:cNvPr>
          <p:cNvPicPr>
            <a:picLocks noChangeAspect="1"/>
          </p:cNvPicPr>
          <p:nvPr/>
        </p:nvPicPr>
        <p:blipFill>
          <a:blip r:embed="rId4"/>
          <a:stretch>
            <a:fillRect/>
          </a:stretch>
        </p:blipFill>
        <p:spPr>
          <a:xfrm>
            <a:off x="753041" y="1196752"/>
            <a:ext cx="6195223" cy="5029951"/>
          </a:xfrm>
          <a:prstGeom prst="rect">
            <a:avLst/>
          </a:prstGeom>
        </p:spPr>
      </p:pic>
    </p:spTree>
    <p:extLst>
      <p:ext uri="{BB962C8B-B14F-4D97-AF65-F5344CB8AC3E}">
        <p14:creationId xmlns:p14="http://schemas.microsoft.com/office/powerpoint/2010/main" val="336490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7DC76A0-A494-4E8E-A4EA-386E0DC58FF1}"/>
              </a:ext>
            </a:extLst>
          </p:cNvPr>
          <p:cNvSpPr txBox="1"/>
          <p:nvPr/>
        </p:nvSpPr>
        <p:spPr>
          <a:xfrm>
            <a:off x="1652767" y="37383"/>
            <a:ext cx="6591641" cy="707886"/>
          </a:xfrm>
          <a:prstGeom prst="rect">
            <a:avLst/>
          </a:prstGeom>
          <a:noFill/>
        </p:spPr>
        <p:txBody>
          <a:bodyPr wrap="square" rtlCol="0">
            <a:spAutoFit/>
          </a:bodyPr>
          <a:lstStyle/>
          <a:p>
            <a:r>
              <a:rPr lang="en-US" sz="4000" dirty="0"/>
              <a:t>Menu Tasting</a:t>
            </a:r>
          </a:p>
        </p:txBody>
      </p:sp>
      <p:sp>
        <p:nvSpPr>
          <p:cNvPr id="8" name="TextBox 7">
            <a:extLst>
              <a:ext uri="{FF2B5EF4-FFF2-40B4-BE49-F238E27FC236}">
                <a16:creationId xmlns:a16="http://schemas.microsoft.com/office/drawing/2014/main" id="{0B6DA257-E341-4697-87CF-404739C70780}"/>
              </a:ext>
            </a:extLst>
          </p:cNvPr>
          <p:cNvSpPr txBox="1"/>
          <p:nvPr/>
        </p:nvSpPr>
        <p:spPr>
          <a:xfrm>
            <a:off x="740322" y="1449625"/>
            <a:ext cx="7632848"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 you’re attending a menu tasting, the reason is normally to create a menu.</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menu is developed using three main components: Taste, Texture and Presentation.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This will guide you when you put together a final menu for example an event.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All three combined provide the ultimate assessment of what works and what is not suitable.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Texture plays an important role in the mouth-feel of food and can eventually impact the enjoyment of what we are eating.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something is too crunchy, it might hurt the roof of the mouth.</a:t>
            </a:r>
          </a:p>
          <a:p>
            <a:endParaRPr lang="en-US" dirty="0"/>
          </a:p>
        </p:txBody>
      </p:sp>
    </p:spTree>
    <p:extLst>
      <p:ext uri="{BB962C8B-B14F-4D97-AF65-F5344CB8AC3E}">
        <p14:creationId xmlns:p14="http://schemas.microsoft.com/office/powerpoint/2010/main" val="19922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FA6812E-6DC2-4291-8C30-1ABDA3810778}"/>
              </a:ext>
            </a:extLst>
          </p:cNvPr>
          <p:cNvSpPr>
            <a:spLocks noGrp="1"/>
          </p:cNvSpPr>
          <p:nvPr>
            <p:ph type="title"/>
          </p:nvPr>
        </p:nvSpPr>
        <p:spPr>
          <a:xfrm>
            <a:off x="1680291" y="61341"/>
            <a:ext cx="5682100" cy="703363"/>
          </a:xfrm>
        </p:spPr>
        <p:txBody>
          <a:bodyPr>
            <a:normAutofit/>
          </a:bodyPr>
          <a:lstStyle/>
          <a:p>
            <a:pPr algn="l"/>
            <a:r>
              <a:rPr lang="en-US" sz="4000" dirty="0">
                <a:latin typeface="+mn-lt"/>
                <a:ea typeface="Roboto" panose="02000000000000000000" pitchFamily="2" charset="0"/>
              </a:rPr>
              <a:t>Conclusion</a:t>
            </a:r>
          </a:p>
        </p:txBody>
      </p:sp>
      <p:sp>
        <p:nvSpPr>
          <p:cNvPr id="8" name="TextBox 7">
            <a:extLst>
              <a:ext uri="{FF2B5EF4-FFF2-40B4-BE49-F238E27FC236}">
                <a16:creationId xmlns:a16="http://schemas.microsoft.com/office/drawing/2014/main" id="{4E3FDDF1-C04C-4562-924F-B9665730137A}"/>
              </a:ext>
            </a:extLst>
          </p:cNvPr>
          <p:cNvSpPr txBox="1"/>
          <p:nvPr/>
        </p:nvSpPr>
        <p:spPr>
          <a:xfrm>
            <a:off x="748223" y="1434472"/>
            <a:ext cx="7632849"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Not every person is a suitable food taster, as some people lack the ability to differentiate between different tastes.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It is important to understand how to combine and balance flavors in a cooking concept as that will allow you to create flavorful dishes every time!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the next session, the student will learn about the importance and  history of a menu.</a:t>
            </a:r>
          </a:p>
          <a:p>
            <a:pPr marL="285750" indent="-285750">
              <a:buFont typeface="Arial" panose="020B0604020202020204" pitchFamily="34" charset="0"/>
              <a:buChar char="•"/>
            </a:pPr>
            <a:endParaRPr lang="en-US" sz="2400" dirty="0"/>
          </a:p>
          <a:p>
            <a:pPr algn="ctr"/>
            <a:r>
              <a:rPr lang="en-US" sz="2400" dirty="0"/>
              <a:t>Thank you for attending the session!</a:t>
            </a:r>
          </a:p>
          <a:p>
            <a:pPr marL="285750" indent="-285750">
              <a:buFont typeface="Arial" panose="020B0604020202020204" pitchFamily="34" charset="0"/>
              <a:buChar char="•"/>
            </a:pPr>
            <a:endParaRPr lang="en-US" sz="2400" dirty="0"/>
          </a:p>
          <a:p>
            <a:r>
              <a:rPr lang="en-US" dirty="0"/>
              <a:t>                                                           </a:t>
            </a:r>
          </a:p>
          <a:p>
            <a:endParaRPr lang="en-US" dirty="0"/>
          </a:p>
        </p:txBody>
      </p:sp>
    </p:spTree>
    <p:extLst>
      <p:ext uri="{BB962C8B-B14F-4D97-AF65-F5344CB8AC3E}">
        <p14:creationId xmlns:p14="http://schemas.microsoft.com/office/powerpoint/2010/main" val="202430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858EF858-E979-49C7-9D05-12C4A9CAF4F2}"/>
              </a:ext>
            </a:extLst>
          </p:cNvPr>
          <p:cNvSpPr/>
          <p:nvPr/>
        </p:nvSpPr>
        <p:spPr>
          <a:xfrm>
            <a:off x="1685219" y="2565"/>
            <a:ext cx="5227137" cy="769441"/>
          </a:xfrm>
          <a:prstGeom prst="rect">
            <a:avLst/>
          </a:prstGeom>
        </p:spPr>
        <p:txBody>
          <a:bodyPr wrap="none">
            <a:spAutoFit/>
          </a:bodyPr>
          <a:lstStyle/>
          <a:p>
            <a:pPr fontAlgn="base"/>
            <a:r>
              <a:rPr lang="en-US" sz="4400" dirty="0">
                <a:latin typeface="Arial" panose="020B0604020202020204" pitchFamily="34" charset="0"/>
                <a:cs typeface="Arial" panose="020B0604020202020204" pitchFamily="34" charset="0"/>
              </a:rPr>
              <a:t>Professional Tasting</a:t>
            </a:r>
          </a:p>
        </p:txBody>
      </p:sp>
      <p:pic>
        <p:nvPicPr>
          <p:cNvPr id="8" name="Picture 7">
            <a:extLst>
              <a:ext uri="{FF2B5EF4-FFF2-40B4-BE49-F238E27FC236}">
                <a16:creationId xmlns:a16="http://schemas.microsoft.com/office/drawing/2014/main" id="{B10FEE38-564E-4DC4-9BA7-5981BEECEA1F}"/>
              </a:ext>
            </a:extLst>
          </p:cNvPr>
          <p:cNvPicPr>
            <a:picLocks noChangeAspect="1"/>
          </p:cNvPicPr>
          <p:nvPr/>
        </p:nvPicPr>
        <p:blipFill>
          <a:blip r:embed="rId4"/>
          <a:stretch>
            <a:fillRect/>
          </a:stretch>
        </p:blipFill>
        <p:spPr>
          <a:xfrm>
            <a:off x="2842386" y="2318284"/>
            <a:ext cx="3201321" cy="2586667"/>
          </a:xfrm>
          <a:prstGeom prst="rect">
            <a:avLst/>
          </a:prstGeom>
        </p:spPr>
      </p:pic>
    </p:spTree>
    <p:extLst>
      <p:ext uri="{BB962C8B-B14F-4D97-AF65-F5344CB8AC3E}">
        <p14:creationId xmlns:p14="http://schemas.microsoft.com/office/powerpoint/2010/main" val="391422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B7DD28B2-D61E-4616-B1D1-CDF68A9DC56D}"/>
              </a:ext>
            </a:extLst>
          </p:cNvPr>
          <p:cNvSpPr/>
          <p:nvPr/>
        </p:nvSpPr>
        <p:spPr>
          <a:xfrm>
            <a:off x="1680109" y="54187"/>
            <a:ext cx="7356388" cy="584775"/>
          </a:xfrm>
          <a:prstGeom prst="rect">
            <a:avLst/>
          </a:prstGeom>
        </p:spPr>
        <p:txBody>
          <a:bodyPr wrap="square">
            <a:spAutoFit/>
          </a:bodyPr>
          <a:lstStyle/>
          <a:p>
            <a:pPr fontAlgn="base"/>
            <a:r>
              <a:rPr lang="en-US" sz="3200" dirty="0">
                <a:latin typeface="Arial" panose="020B0604020202020204" pitchFamily="34" charset="0"/>
                <a:cs typeface="Arial" panose="020B0604020202020204" pitchFamily="34" charset="0"/>
              </a:rPr>
              <a:t>Creating an ideal tasting environment</a:t>
            </a:r>
          </a:p>
        </p:txBody>
      </p:sp>
      <p:sp>
        <p:nvSpPr>
          <p:cNvPr id="8" name="TextBox 7">
            <a:extLst>
              <a:ext uri="{FF2B5EF4-FFF2-40B4-BE49-F238E27FC236}">
                <a16:creationId xmlns:a16="http://schemas.microsoft.com/office/drawing/2014/main" id="{19113D6D-4496-40A4-9110-B828DF35A541}"/>
              </a:ext>
            </a:extLst>
          </p:cNvPr>
          <p:cNvSpPr txBox="1"/>
          <p:nvPr/>
        </p:nvSpPr>
        <p:spPr>
          <a:xfrm>
            <a:off x="767337" y="1431999"/>
            <a:ext cx="7632848" cy="4801314"/>
          </a:xfrm>
          <a:prstGeom prst="rect">
            <a:avLst/>
          </a:prstGeom>
          <a:noFill/>
        </p:spPr>
        <p:txBody>
          <a:bodyPr wrap="square" rtlCol="0">
            <a:spAutoFit/>
          </a:bodyPr>
          <a:lstStyle/>
          <a:p>
            <a:pPr marL="342900" indent="-342900">
              <a:buFont typeface="Arial" panose="020B0604020202020204" pitchFamily="34" charset="0"/>
              <a:buChar char="•"/>
            </a:pPr>
            <a:r>
              <a:rPr lang="en-US" dirty="0"/>
              <a:t>The most important factor in the beginning stages of developing recipes will be the taste.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To make sure that nothing else influences the results of the professional tasters, the food tasting should happen in a quiet and odor free area.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Each food taster should be allocated to one cubicle or tasting station.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Choose the correct light during the food tasting.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idea is that each food taster must make their own decision, not be influenced by the facial expressions of other food tasters, neither by the color of the food.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Try and have food tasting sessions in the morning as your taste and smell is sharpest in the morning before eating any other food.</a:t>
            </a:r>
          </a:p>
        </p:txBody>
      </p:sp>
    </p:spTree>
    <p:extLst>
      <p:ext uri="{BB962C8B-B14F-4D97-AF65-F5344CB8AC3E}">
        <p14:creationId xmlns:p14="http://schemas.microsoft.com/office/powerpoint/2010/main" val="91144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3E4C1AF4-0491-48D9-A576-ED0BB9EF32D4}"/>
              </a:ext>
            </a:extLst>
          </p:cNvPr>
          <p:cNvSpPr/>
          <p:nvPr/>
        </p:nvSpPr>
        <p:spPr>
          <a:xfrm>
            <a:off x="1660897" y="85122"/>
            <a:ext cx="7413254" cy="707886"/>
          </a:xfrm>
          <a:prstGeom prst="rect">
            <a:avLst/>
          </a:prstGeom>
        </p:spPr>
        <p:txBody>
          <a:bodyPr wrap="square">
            <a:spAutoFit/>
          </a:bodyPr>
          <a:lstStyle/>
          <a:p>
            <a:pPr fontAlgn="base"/>
            <a:r>
              <a:rPr lang="en-US" sz="4000" dirty="0">
                <a:cs typeface="Arial" panose="020B0604020202020204" pitchFamily="34" charset="0"/>
              </a:rPr>
              <a:t>The important role of a red light</a:t>
            </a:r>
          </a:p>
        </p:txBody>
      </p:sp>
      <p:sp>
        <p:nvSpPr>
          <p:cNvPr id="8" name="TextBox 7">
            <a:extLst>
              <a:ext uri="{FF2B5EF4-FFF2-40B4-BE49-F238E27FC236}">
                <a16:creationId xmlns:a16="http://schemas.microsoft.com/office/drawing/2014/main" id="{C49D06EA-6B26-4806-BB27-1FF27C979A66}"/>
              </a:ext>
            </a:extLst>
          </p:cNvPr>
          <p:cNvSpPr txBox="1"/>
          <p:nvPr/>
        </p:nvSpPr>
        <p:spPr>
          <a:xfrm>
            <a:off x="728912" y="1485731"/>
            <a:ext cx="7632848"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As you already know, your taste buds play an important role in determining taste.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you taste food, your taste buds send signals to your brain to interpret flavor.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Because we look at our food before eating it, our eyes send signals to our brain well before our taste buds get the chance.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can predetermine how we will perceive the taste and flavor of what we’re about to eat.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eliminate any perceived tastes or flavors that can play a role in the taste evaluation of food.</a:t>
            </a:r>
          </a:p>
        </p:txBody>
      </p:sp>
    </p:spTree>
    <p:extLst>
      <p:ext uri="{BB962C8B-B14F-4D97-AF65-F5344CB8AC3E}">
        <p14:creationId xmlns:p14="http://schemas.microsoft.com/office/powerpoint/2010/main" val="227039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FBB5A4F1-199F-4590-B6A5-68C5A8D8BD0B}"/>
              </a:ext>
            </a:extLst>
          </p:cNvPr>
          <p:cNvSpPr/>
          <p:nvPr/>
        </p:nvSpPr>
        <p:spPr>
          <a:xfrm>
            <a:off x="1660895" y="120291"/>
            <a:ext cx="7375601" cy="584775"/>
          </a:xfrm>
          <a:prstGeom prst="rect">
            <a:avLst/>
          </a:prstGeom>
        </p:spPr>
        <p:txBody>
          <a:bodyPr wrap="square">
            <a:spAutoFit/>
          </a:bodyPr>
          <a:lstStyle/>
          <a:p>
            <a:pPr fontAlgn="base"/>
            <a:r>
              <a:rPr lang="en-US" sz="3200" dirty="0">
                <a:cs typeface="Arial" panose="020B0604020202020204" pitchFamily="34" charset="0"/>
              </a:rPr>
              <a:t>Creating an ideal tasting environment</a:t>
            </a:r>
          </a:p>
        </p:txBody>
      </p:sp>
      <p:pic>
        <p:nvPicPr>
          <p:cNvPr id="8" name="Picture 7">
            <a:extLst>
              <a:ext uri="{FF2B5EF4-FFF2-40B4-BE49-F238E27FC236}">
                <a16:creationId xmlns:a16="http://schemas.microsoft.com/office/drawing/2014/main" id="{D2BD0765-747D-41D5-A523-7E18E8D9780C}"/>
              </a:ext>
            </a:extLst>
          </p:cNvPr>
          <p:cNvPicPr>
            <a:picLocks noChangeAspect="1"/>
          </p:cNvPicPr>
          <p:nvPr/>
        </p:nvPicPr>
        <p:blipFill>
          <a:blip r:embed="rId4"/>
          <a:stretch>
            <a:fillRect/>
          </a:stretch>
        </p:blipFill>
        <p:spPr>
          <a:xfrm>
            <a:off x="808041" y="1563762"/>
            <a:ext cx="4340023" cy="2426359"/>
          </a:xfrm>
          <a:prstGeom prst="rect">
            <a:avLst/>
          </a:prstGeom>
        </p:spPr>
      </p:pic>
      <p:pic>
        <p:nvPicPr>
          <p:cNvPr id="10" name="Picture 9">
            <a:extLst>
              <a:ext uri="{FF2B5EF4-FFF2-40B4-BE49-F238E27FC236}">
                <a16:creationId xmlns:a16="http://schemas.microsoft.com/office/drawing/2014/main" id="{6D293590-36EE-4F8D-8518-BE6CE7DC1385}"/>
              </a:ext>
            </a:extLst>
          </p:cNvPr>
          <p:cNvPicPr>
            <a:picLocks noChangeAspect="1"/>
          </p:cNvPicPr>
          <p:nvPr/>
        </p:nvPicPr>
        <p:blipFill>
          <a:blip r:embed="rId5"/>
          <a:stretch>
            <a:fillRect/>
          </a:stretch>
        </p:blipFill>
        <p:spPr>
          <a:xfrm>
            <a:off x="4361869" y="3974016"/>
            <a:ext cx="3974090" cy="2235426"/>
          </a:xfrm>
          <a:prstGeom prst="rect">
            <a:avLst/>
          </a:prstGeom>
        </p:spPr>
      </p:pic>
    </p:spTree>
    <p:extLst>
      <p:ext uri="{BB962C8B-B14F-4D97-AF65-F5344CB8AC3E}">
        <p14:creationId xmlns:p14="http://schemas.microsoft.com/office/powerpoint/2010/main" val="33186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AA3F65-C2DD-4FCE-A955-148201165AA8}"/>
              </a:ext>
            </a:extLst>
          </p:cNvPr>
          <p:cNvPicPr>
            <a:picLocks noChangeAspect="1"/>
          </p:cNvPicPr>
          <p:nvPr/>
        </p:nvPicPr>
        <p:blipFill rotWithShape="1">
          <a:blip r:embed="rId3"/>
          <a:srcRect l="7520" t="13449" r="11284" b="15344"/>
          <a:stretch/>
        </p:blipFill>
        <p:spPr>
          <a:xfrm>
            <a:off x="5929649" y="1635034"/>
            <a:ext cx="2299020" cy="2016224"/>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51D7EC74-4127-4F08-BF13-504C476621EB}"/>
              </a:ext>
            </a:extLst>
          </p:cNvPr>
          <p:cNvSpPr/>
          <p:nvPr/>
        </p:nvSpPr>
        <p:spPr>
          <a:xfrm>
            <a:off x="1671160" y="83936"/>
            <a:ext cx="7147692" cy="646331"/>
          </a:xfrm>
          <a:prstGeom prst="rect">
            <a:avLst/>
          </a:prstGeom>
        </p:spPr>
        <p:txBody>
          <a:bodyPr wrap="square">
            <a:spAutoFit/>
          </a:bodyPr>
          <a:lstStyle/>
          <a:p>
            <a:pPr fontAlgn="base"/>
            <a:r>
              <a:rPr lang="en-US" sz="3600" dirty="0">
                <a:cs typeface="Arial" panose="020B0604020202020204" pitchFamily="34" charset="0"/>
              </a:rPr>
              <a:t>How to prepare for a food tasting</a:t>
            </a:r>
          </a:p>
        </p:txBody>
      </p:sp>
      <p:sp>
        <p:nvSpPr>
          <p:cNvPr id="8" name="TextBox 7">
            <a:extLst>
              <a:ext uri="{FF2B5EF4-FFF2-40B4-BE49-F238E27FC236}">
                <a16:creationId xmlns:a16="http://schemas.microsoft.com/office/drawing/2014/main" id="{7E128A9A-BA4B-4398-A82E-A85C162D42D3}"/>
              </a:ext>
            </a:extLst>
          </p:cNvPr>
          <p:cNvSpPr txBox="1"/>
          <p:nvPr/>
        </p:nvSpPr>
        <p:spPr>
          <a:xfrm>
            <a:off x="719572" y="1493032"/>
            <a:ext cx="7857203" cy="4924425"/>
          </a:xfrm>
          <a:prstGeom prst="rect">
            <a:avLst/>
          </a:prstGeom>
          <a:noFill/>
        </p:spPr>
        <p:txBody>
          <a:bodyPr wrap="square">
            <a:spAutoFit/>
          </a:bodyPr>
          <a:lstStyle/>
          <a:p>
            <a:pPr marL="457200" indent="-457200">
              <a:buFont typeface="Arial" panose="020B0604020202020204" pitchFamily="34" charset="0"/>
              <a:buChar char="•"/>
            </a:pPr>
            <a:r>
              <a:rPr lang="en-US" sz="2000" dirty="0"/>
              <a:t>No curries at least 24 hours before the time.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morning coffee.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strong deodorants or shower gels.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aftershave.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perfume, no lipstick.</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strong-tasting toothpaste.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 smoking.</a:t>
            </a:r>
          </a:p>
          <a:p>
            <a:endParaRPr lang="en-US" dirty="0"/>
          </a:p>
          <a:p>
            <a:endParaRPr lang="en-US" dirty="0"/>
          </a:p>
          <a:p>
            <a:endParaRPr lang="en-US" dirty="0"/>
          </a:p>
        </p:txBody>
      </p:sp>
      <p:pic>
        <p:nvPicPr>
          <p:cNvPr id="11" name="Picture 4" descr="Lipstick PNG Picture | PNG All">
            <a:extLst>
              <a:ext uri="{FF2B5EF4-FFF2-40B4-BE49-F238E27FC236}">
                <a16:creationId xmlns:a16="http://schemas.microsoft.com/office/drawing/2014/main" id="{52075CC1-ACA8-4936-99CB-9CBEB2BC4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26" t="22133" r="5648" b="22543"/>
          <a:stretch/>
        </p:blipFill>
        <p:spPr bwMode="auto">
          <a:xfrm>
            <a:off x="4572000" y="4206161"/>
            <a:ext cx="3384376" cy="210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4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07931A81-0231-4322-9356-0264EDF2DE94}"/>
              </a:ext>
            </a:extLst>
          </p:cNvPr>
          <p:cNvSpPr/>
          <p:nvPr/>
        </p:nvSpPr>
        <p:spPr>
          <a:xfrm>
            <a:off x="1688577" y="164252"/>
            <a:ext cx="7347920" cy="523220"/>
          </a:xfrm>
          <a:prstGeom prst="rect">
            <a:avLst/>
          </a:prstGeom>
        </p:spPr>
        <p:txBody>
          <a:bodyPr wrap="square">
            <a:spAutoFit/>
          </a:bodyPr>
          <a:lstStyle/>
          <a:p>
            <a:pPr fontAlgn="base"/>
            <a:r>
              <a:rPr lang="en-US" sz="2800" dirty="0">
                <a:cs typeface="Arial" panose="020B0604020202020204" pitchFamily="34" charset="0"/>
              </a:rPr>
              <a:t>How to prepare for a food tasting (Continued)</a:t>
            </a:r>
          </a:p>
        </p:txBody>
      </p:sp>
      <p:sp>
        <p:nvSpPr>
          <p:cNvPr id="8" name="TextBox 7">
            <a:extLst>
              <a:ext uri="{FF2B5EF4-FFF2-40B4-BE49-F238E27FC236}">
                <a16:creationId xmlns:a16="http://schemas.microsoft.com/office/drawing/2014/main" id="{4D3898C9-09A4-4A59-B8F1-E57B9391AABA}"/>
              </a:ext>
            </a:extLst>
          </p:cNvPr>
          <p:cNvSpPr txBox="1"/>
          <p:nvPr/>
        </p:nvSpPr>
        <p:spPr>
          <a:xfrm>
            <a:off x="744511" y="1439676"/>
            <a:ext cx="7632848" cy="4093428"/>
          </a:xfrm>
          <a:prstGeom prst="rect">
            <a:avLst/>
          </a:prstGeom>
          <a:noFill/>
        </p:spPr>
        <p:txBody>
          <a:bodyPr wrap="square">
            <a:spAutoFit/>
          </a:bodyPr>
          <a:lstStyle/>
          <a:p>
            <a:pPr marL="457200" indent="-457200">
              <a:buFont typeface="Arial" panose="020B0604020202020204" pitchFamily="34" charset="0"/>
              <a:buChar char="•"/>
            </a:pPr>
            <a:r>
              <a:rPr lang="en-US" sz="2000" dirty="0"/>
              <a:t>Not everyone is suitable to be a sensory tester, as many people have an inability, or reduced ability to distinguish the basic tastes.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Our tongues can only perceive five basic tastes – sweet, sour, salt, bitter and a savory taste called umami.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flavor we perceive in food comes from our nose, through our sense of smell.</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Hearing for example the sound of the crack of chocolate when you bite into a Magnum ice-cream is not part of the flavor, but certainly enhances the experience of eating it.</a:t>
            </a:r>
          </a:p>
        </p:txBody>
      </p:sp>
    </p:spTree>
    <p:extLst>
      <p:ext uri="{BB962C8B-B14F-4D97-AF65-F5344CB8AC3E}">
        <p14:creationId xmlns:p14="http://schemas.microsoft.com/office/powerpoint/2010/main" val="281109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5F5258FB-D972-49EC-A6EC-8D03AEDE53F3}"/>
              </a:ext>
            </a:extLst>
          </p:cNvPr>
          <p:cNvSpPr txBox="1"/>
          <p:nvPr/>
        </p:nvSpPr>
        <p:spPr>
          <a:xfrm>
            <a:off x="1654341" y="73374"/>
            <a:ext cx="7300451" cy="707886"/>
          </a:xfrm>
          <a:prstGeom prst="rect">
            <a:avLst/>
          </a:prstGeom>
          <a:noFill/>
        </p:spPr>
        <p:txBody>
          <a:bodyPr wrap="square" rtlCol="0">
            <a:spAutoFit/>
          </a:bodyPr>
          <a:lstStyle/>
          <a:p>
            <a:r>
              <a:rPr lang="en-US" sz="4000" dirty="0"/>
              <a:t>Sensory Analysis Form</a:t>
            </a:r>
          </a:p>
        </p:txBody>
      </p:sp>
      <p:pic>
        <p:nvPicPr>
          <p:cNvPr id="8" name="Picture 7">
            <a:extLst>
              <a:ext uri="{FF2B5EF4-FFF2-40B4-BE49-F238E27FC236}">
                <a16:creationId xmlns:a16="http://schemas.microsoft.com/office/drawing/2014/main" id="{78ADC924-4567-4424-A6F0-42CA188D387F}"/>
              </a:ext>
            </a:extLst>
          </p:cNvPr>
          <p:cNvPicPr>
            <a:picLocks noChangeAspect="1"/>
          </p:cNvPicPr>
          <p:nvPr/>
        </p:nvPicPr>
        <p:blipFill rotWithShape="1">
          <a:blip r:embed="rId4"/>
          <a:srcRect b="23229"/>
          <a:stretch/>
        </p:blipFill>
        <p:spPr>
          <a:xfrm>
            <a:off x="951838" y="1154551"/>
            <a:ext cx="7231626" cy="4163818"/>
          </a:xfrm>
          <a:prstGeom prst="rect">
            <a:avLst/>
          </a:prstGeom>
        </p:spPr>
      </p:pic>
    </p:spTree>
    <p:extLst>
      <p:ext uri="{BB962C8B-B14F-4D97-AF65-F5344CB8AC3E}">
        <p14:creationId xmlns:p14="http://schemas.microsoft.com/office/powerpoint/2010/main" val="2737990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12214</TotalTime>
  <Words>1873</Words>
  <Application>Microsoft Office PowerPoint</Application>
  <PresentationFormat>On-screen Show (4:3)</PresentationFormat>
  <Paragraphs>239</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 Chancery</vt:lpstr>
      <vt:lpstr>Arial</vt:lpstr>
      <vt:lpstr>Arial Black</vt:lpstr>
      <vt:lpstr>Calibri</vt:lpstr>
      <vt:lpstr>Century</vt:lpstr>
      <vt:lpstr>charter</vt:lpstr>
      <vt:lpstr>Times New Roman</vt:lpstr>
      <vt:lpstr>Office Theme</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Taste Like a Master Chef – Smell it</vt:lpstr>
      <vt:lpstr>PowerPoint Presentation</vt:lpstr>
      <vt:lpstr>Smelly Food</vt:lpstr>
      <vt:lpstr>Deconstruct what you are eating</vt:lpstr>
      <vt:lpstr>Leverage non-tongue taste</vt:lpstr>
      <vt:lpstr>Isolate the basic taste</vt:lpstr>
      <vt:lpstr>What is a flavor profile?</vt:lpstr>
      <vt:lpstr>Combination of flavors</vt:lpstr>
      <vt:lpstr>How to add flavor </vt:lpstr>
      <vt:lpstr>How to add flavor (Continued)</vt:lpstr>
      <vt:lpstr>How to add flavor (Continued)</vt:lpstr>
      <vt:lpstr>Global flavors</vt:lpstr>
      <vt:lpstr>Global flavors (Continued)</vt:lpstr>
      <vt:lpstr>PowerPoint Presentation</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2021-07-31T08:18:09Z</dcterms:modified>
</cp:coreProperties>
</file>