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7" r:id="rId23"/>
    <p:sldId id="426" r:id="rId24"/>
    <p:sldId id="428" r:id="rId25"/>
    <p:sldId id="429" r:id="rId2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304C9-3F2F-47B1-8229-CF943455011D}" v="77" dt="2021-07-31T07:21:39.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843"/>
  </p:normalViewPr>
  <p:slideViewPr>
    <p:cSldViewPr>
      <p:cViewPr varScale="1">
        <p:scale>
          <a:sx n="109" d="100"/>
          <a:sy n="109" d="100"/>
        </p:scale>
        <p:origin x="13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C3F304C9-3F2F-47B1-8229-CF943455011D}"/>
    <pc:docChg chg="undo custSel addSld modSld sldOrd">
      <pc:chgData name="Marius Grobbelaar" userId="f78c0ccbbd61117f" providerId="LiveId" clId="{C3F304C9-3F2F-47B1-8229-CF943455011D}" dt="2021-07-31T07:27:36.892" v="331" actId="122"/>
      <pc:docMkLst>
        <pc:docMk/>
      </pc:docMkLst>
      <pc:sldChg chg="addSp delSp modSp">
        <pc:chgData name="Marius Grobbelaar" userId="f78c0ccbbd61117f" providerId="LiveId" clId="{C3F304C9-3F2F-47B1-8229-CF943455011D}" dt="2021-07-31T07:01:37.891" v="5"/>
        <pc:sldMkLst>
          <pc:docMk/>
          <pc:sldMk cId="65993257" sldId="321"/>
        </pc:sldMkLst>
        <pc:spChg chg="add del mod">
          <ac:chgData name="Marius Grobbelaar" userId="f78c0ccbbd61117f" providerId="LiveId" clId="{C3F304C9-3F2F-47B1-8229-CF943455011D}" dt="2021-07-31T07:01:37.891" v="5"/>
          <ac:spMkLst>
            <pc:docMk/>
            <pc:sldMk cId="65993257" sldId="321"/>
            <ac:spMk id="18" creationId="{CF47F1E9-CE25-4687-9B78-C37A111D035D}"/>
          </ac:spMkLst>
        </pc:spChg>
        <pc:spChg chg="add del mod">
          <ac:chgData name="Marius Grobbelaar" userId="f78c0ccbbd61117f" providerId="LiveId" clId="{C3F304C9-3F2F-47B1-8229-CF943455011D}" dt="2021-07-31T07:01:37.641" v="4"/>
          <ac:spMkLst>
            <pc:docMk/>
            <pc:sldMk cId="65993257" sldId="321"/>
            <ac:spMk id="19" creationId="{A990E6AA-7E39-44A9-A1D7-7B0BCA2BA15A}"/>
          </ac:spMkLst>
        </pc:spChg>
        <pc:spChg chg="add del mod">
          <ac:chgData name="Marius Grobbelaar" userId="f78c0ccbbd61117f" providerId="LiveId" clId="{C3F304C9-3F2F-47B1-8229-CF943455011D}" dt="2021-07-31T07:01:37.218" v="3"/>
          <ac:spMkLst>
            <pc:docMk/>
            <pc:sldMk cId="65993257" sldId="321"/>
            <ac:spMk id="20" creationId="{9B585BDF-81EE-4FAB-B84B-77EA6BE3D280}"/>
          </ac:spMkLst>
        </pc:spChg>
      </pc:sldChg>
      <pc:sldChg chg="addSp modSp mod">
        <pc:chgData name="Marius Grobbelaar" userId="f78c0ccbbd61117f" providerId="LiveId" clId="{C3F304C9-3F2F-47B1-8229-CF943455011D}" dt="2021-07-31T07:08:33.890" v="82" actId="14100"/>
        <pc:sldMkLst>
          <pc:docMk/>
          <pc:sldMk cId="622527261" sldId="406"/>
        </pc:sldMkLst>
        <pc:spChg chg="add mod">
          <ac:chgData name="Marius Grobbelaar" userId="f78c0ccbbd61117f" providerId="LiveId" clId="{C3F304C9-3F2F-47B1-8229-CF943455011D}" dt="2021-07-31T07:08:27.653" v="80" actId="1076"/>
          <ac:spMkLst>
            <pc:docMk/>
            <pc:sldMk cId="622527261" sldId="406"/>
            <ac:spMk id="6" creationId="{4C87CB4A-FCA1-4AED-A645-34B3D0560497}"/>
          </ac:spMkLst>
        </pc:spChg>
        <pc:spChg chg="add mod">
          <ac:chgData name="Marius Grobbelaar" userId="f78c0ccbbd61117f" providerId="LiveId" clId="{C3F304C9-3F2F-47B1-8229-CF943455011D}" dt="2021-07-31T07:08:33.890" v="82" actId="14100"/>
          <ac:spMkLst>
            <pc:docMk/>
            <pc:sldMk cId="622527261" sldId="406"/>
            <ac:spMk id="8" creationId="{5C6D221C-E5D0-4FDB-BED4-C982F596539D}"/>
          </ac:spMkLst>
        </pc:spChg>
      </pc:sldChg>
      <pc:sldChg chg="addSp modSp add mod">
        <pc:chgData name="Marius Grobbelaar" userId="f78c0ccbbd61117f" providerId="LiveId" clId="{C3F304C9-3F2F-47B1-8229-CF943455011D}" dt="2021-07-31T07:08:38.110" v="83" actId="1076"/>
        <pc:sldMkLst>
          <pc:docMk/>
          <pc:sldMk cId="1670909812" sldId="407"/>
        </pc:sldMkLst>
        <pc:spChg chg="add mod">
          <ac:chgData name="Marius Grobbelaar" userId="f78c0ccbbd61117f" providerId="LiveId" clId="{C3F304C9-3F2F-47B1-8229-CF943455011D}" dt="2021-07-31T07:08:38.110" v="83" actId="1076"/>
          <ac:spMkLst>
            <pc:docMk/>
            <pc:sldMk cId="1670909812" sldId="407"/>
            <ac:spMk id="6" creationId="{765D3F41-D4E5-4CE8-B23C-74A39559623E}"/>
          </ac:spMkLst>
        </pc:spChg>
      </pc:sldChg>
      <pc:sldChg chg="addSp modSp add mod">
        <pc:chgData name="Marius Grobbelaar" userId="f78c0ccbbd61117f" providerId="LiveId" clId="{C3F304C9-3F2F-47B1-8229-CF943455011D}" dt="2021-07-31T07:09:11.531" v="95" actId="1076"/>
        <pc:sldMkLst>
          <pc:docMk/>
          <pc:sldMk cId="2420204231" sldId="408"/>
        </pc:sldMkLst>
        <pc:spChg chg="add mod">
          <ac:chgData name="Marius Grobbelaar" userId="f78c0ccbbd61117f" providerId="LiveId" clId="{C3F304C9-3F2F-47B1-8229-CF943455011D}" dt="2021-07-31T07:08:50.331" v="88" actId="27636"/>
          <ac:spMkLst>
            <pc:docMk/>
            <pc:sldMk cId="2420204231" sldId="408"/>
            <ac:spMk id="6" creationId="{104D28AC-E847-4CD4-810D-50C71E13BEE5}"/>
          </ac:spMkLst>
        </pc:spChg>
        <pc:spChg chg="add mod">
          <ac:chgData name="Marius Grobbelaar" userId="f78c0ccbbd61117f" providerId="LiveId" clId="{C3F304C9-3F2F-47B1-8229-CF943455011D}" dt="2021-07-31T07:08:59.909" v="90" actId="14100"/>
          <ac:spMkLst>
            <pc:docMk/>
            <pc:sldMk cId="2420204231" sldId="408"/>
            <ac:spMk id="8" creationId="{DF4CE8DD-8DE0-44E7-A9C0-54E03D142CE2}"/>
          </ac:spMkLst>
        </pc:spChg>
        <pc:picChg chg="add mod">
          <ac:chgData name="Marius Grobbelaar" userId="f78c0ccbbd61117f" providerId="LiveId" clId="{C3F304C9-3F2F-47B1-8229-CF943455011D}" dt="2021-07-31T07:09:05.527" v="92" actId="1076"/>
          <ac:picMkLst>
            <pc:docMk/>
            <pc:sldMk cId="2420204231" sldId="408"/>
            <ac:picMk id="10" creationId="{D443DFDB-3566-4284-8186-B12CD936A8DA}"/>
          </ac:picMkLst>
        </pc:picChg>
        <pc:picChg chg="add mod">
          <ac:chgData name="Marius Grobbelaar" userId="f78c0ccbbd61117f" providerId="LiveId" clId="{C3F304C9-3F2F-47B1-8229-CF943455011D}" dt="2021-07-31T07:09:11.531" v="95" actId="1076"/>
          <ac:picMkLst>
            <pc:docMk/>
            <pc:sldMk cId="2420204231" sldId="408"/>
            <ac:picMk id="11" creationId="{5D192A3B-3180-4BB5-980F-0D5D2A774EE5}"/>
          </ac:picMkLst>
        </pc:picChg>
      </pc:sldChg>
      <pc:sldChg chg="addSp delSp modSp add mod">
        <pc:chgData name="Marius Grobbelaar" userId="f78c0ccbbd61117f" providerId="LiveId" clId="{C3F304C9-3F2F-47B1-8229-CF943455011D}" dt="2021-07-31T07:12:11.333" v="131" actId="21"/>
        <pc:sldMkLst>
          <pc:docMk/>
          <pc:sldMk cId="3117435669" sldId="409"/>
        </pc:sldMkLst>
        <pc:spChg chg="add mod">
          <ac:chgData name="Marius Grobbelaar" userId="f78c0ccbbd61117f" providerId="LiveId" clId="{C3F304C9-3F2F-47B1-8229-CF943455011D}" dt="2021-07-31T07:09:34" v="98" actId="1076"/>
          <ac:spMkLst>
            <pc:docMk/>
            <pc:sldMk cId="3117435669" sldId="409"/>
            <ac:spMk id="6" creationId="{9DC0625B-9DED-4223-B026-29B7541C463D}"/>
          </ac:spMkLst>
        </pc:spChg>
        <pc:spChg chg="del mod">
          <ac:chgData name="Marius Grobbelaar" userId="f78c0ccbbd61117f" providerId="LiveId" clId="{C3F304C9-3F2F-47B1-8229-CF943455011D}" dt="2021-07-31T07:12:11.333" v="131" actId="21"/>
          <ac:spMkLst>
            <pc:docMk/>
            <pc:sldMk cId="3117435669" sldId="409"/>
            <ac:spMk id="7" creationId="{63A6B2D9-FDD5-490D-BF97-FCFBC1EE5691}"/>
          </ac:spMkLst>
        </pc:spChg>
        <pc:spChg chg="add mod">
          <ac:chgData name="Marius Grobbelaar" userId="f78c0ccbbd61117f" providerId="LiveId" clId="{C3F304C9-3F2F-47B1-8229-CF943455011D}" dt="2021-07-31T07:10:54.819" v="121" actId="14100"/>
          <ac:spMkLst>
            <pc:docMk/>
            <pc:sldMk cId="3117435669" sldId="409"/>
            <ac:spMk id="11" creationId="{5429D3DA-5A60-4BB7-8900-B6487A30A88E}"/>
          </ac:spMkLst>
        </pc:spChg>
        <pc:picChg chg="add mod">
          <ac:chgData name="Marius Grobbelaar" userId="f78c0ccbbd61117f" providerId="LiveId" clId="{C3F304C9-3F2F-47B1-8229-CF943455011D}" dt="2021-07-31T07:11:48.823" v="127" actId="1076"/>
          <ac:picMkLst>
            <pc:docMk/>
            <pc:sldMk cId="3117435669" sldId="409"/>
            <ac:picMk id="8" creationId="{B9C905CA-6FD6-4C1C-AD53-63F51BF14EF4}"/>
          </ac:picMkLst>
        </pc:picChg>
        <pc:picChg chg="add mod modCrop">
          <ac:chgData name="Marius Grobbelaar" userId="f78c0ccbbd61117f" providerId="LiveId" clId="{C3F304C9-3F2F-47B1-8229-CF943455011D}" dt="2021-07-31T07:11:50.398" v="128" actId="1076"/>
          <ac:picMkLst>
            <pc:docMk/>
            <pc:sldMk cId="3117435669" sldId="409"/>
            <ac:picMk id="10" creationId="{730FE1B7-7927-4E79-88A3-3DEBB3AB997F}"/>
          </ac:picMkLst>
        </pc:picChg>
        <pc:picChg chg="add mod modCrop">
          <ac:chgData name="Marius Grobbelaar" userId="f78c0ccbbd61117f" providerId="LiveId" clId="{C3F304C9-3F2F-47B1-8229-CF943455011D}" dt="2021-07-31T07:11:58.943" v="129" actId="1076"/>
          <ac:picMkLst>
            <pc:docMk/>
            <pc:sldMk cId="3117435669" sldId="409"/>
            <ac:picMk id="12" creationId="{1423A4CB-27F9-4AB4-95F2-761E13EF871B}"/>
          </ac:picMkLst>
        </pc:picChg>
      </pc:sldChg>
      <pc:sldChg chg="addSp modSp add mod">
        <pc:chgData name="Marius Grobbelaar" userId="f78c0ccbbd61117f" providerId="LiveId" clId="{C3F304C9-3F2F-47B1-8229-CF943455011D}" dt="2021-07-31T07:12:59.720" v="147" actId="1076"/>
        <pc:sldMkLst>
          <pc:docMk/>
          <pc:sldMk cId="3915936552" sldId="410"/>
        </pc:sldMkLst>
        <pc:spChg chg="add mod">
          <ac:chgData name="Marius Grobbelaar" userId="f78c0ccbbd61117f" providerId="LiveId" clId="{C3F304C9-3F2F-47B1-8229-CF943455011D}" dt="2021-07-31T07:12:34.869" v="138" actId="1076"/>
          <ac:spMkLst>
            <pc:docMk/>
            <pc:sldMk cId="3915936552" sldId="410"/>
            <ac:spMk id="6" creationId="{AC1C13C8-412D-47C0-9E2C-7C86EF445141}"/>
          </ac:spMkLst>
        </pc:spChg>
        <pc:spChg chg="add mod">
          <ac:chgData name="Marius Grobbelaar" userId="f78c0ccbbd61117f" providerId="LiveId" clId="{C3F304C9-3F2F-47B1-8229-CF943455011D}" dt="2021-07-31T07:12:59.720" v="147" actId="1076"/>
          <ac:spMkLst>
            <pc:docMk/>
            <pc:sldMk cId="3915936552" sldId="410"/>
            <ac:spMk id="11" creationId="{BA1D8F71-AC18-4DAD-8F90-080A12FDAE1C}"/>
          </ac:spMkLst>
        </pc:spChg>
        <pc:spChg chg="add mod">
          <ac:chgData name="Marius Grobbelaar" userId="f78c0ccbbd61117f" providerId="LiveId" clId="{C3F304C9-3F2F-47B1-8229-CF943455011D}" dt="2021-07-31T07:12:42.245" v="141" actId="1076"/>
          <ac:spMkLst>
            <pc:docMk/>
            <pc:sldMk cId="3915936552" sldId="410"/>
            <ac:spMk id="12" creationId="{9155B462-2047-472A-8517-9317BD7DB200}"/>
          </ac:spMkLst>
        </pc:spChg>
        <pc:picChg chg="add mod">
          <ac:chgData name="Marius Grobbelaar" userId="f78c0ccbbd61117f" providerId="LiveId" clId="{C3F304C9-3F2F-47B1-8229-CF943455011D}" dt="2021-07-31T07:12:55.536" v="145" actId="14100"/>
          <ac:picMkLst>
            <pc:docMk/>
            <pc:sldMk cId="3915936552" sldId="410"/>
            <ac:picMk id="8" creationId="{24D23859-026D-492B-BC97-379FF12CD061}"/>
          </ac:picMkLst>
        </pc:picChg>
        <pc:picChg chg="add mod">
          <ac:chgData name="Marius Grobbelaar" userId="f78c0ccbbd61117f" providerId="LiveId" clId="{C3F304C9-3F2F-47B1-8229-CF943455011D}" dt="2021-07-31T07:12:57.128" v="146" actId="1076"/>
          <ac:picMkLst>
            <pc:docMk/>
            <pc:sldMk cId="3915936552" sldId="410"/>
            <ac:picMk id="10" creationId="{6D57DB52-EBD1-478E-AF63-0E22F5FD4E41}"/>
          </ac:picMkLst>
        </pc:picChg>
      </pc:sldChg>
      <pc:sldChg chg="addSp modSp add mod">
        <pc:chgData name="Marius Grobbelaar" userId="f78c0ccbbd61117f" providerId="LiveId" clId="{C3F304C9-3F2F-47B1-8229-CF943455011D}" dt="2021-07-31T07:13:37.877" v="156" actId="14100"/>
        <pc:sldMkLst>
          <pc:docMk/>
          <pc:sldMk cId="2763307911" sldId="411"/>
        </pc:sldMkLst>
        <pc:spChg chg="add mod">
          <ac:chgData name="Marius Grobbelaar" userId="f78c0ccbbd61117f" providerId="LiveId" clId="{C3F304C9-3F2F-47B1-8229-CF943455011D}" dt="2021-07-31T07:13:16.137" v="152" actId="27636"/>
          <ac:spMkLst>
            <pc:docMk/>
            <pc:sldMk cId="2763307911" sldId="411"/>
            <ac:spMk id="6" creationId="{1C8AEE4D-458B-4D4E-83A3-0C008D112B29}"/>
          </ac:spMkLst>
        </pc:spChg>
        <pc:spChg chg="add mod">
          <ac:chgData name="Marius Grobbelaar" userId="f78c0ccbbd61117f" providerId="LiveId" clId="{C3F304C9-3F2F-47B1-8229-CF943455011D}" dt="2021-07-31T07:13:34.150" v="155" actId="404"/>
          <ac:spMkLst>
            <pc:docMk/>
            <pc:sldMk cId="2763307911" sldId="411"/>
            <ac:spMk id="8" creationId="{C7862829-2104-47BB-A821-3538CBBCEBC7}"/>
          </ac:spMkLst>
        </pc:spChg>
        <pc:picChg chg="add mod">
          <ac:chgData name="Marius Grobbelaar" userId="f78c0ccbbd61117f" providerId="LiveId" clId="{C3F304C9-3F2F-47B1-8229-CF943455011D}" dt="2021-07-31T07:13:37.877" v="156" actId="14100"/>
          <ac:picMkLst>
            <pc:docMk/>
            <pc:sldMk cId="2763307911" sldId="411"/>
            <ac:picMk id="10" creationId="{D06EDB8B-21B9-4584-8965-462A3FBD679B}"/>
          </ac:picMkLst>
        </pc:picChg>
      </pc:sldChg>
      <pc:sldChg chg="addSp modSp add mod">
        <pc:chgData name="Marius Grobbelaar" userId="f78c0ccbbd61117f" providerId="LiveId" clId="{C3F304C9-3F2F-47B1-8229-CF943455011D}" dt="2021-07-31T07:14:04.411" v="161" actId="14100"/>
        <pc:sldMkLst>
          <pc:docMk/>
          <pc:sldMk cId="1366529451" sldId="412"/>
        </pc:sldMkLst>
        <pc:spChg chg="add mod">
          <ac:chgData name="Marius Grobbelaar" userId="f78c0ccbbd61117f" providerId="LiveId" clId="{C3F304C9-3F2F-47B1-8229-CF943455011D}" dt="2021-07-31T07:13:58.651" v="159" actId="1076"/>
          <ac:spMkLst>
            <pc:docMk/>
            <pc:sldMk cId="1366529451" sldId="412"/>
            <ac:spMk id="6" creationId="{88809EBE-5586-4FD9-9498-266EA00DC49E}"/>
          </ac:spMkLst>
        </pc:spChg>
        <pc:spChg chg="add mod">
          <ac:chgData name="Marius Grobbelaar" userId="f78c0ccbbd61117f" providerId="LiveId" clId="{C3F304C9-3F2F-47B1-8229-CF943455011D}" dt="2021-07-31T07:14:04.411" v="161" actId="14100"/>
          <ac:spMkLst>
            <pc:docMk/>
            <pc:sldMk cId="1366529451" sldId="412"/>
            <ac:spMk id="8" creationId="{D1FBFF9B-71FD-4942-B474-DE4545B00F8F}"/>
          </ac:spMkLst>
        </pc:spChg>
      </pc:sldChg>
      <pc:sldChg chg="addSp modSp add mod">
        <pc:chgData name="Marius Grobbelaar" userId="f78c0ccbbd61117f" providerId="LiveId" clId="{C3F304C9-3F2F-47B1-8229-CF943455011D}" dt="2021-07-31T07:14:20.257" v="166" actId="1076"/>
        <pc:sldMkLst>
          <pc:docMk/>
          <pc:sldMk cId="1812929110" sldId="413"/>
        </pc:sldMkLst>
        <pc:spChg chg="add mod">
          <ac:chgData name="Marius Grobbelaar" userId="f78c0ccbbd61117f" providerId="LiveId" clId="{C3F304C9-3F2F-47B1-8229-CF943455011D}" dt="2021-07-31T07:14:17.577" v="165" actId="1076"/>
          <ac:spMkLst>
            <pc:docMk/>
            <pc:sldMk cId="1812929110" sldId="413"/>
            <ac:spMk id="6" creationId="{AB497A6C-CD74-4398-A56E-6AE63D06041F}"/>
          </ac:spMkLst>
        </pc:spChg>
        <pc:picChg chg="add mod">
          <ac:chgData name="Marius Grobbelaar" userId="f78c0ccbbd61117f" providerId="LiveId" clId="{C3F304C9-3F2F-47B1-8229-CF943455011D}" dt="2021-07-31T07:14:20.257" v="166" actId="1076"/>
          <ac:picMkLst>
            <pc:docMk/>
            <pc:sldMk cId="1812929110" sldId="413"/>
            <ac:picMk id="8" creationId="{88F749AC-A521-40FB-BD79-83061ED54188}"/>
          </ac:picMkLst>
        </pc:picChg>
      </pc:sldChg>
      <pc:sldChg chg="addSp modSp add mod">
        <pc:chgData name="Marius Grobbelaar" userId="f78c0ccbbd61117f" providerId="LiveId" clId="{C3F304C9-3F2F-47B1-8229-CF943455011D}" dt="2021-07-31T07:14:47.334" v="173" actId="6549"/>
        <pc:sldMkLst>
          <pc:docMk/>
          <pc:sldMk cId="4285810350" sldId="414"/>
        </pc:sldMkLst>
        <pc:spChg chg="add mod">
          <ac:chgData name="Marius Grobbelaar" userId="f78c0ccbbd61117f" providerId="LiveId" clId="{C3F304C9-3F2F-47B1-8229-CF943455011D}" dt="2021-07-31T07:14:32.895" v="169" actId="1076"/>
          <ac:spMkLst>
            <pc:docMk/>
            <pc:sldMk cId="4285810350" sldId="414"/>
            <ac:spMk id="6" creationId="{BE2B0977-3618-416D-9352-BF41D0E9233A}"/>
          </ac:spMkLst>
        </pc:spChg>
        <pc:spChg chg="add mod">
          <ac:chgData name="Marius Grobbelaar" userId="f78c0ccbbd61117f" providerId="LiveId" clId="{C3F304C9-3F2F-47B1-8229-CF943455011D}" dt="2021-07-31T07:14:47.334" v="173" actId="6549"/>
          <ac:spMkLst>
            <pc:docMk/>
            <pc:sldMk cId="4285810350" sldId="414"/>
            <ac:spMk id="8" creationId="{01002535-3990-477D-82E4-281A6DDC56F8}"/>
          </ac:spMkLst>
        </pc:spChg>
      </pc:sldChg>
      <pc:sldChg chg="addSp modSp add mod">
        <pc:chgData name="Marius Grobbelaar" userId="f78c0ccbbd61117f" providerId="LiveId" clId="{C3F304C9-3F2F-47B1-8229-CF943455011D}" dt="2021-07-31T07:15:12.354" v="180" actId="1076"/>
        <pc:sldMkLst>
          <pc:docMk/>
          <pc:sldMk cId="1107267407" sldId="415"/>
        </pc:sldMkLst>
        <pc:spChg chg="add mod">
          <ac:chgData name="Marius Grobbelaar" userId="f78c0ccbbd61117f" providerId="LiveId" clId="{C3F304C9-3F2F-47B1-8229-CF943455011D}" dt="2021-07-31T07:14:57.007" v="176" actId="1076"/>
          <ac:spMkLst>
            <pc:docMk/>
            <pc:sldMk cId="1107267407" sldId="415"/>
            <ac:spMk id="6" creationId="{A62ACCC0-7A74-4C3A-94FC-15C83B3A0175}"/>
          </ac:spMkLst>
        </pc:spChg>
        <pc:spChg chg="add mod">
          <ac:chgData name="Marius Grobbelaar" userId="f78c0ccbbd61117f" providerId="LiveId" clId="{C3F304C9-3F2F-47B1-8229-CF943455011D}" dt="2021-07-31T07:15:12.354" v="180" actId="1076"/>
          <ac:spMkLst>
            <pc:docMk/>
            <pc:sldMk cId="1107267407" sldId="415"/>
            <ac:spMk id="8" creationId="{A05B7C25-E926-4B98-8EBF-BBD30E3A0D18}"/>
          </ac:spMkLst>
        </pc:spChg>
      </pc:sldChg>
      <pc:sldChg chg="addSp modSp add mod">
        <pc:chgData name="Marius Grobbelaar" userId="f78c0ccbbd61117f" providerId="LiveId" clId="{C3F304C9-3F2F-47B1-8229-CF943455011D}" dt="2021-07-31T07:16:45.323" v="194" actId="1076"/>
        <pc:sldMkLst>
          <pc:docMk/>
          <pc:sldMk cId="1494942073" sldId="416"/>
        </pc:sldMkLst>
        <pc:spChg chg="add mod">
          <ac:chgData name="Marius Grobbelaar" userId="f78c0ccbbd61117f" providerId="LiveId" clId="{C3F304C9-3F2F-47B1-8229-CF943455011D}" dt="2021-07-31T07:16:00.269" v="183" actId="1076"/>
          <ac:spMkLst>
            <pc:docMk/>
            <pc:sldMk cId="1494942073" sldId="416"/>
            <ac:spMk id="6" creationId="{7CAE8B65-FD85-438D-9E63-C86D8918F604}"/>
          </ac:spMkLst>
        </pc:spChg>
        <pc:spChg chg="add mod">
          <ac:chgData name="Marius Grobbelaar" userId="f78c0ccbbd61117f" providerId="LiveId" clId="{C3F304C9-3F2F-47B1-8229-CF943455011D}" dt="2021-07-31T07:16:36.838" v="192" actId="20577"/>
          <ac:spMkLst>
            <pc:docMk/>
            <pc:sldMk cId="1494942073" sldId="416"/>
            <ac:spMk id="8" creationId="{09B7FD6F-92B3-499D-A04E-E6FFF1F92704}"/>
          </ac:spMkLst>
        </pc:spChg>
        <pc:picChg chg="add mod">
          <ac:chgData name="Marius Grobbelaar" userId="f78c0ccbbd61117f" providerId="LiveId" clId="{C3F304C9-3F2F-47B1-8229-CF943455011D}" dt="2021-07-31T07:16:45.323" v="194" actId="1076"/>
          <ac:picMkLst>
            <pc:docMk/>
            <pc:sldMk cId="1494942073" sldId="416"/>
            <ac:picMk id="10" creationId="{6E5BBDB3-1317-4CDD-8858-0C4C96FA898B}"/>
          </ac:picMkLst>
        </pc:picChg>
      </pc:sldChg>
      <pc:sldChg chg="addSp modSp add mod">
        <pc:chgData name="Marius Grobbelaar" userId="f78c0ccbbd61117f" providerId="LiveId" clId="{C3F304C9-3F2F-47B1-8229-CF943455011D}" dt="2021-07-31T07:17:39.187" v="209" actId="1076"/>
        <pc:sldMkLst>
          <pc:docMk/>
          <pc:sldMk cId="211791083" sldId="417"/>
        </pc:sldMkLst>
        <pc:spChg chg="add mod">
          <ac:chgData name="Marius Grobbelaar" userId="f78c0ccbbd61117f" providerId="LiveId" clId="{C3F304C9-3F2F-47B1-8229-CF943455011D}" dt="2021-07-31T07:17:00.068" v="197" actId="1076"/>
          <ac:spMkLst>
            <pc:docMk/>
            <pc:sldMk cId="211791083" sldId="417"/>
            <ac:spMk id="6" creationId="{334C9800-08FD-46B9-ADF1-DD1540A961A4}"/>
          </ac:spMkLst>
        </pc:spChg>
        <pc:spChg chg="add mod">
          <ac:chgData name="Marius Grobbelaar" userId="f78c0ccbbd61117f" providerId="LiveId" clId="{C3F304C9-3F2F-47B1-8229-CF943455011D}" dt="2021-07-31T07:17:34.148" v="208" actId="6549"/>
          <ac:spMkLst>
            <pc:docMk/>
            <pc:sldMk cId="211791083" sldId="417"/>
            <ac:spMk id="8" creationId="{CB16216D-C28E-4338-867D-BAC45CA1046E}"/>
          </ac:spMkLst>
        </pc:spChg>
        <pc:picChg chg="add mod">
          <ac:chgData name="Marius Grobbelaar" userId="f78c0ccbbd61117f" providerId="LiveId" clId="{C3F304C9-3F2F-47B1-8229-CF943455011D}" dt="2021-07-31T07:17:39.187" v="209" actId="1076"/>
          <ac:picMkLst>
            <pc:docMk/>
            <pc:sldMk cId="211791083" sldId="417"/>
            <ac:picMk id="10" creationId="{A049EFA0-6474-437D-9857-4610DA542FBB}"/>
          </ac:picMkLst>
        </pc:picChg>
      </pc:sldChg>
      <pc:sldChg chg="addSp modSp add mod">
        <pc:chgData name="Marius Grobbelaar" userId="f78c0ccbbd61117f" providerId="LiveId" clId="{C3F304C9-3F2F-47B1-8229-CF943455011D}" dt="2021-07-31T07:18:49.103" v="219" actId="29295"/>
        <pc:sldMkLst>
          <pc:docMk/>
          <pc:sldMk cId="6070783" sldId="418"/>
        </pc:sldMkLst>
        <pc:spChg chg="add mod">
          <ac:chgData name="Marius Grobbelaar" userId="f78c0ccbbd61117f" providerId="LiveId" clId="{C3F304C9-3F2F-47B1-8229-CF943455011D}" dt="2021-07-31T07:18:03.006" v="213" actId="14100"/>
          <ac:spMkLst>
            <pc:docMk/>
            <pc:sldMk cId="6070783" sldId="418"/>
            <ac:spMk id="6" creationId="{C07A817A-CE2A-4E0E-B365-20EE3A84A95D}"/>
          </ac:spMkLst>
        </pc:spChg>
        <pc:spChg chg="add mod">
          <ac:chgData name="Marius Grobbelaar" userId="f78c0ccbbd61117f" providerId="LiveId" clId="{C3F304C9-3F2F-47B1-8229-CF943455011D}" dt="2021-07-31T07:18:05.665" v="214" actId="1076"/>
          <ac:spMkLst>
            <pc:docMk/>
            <pc:sldMk cId="6070783" sldId="418"/>
            <ac:spMk id="8" creationId="{911577DD-B350-4185-8936-1750D79DD265}"/>
          </ac:spMkLst>
        </pc:spChg>
        <pc:picChg chg="add mod ord">
          <ac:chgData name="Marius Grobbelaar" userId="f78c0ccbbd61117f" providerId="LiveId" clId="{C3F304C9-3F2F-47B1-8229-CF943455011D}" dt="2021-07-31T07:18:49.103" v="219" actId="29295"/>
          <ac:picMkLst>
            <pc:docMk/>
            <pc:sldMk cId="6070783" sldId="418"/>
            <ac:picMk id="10" creationId="{59D9B86F-A721-4E19-B3B9-3A7AE02D8695}"/>
          </ac:picMkLst>
        </pc:picChg>
      </pc:sldChg>
      <pc:sldChg chg="addSp modSp add mod">
        <pc:chgData name="Marius Grobbelaar" userId="f78c0ccbbd61117f" providerId="LiveId" clId="{C3F304C9-3F2F-47B1-8229-CF943455011D}" dt="2021-07-31T07:20:04.260" v="237" actId="14100"/>
        <pc:sldMkLst>
          <pc:docMk/>
          <pc:sldMk cId="1629124702" sldId="419"/>
        </pc:sldMkLst>
        <pc:spChg chg="add mod">
          <ac:chgData name="Marius Grobbelaar" userId="f78c0ccbbd61117f" providerId="LiveId" clId="{C3F304C9-3F2F-47B1-8229-CF943455011D}" dt="2021-07-31T07:19:17.170" v="223" actId="14100"/>
          <ac:spMkLst>
            <pc:docMk/>
            <pc:sldMk cId="1629124702" sldId="419"/>
            <ac:spMk id="6" creationId="{211162BA-84B4-414C-A13D-A55C2CF5E124}"/>
          </ac:spMkLst>
        </pc:spChg>
        <pc:spChg chg="add mod">
          <ac:chgData name="Marius Grobbelaar" userId="f78c0ccbbd61117f" providerId="LiveId" clId="{C3F304C9-3F2F-47B1-8229-CF943455011D}" dt="2021-07-31T07:20:04.260" v="237" actId="14100"/>
          <ac:spMkLst>
            <pc:docMk/>
            <pc:sldMk cId="1629124702" sldId="419"/>
            <ac:spMk id="10" creationId="{FC367416-9284-462E-857A-C8D69D767B70}"/>
          </ac:spMkLst>
        </pc:spChg>
        <pc:picChg chg="add mod">
          <ac:chgData name="Marius Grobbelaar" userId="f78c0ccbbd61117f" providerId="LiveId" clId="{C3F304C9-3F2F-47B1-8229-CF943455011D}" dt="2021-07-31T07:19:47.817" v="234" actId="1076"/>
          <ac:picMkLst>
            <pc:docMk/>
            <pc:sldMk cId="1629124702" sldId="419"/>
            <ac:picMk id="8" creationId="{B233A0A0-8916-44EF-8F64-7CA1C06745FC}"/>
          </ac:picMkLst>
        </pc:picChg>
        <pc:picChg chg="add mod modCrop">
          <ac:chgData name="Marius Grobbelaar" userId="f78c0ccbbd61117f" providerId="LiveId" clId="{C3F304C9-3F2F-47B1-8229-CF943455011D}" dt="2021-07-31T07:19:46.675" v="233" actId="1076"/>
          <ac:picMkLst>
            <pc:docMk/>
            <pc:sldMk cId="1629124702" sldId="419"/>
            <ac:picMk id="11" creationId="{B6DBDBFA-7BC3-42FC-A6E0-AD30C47B9DFB}"/>
          </ac:picMkLst>
        </pc:picChg>
      </pc:sldChg>
      <pc:sldChg chg="addSp modSp add mod">
        <pc:chgData name="Marius Grobbelaar" userId="f78c0ccbbd61117f" providerId="LiveId" clId="{C3F304C9-3F2F-47B1-8229-CF943455011D}" dt="2021-07-31T07:20:32.317" v="244" actId="1076"/>
        <pc:sldMkLst>
          <pc:docMk/>
          <pc:sldMk cId="1734950941" sldId="420"/>
        </pc:sldMkLst>
        <pc:spChg chg="add mod">
          <ac:chgData name="Marius Grobbelaar" userId="f78c0ccbbd61117f" providerId="LiveId" clId="{C3F304C9-3F2F-47B1-8229-CF943455011D}" dt="2021-07-31T07:20:29.554" v="243" actId="14100"/>
          <ac:spMkLst>
            <pc:docMk/>
            <pc:sldMk cId="1734950941" sldId="420"/>
            <ac:spMk id="6" creationId="{0241ECA2-1360-4C6A-85AB-113B69A20B93}"/>
          </ac:spMkLst>
        </pc:spChg>
        <pc:picChg chg="add mod">
          <ac:chgData name="Marius Grobbelaar" userId="f78c0ccbbd61117f" providerId="LiveId" clId="{C3F304C9-3F2F-47B1-8229-CF943455011D}" dt="2021-07-31T07:20:32.317" v="244" actId="1076"/>
          <ac:picMkLst>
            <pc:docMk/>
            <pc:sldMk cId="1734950941" sldId="420"/>
            <ac:picMk id="8" creationId="{AE32665F-2456-4D4F-B490-A3CFE4FDD03E}"/>
          </ac:picMkLst>
        </pc:picChg>
      </pc:sldChg>
      <pc:sldChg chg="addSp modSp add mod">
        <pc:chgData name="Marius Grobbelaar" userId="f78c0ccbbd61117f" providerId="LiveId" clId="{C3F304C9-3F2F-47B1-8229-CF943455011D}" dt="2021-07-31T07:21:40.570" v="253" actId="1076"/>
        <pc:sldMkLst>
          <pc:docMk/>
          <pc:sldMk cId="206405557" sldId="421"/>
        </pc:sldMkLst>
        <pc:spChg chg="add mod">
          <ac:chgData name="Marius Grobbelaar" userId="f78c0ccbbd61117f" providerId="LiveId" clId="{C3F304C9-3F2F-47B1-8229-CF943455011D}" dt="2021-07-31T07:21:29.579" v="248" actId="1076"/>
          <ac:spMkLst>
            <pc:docMk/>
            <pc:sldMk cId="206405557" sldId="421"/>
            <ac:spMk id="6" creationId="{F671C16D-73B6-4A52-966A-E3F97AD66CDB}"/>
          </ac:spMkLst>
        </pc:spChg>
        <pc:spChg chg="add mod">
          <ac:chgData name="Marius Grobbelaar" userId="f78c0ccbbd61117f" providerId="LiveId" clId="{C3F304C9-3F2F-47B1-8229-CF943455011D}" dt="2021-07-31T07:21:36.439" v="250" actId="14100"/>
          <ac:spMkLst>
            <pc:docMk/>
            <pc:sldMk cId="206405557" sldId="421"/>
            <ac:spMk id="8" creationId="{7C43C595-A3FB-47BF-AB35-B34BE7321D3B}"/>
          </ac:spMkLst>
        </pc:spChg>
        <pc:picChg chg="add mod">
          <ac:chgData name="Marius Grobbelaar" userId="f78c0ccbbd61117f" providerId="LiveId" clId="{C3F304C9-3F2F-47B1-8229-CF943455011D}" dt="2021-07-31T07:21:39.061" v="252" actId="1076"/>
          <ac:picMkLst>
            <pc:docMk/>
            <pc:sldMk cId="206405557" sldId="421"/>
            <ac:picMk id="10" creationId="{1D7A3F5C-57D9-4CDD-A6A0-B39A1C405876}"/>
          </ac:picMkLst>
        </pc:picChg>
        <pc:picChg chg="add mod">
          <ac:chgData name="Marius Grobbelaar" userId="f78c0ccbbd61117f" providerId="LiveId" clId="{C3F304C9-3F2F-47B1-8229-CF943455011D}" dt="2021-07-31T07:21:37.829" v="251" actId="1076"/>
          <ac:picMkLst>
            <pc:docMk/>
            <pc:sldMk cId="206405557" sldId="421"/>
            <ac:picMk id="11" creationId="{855F1A97-4A2D-441F-A59A-875E10684E87}"/>
          </ac:picMkLst>
        </pc:picChg>
        <pc:picChg chg="add mod">
          <ac:chgData name="Marius Grobbelaar" userId="f78c0ccbbd61117f" providerId="LiveId" clId="{C3F304C9-3F2F-47B1-8229-CF943455011D}" dt="2021-07-31T07:21:40.570" v="253" actId="1076"/>
          <ac:picMkLst>
            <pc:docMk/>
            <pc:sldMk cId="206405557" sldId="421"/>
            <ac:picMk id="12" creationId="{86061321-BBF5-43D4-A848-EC0D88560A7F}"/>
          </ac:picMkLst>
        </pc:picChg>
      </pc:sldChg>
      <pc:sldChg chg="addSp modSp add mod">
        <pc:chgData name="Marius Grobbelaar" userId="f78c0ccbbd61117f" providerId="LiveId" clId="{C3F304C9-3F2F-47B1-8229-CF943455011D}" dt="2021-07-31T07:22:24.293" v="260" actId="255"/>
        <pc:sldMkLst>
          <pc:docMk/>
          <pc:sldMk cId="3597266656" sldId="422"/>
        </pc:sldMkLst>
        <pc:spChg chg="add mod">
          <ac:chgData name="Marius Grobbelaar" userId="f78c0ccbbd61117f" providerId="LiveId" clId="{C3F304C9-3F2F-47B1-8229-CF943455011D}" dt="2021-07-31T07:22:08.911" v="256" actId="1076"/>
          <ac:spMkLst>
            <pc:docMk/>
            <pc:sldMk cId="3597266656" sldId="422"/>
            <ac:spMk id="6" creationId="{DC808D86-8AAD-42F6-91D7-BA9AD58C79EF}"/>
          </ac:spMkLst>
        </pc:spChg>
        <pc:spChg chg="add mod">
          <ac:chgData name="Marius Grobbelaar" userId="f78c0ccbbd61117f" providerId="LiveId" clId="{C3F304C9-3F2F-47B1-8229-CF943455011D}" dt="2021-07-31T07:22:24.293" v="260" actId="255"/>
          <ac:spMkLst>
            <pc:docMk/>
            <pc:sldMk cId="3597266656" sldId="422"/>
            <ac:spMk id="8" creationId="{DFC57CB4-3F39-416A-BA0D-BAD44EFD474B}"/>
          </ac:spMkLst>
        </pc:spChg>
      </pc:sldChg>
      <pc:sldChg chg="addSp modSp add mod">
        <pc:chgData name="Marius Grobbelaar" userId="f78c0ccbbd61117f" providerId="LiveId" clId="{C3F304C9-3F2F-47B1-8229-CF943455011D}" dt="2021-07-31T07:23:15.255" v="272" actId="1076"/>
        <pc:sldMkLst>
          <pc:docMk/>
          <pc:sldMk cId="3215270791" sldId="423"/>
        </pc:sldMkLst>
        <pc:spChg chg="add mod">
          <ac:chgData name="Marius Grobbelaar" userId="f78c0ccbbd61117f" providerId="LiveId" clId="{C3F304C9-3F2F-47B1-8229-CF943455011D}" dt="2021-07-31T07:22:45.171" v="264" actId="1076"/>
          <ac:spMkLst>
            <pc:docMk/>
            <pc:sldMk cId="3215270791" sldId="423"/>
            <ac:spMk id="6" creationId="{E5694E63-1034-4840-85FF-ED164A7E4C79}"/>
          </ac:spMkLst>
        </pc:spChg>
        <pc:picChg chg="add mod">
          <ac:chgData name="Marius Grobbelaar" userId="f78c0ccbbd61117f" providerId="LiveId" clId="{C3F304C9-3F2F-47B1-8229-CF943455011D}" dt="2021-07-31T07:23:15.255" v="272" actId="1076"/>
          <ac:picMkLst>
            <pc:docMk/>
            <pc:sldMk cId="3215270791" sldId="423"/>
            <ac:picMk id="8" creationId="{D14F2CC4-AC08-4F36-9583-A0017A1253C4}"/>
          </ac:picMkLst>
        </pc:picChg>
        <pc:picChg chg="add mod">
          <ac:chgData name="Marius Grobbelaar" userId="f78c0ccbbd61117f" providerId="LiveId" clId="{C3F304C9-3F2F-47B1-8229-CF943455011D}" dt="2021-07-31T07:22:58.007" v="268" actId="14100"/>
          <ac:picMkLst>
            <pc:docMk/>
            <pc:sldMk cId="3215270791" sldId="423"/>
            <ac:picMk id="10" creationId="{CBF78B8D-4AF6-4BBF-B6BE-C34D6C4E4402}"/>
          </ac:picMkLst>
        </pc:picChg>
      </pc:sldChg>
      <pc:sldChg chg="addSp modSp add mod">
        <pc:chgData name="Marius Grobbelaar" userId="f78c0ccbbd61117f" providerId="LiveId" clId="{C3F304C9-3F2F-47B1-8229-CF943455011D}" dt="2021-07-31T07:24:06.761" v="284" actId="20577"/>
        <pc:sldMkLst>
          <pc:docMk/>
          <pc:sldMk cId="1151939663" sldId="424"/>
        </pc:sldMkLst>
        <pc:spChg chg="add mod">
          <ac:chgData name="Marius Grobbelaar" userId="f78c0ccbbd61117f" providerId="LiveId" clId="{C3F304C9-3F2F-47B1-8229-CF943455011D}" dt="2021-07-31T07:23:36.385" v="276" actId="14100"/>
          <ac:spMkLst>
            <pc:docMk/>
            <pc:sldMk cId="1151939663" sldId="424"/>
            <ac:spMk id="6" creationId="{A6E02472-471A-4B3D-85AF-0468BADCBB76}"/>
          </ac:spMkLst>
        </pc:spChg>
        <pc:spChg chg="add mod">
          <ac:chgData name="Marius Grobbelaar" userId="f78c0ccbbd61117f" providerId="LiveId" clId="{C3F304C9-3F2F-47B1-8229-CF943455011D}" dt="2021-07-31T07:24:06.761" v="284" actId="20577"/>
          <ac:spMkLst>
            <pc:docMk/>
            <pc:sldMk cId="1151939663" sldId="424"/>
            <ac:spMk id="8" creationId="{FF784961-7692-4CD7-AF36-84EA95B4CC5F}"/>
          </ac:spMkLst>
        </pc:spChg>
        <pc:picChg chg="add mod">
          <ac:chgData name="Marius Grobbelaar" userId="f78c0ccbbd61117f" providerId="LiveId" clId="{C3F304C9-3F2F-47B1-8229-CF943455011D}" dt="2021-07-31T07:24:01.278" v="282" actId="1076"/>
          <ac:picMkLst>
            <pc:docMk/>
            <pc:sldMk cId="1151939663" sldId="424"/>
            <ac:picMk id="10" creationId="{767FF0B2-DAEA-459F-A2AF-0FA0829AB970}"/>
          </ac:picMkLst>
        </pc:picChg>
      </pc:sldChg>
      <pc:sldChg chg="addSp modSp add mod">
        <pc:chgData name="Marius Grobbelaar" userId="f78c0ccbbd61117f" providerId="LiveId" clId="{C3F304C9-3F2F-47B1-8229-CF943455011D}" dt="2021-07-31T07:24:56.603" v="294" actId="1076"/>
        <pc:sldMkLst>
          <pc:docMk/>
          <pc:sldMk cId="431430166" sldId="425"/>
        </pc:sldMkLst>
        <pc:spChg chg="add mod">
          <ac:chgData name="Marius Grobbelaar" userId="f78c0ccbbd61117f" providerId="LiveId" clId="{C3F304C9-3F2F-47B1-8229-CF943455011D}" dt="2021-07-31T07:24:19.541" v="287" actId="1076"/>
          <ac:spMkLst>
            <pc:docMk/>
            <pc:sldMk cId="431430166" sldId="425"/>
            <ac:spMk id="6" creationId="{0509F3E1-4BFD-44EE-822B-D584E27F089A}"/>
          </ac:spMkLst>
        </pc:spChg>
        <pc:spChg chg="add mod">
          <ac:chgData name="Marius Grobbelaar" userId="f78c0ccbbd61117f" providerId="LiveId" clId="{C3F304C9-3F2F-47B1-8229-CF943455011D}" dt="2021-07-31T07:24:24.923" v="289" actId="14100"/>
          <ac:spMkLst>
            <pc:docMk/>
            <pc:sldMk cId="431430166" sldId="425"/>
            <ac:spMk id="8" creationId="{58ED0F98-A886-4042-BFBF-3E5FE6CAC8E6}"/>
          </ac:spMkLst>
        </pc:spChg>
        <pc:picChg chg="add mod ord">
          <ac:chgData name="Marius Grobbelaar" userId="f78c0ccbbd61117f" providerId="LiveId" clId="{C3F304C9-3F2F-47B1-8229-CF943455011D}" dt="2021-07-31T07:24:56.603" v="294" actId="1076"/>
          <ac:picMkLst>
            <pc:docMk/>
            <pc:sldMk cId="431430166" sldId="425"/>
            <ac:picMk id="10" creationId="{88C740BC-014A-4798-9D55-73572153F8FE}"/>
          </ac:picMkLst>
        </pc:picChg>
      </pc:sldChg>
      <pc:sldChg chg="addSp modSp add mod">
        <pc:chgData name="Marius Grobbelaar" userId="f78c0ccbbd61117f" providerId="LiveId" clId="{C3F304C9-3F2F-47B1-8229-CF943455011D}" dt="2021-07-31T07:25:54.277" v="309" actId="14100"/>
        <pc:sldMkLst>
          <pc:docMk/>
          <pc:sldMk cId="2663423807" sldId="426"/>
        </pc:sldMkLst>
        <pc:spChg chg="add mod">
          <ac:chgData name="Marius Grobbelaar" userId="f78c0ccbbd61117f" providerId="LiveId" clId="{C3F304C9-3F2F-47B1-8229-CF943455011D}" dt="2021-07-31T07:25:47.921" v="307" actId="1076"/>
          <ac:spMkLst>
            <pc:docMk/>
            <pc:sldMk cId="2663423807" sldId="426"/>
            <ac:spMk id="6" creationId="{B1F4DDAE-6E5A-4DD8-8B4A-222E0FC55276}"/>
          </ac:spMkLst>
        </pc:spChg>
        <pc:spChg chg="add mod">
          <ac:chgData name="Marius Grobbelaar" userId="f78c0ccbbd61117f" providerId="LiveId" clId="{C3F304C9-3F2F-47B1-8229-CF943455011D}" dt="2021-07-31T07:25:54.277" v="309" actId="14100"/>
          <ac:spMkLst>
            <pc:docMk/>
            <pc:sldMk cId="2663423807" sldId="426"/>
            <ac:spMk id="8" creationId="{5E14B42F-3855-4D21-A161-6FC65663CB73}"/>
          </ac:spMkLst>
        </pc:spChg>
      </pc:sldChg>
      <pc:sldChg chg="addSp modSp add mod ord">
        <pc:chgData name="Marius Grobbelaar" userId="f78c0ccbbd61117f" providerId="LiveId" clId="{C3F304C9-3F2F-47B1-8229-CF943455011D}" dt="2021-07-31T07:25:35.124" v="303" actId="1076"/>
        <pc:sldMkLst>
          <pc:docMk/>
          <pc:sldMk cId="3548188549" sldId="427"/>
        </pc:sldMkLst>
        <pc:spChg chg="add mod">
          <ac:chgData name="Marius Grobbelaar" userId="f78c0ccbbd61117f" providerId="LiveId" clId="{C3F304C9-3F2F-47B1-8229-CF943455011D}" dt="2021-07-31T07:25:24.317" v="298" actId="14100"/>
          <ac:spMkLst>
            <pc:docMk/>
            <pc:sldMk cId="3548188549" sldId="427"/>
            <ac:spMk id="6" creationId="{BC28914C-3410-4D0E-9B82-D3E869533BE5}"/>
          </ac:spMkLst>
        </pc:spChg>
        <pc:picChg chg="add mod">
          <ac:chgData name="Marius Grobbelaar" userId="f78c0ccbbd61117f" providerId="LiveId" clId="{C3F304C9-3F2F-47B1-8229-CF943455011D}" dt="2021-07-31T07:25:27.595" v="300" actId="14100"/>
          <ac:picMkLst>
            <pc:docMk/>
            <pc:sldMk cId="3548188549" sldId="427"/>
            <ac:picMk id="8" creationId="{FD839339-05E7-4708-85EE-2B1F65916406}"/>
          </ac:picMkLst>
        </pc:picChg>
        <pc:picChg chg="add mod">
          <ac:chgData name="Marius Grobbelaar" userId="f78c0ccbbd61117f" providerId="LiveId" clId="{C3F304C9-3F2F-47B1-8229-CF943455011D}" dt="2021-07-31T07:25:35.124" v="303" actId="1076"/>
          <ac:picMkLst>
            <pc:docMk/>
            <pc:sldMk cId="3548188549" sldId="427"/>
            <ac:picMk id="10" creationId="{0C1D9137-FE9D-4F40-B2C4-6D8F00B768EE}"/>
          </ac:picMkLst>
        </pc:picChg>
      </pc:sldChg>
      <pc:sldChg chg="addSp modSp add mod">
        <pc:chgData name="Marius Grobbelaar" userId="f78c0ccbbd61117f" providerId="LiveId" clId="{C3F304C9-3F2F-47B1-8229-CF943455011D}" dt="2021-07-31T07:26:58.189" v="322" actId="404"/>
        <pc:sldMkLst>
          <pc:docMk/>
          <pc:sldMk cId="2918402952" sldId="428"/>
        </pc:sldMkLst>
        <pc:spChg chg="add mod">
          <ac:chgData name="Marius Grobbelaar" userId="f78c0ccbbd61117f" providerId="LiveId" clId="{C3F304C9-3F2F-47B1-8229-CF943455011D}" dt="2021-07-31T07:26:58.189" v="322" actId="404"/>
          <ac:spMkLst>
            <pc:docMk/>
            <pc:sldMk cId="2918402952" sldId="428"/>
            <ac:spMk id="6" creationId="{69F1A7D0-FA2F-406C-951B-EB6555A46317}"/>
          </ac:spMkLst>
        </pc:spChg>
        <pc:spChg chg="add mod">
          <ac:chgData name="Marius Grobbelaar" userId="f78c0ccbbd61117f" providerId="LiveId" clId="{C3F304C9-3F2F-47B1-8229-CF943455011D}" dt="2021-07-31T07:26:11.130" v="313" actId="1076"/>
          <ac:spMkLst>
            <pc:docMk/>
            <pc:sldMk cId="2918402952" sldId="428"/>
            <ac:spMk id="8" creationId="{F19ED650-2F6A-4D65-984F-254C169C875A}"/>
          </ac:spMkLst>
        </pc:spChg>
        <pc:picChg chg="add mod modCrop">
          <ac:chgData name="Marius Grobbelaar" userId="f78c0ccbbd61117f" providerId="LiveId" clId="{C3F304C9-3F2F-47B1-8229-CF943455011D}" dt="2021-07-31T07:26:25.898" v="316" actId="1076"/>
          <ac:picMkLst>
            <pc:docMk/>
            <pc:sldMk cId="2918402952" sldId="428"/>
            <ac:picMk id="10" creationId="{DAE0ACF8-8406-49D9-B0F7-408783480568}"/>
          </ac:picMkLst>
        </pc:picChg>
        <pc:picChg chg="add mod modCrop">
          <ac:chgData name="Marius Grobbelaar" userId="f78c0ccbbd61117f" providerId="LiveId" clId="{C3F304C9-3F2F-47B1-8229-CF943455011D}" dt="2021-07-31T07:26:46.671" v="321" actId="1076"/>
          <ac:picMkLst>
            <pc:docMk/>
            <pc:sldMk cId="2918402952" sldId="428"/>
            <ac:picMk id="11" creationId="{587CC5F5-BB66-4327-BE5C-0628DCEBC04B}"/>
          </ac:picMkLst>
        </pc:picChg>
      </pc:sldChg>
      <pc:sldChg chg="addSp modSp add mod">
        <pc:chgData name="Marius Grobbelaar" userId="f78c0ccbbd61117f" providerId="LiveId" clId="{C3F304C9-3F2F-47B1-8229-CF943455011D}" dt="2021-07-31T07:27:36.892" v="331" actId="122"/>
        <pc:sldMkLst>
          <pc:docMk/>
          <pc:sldMk cId="3518921035" sldId="429"/>
        </pc:sldMkLst>
        <pc:spChg chg="add mod">
          <ac:chgData name="Marius Grobbelaar" userId="f78c0ccbbd61117f" providerId="LiveId" clId="{C3F304C9-3F2F-47B1-8229-CF943455011D}" dt="2021-07-31T07:27:14.221" v="325" actId="1076"/>
          <ac:spMkLst>
            <pc:docMk/>
            <pc:sldMk cId="3518921035" sldId="429"/>
            <ac:spMk id="6" creationId="{D000A1F1-8247-43B5-85B9-F46C8F03D40D}"/>
          </ac:spMkLst>
        </pc:spChg>
        <pc:spChg chg="add mod">
          <ac:chgData name="Marius Grobbelaar" userId="f78c0ccbbd61117f" providerId="LiveId" clId="{C3F304C9-3F2F-47B1-8229-CF943455011D}" dt="2021-07-31T07:27:36.892" v="331" actId="122"/>
          <ac:spMkLst>
            <pc:docMk/>
            <pc:sldMk cId="3518921035" sldId="429"/>
            <ac:spMk id="8" creationId="{DFD122B8-3412-4EE1-9C91-4441D1FF06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15231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229271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252448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387657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117752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421265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370145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311874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130951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405445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1965283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375910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3221637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650811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61059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97459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227403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415666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295258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26027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219899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16225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131011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14</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E2B0977-3618-416D-9352-BF41D0E9233A}"/>
              </a:ext>
            </a:extLst>
          </p:cNvPr>
          <p:cNvSpPr>
            <a:spLocks noGrp="1"/>
          </p:cNvSpPr>
          <p:nvPr>
            <p:ph type="title"/>
          </p:nvPr>
        </p:nvSpPr>
        <p:spPr>
          <a:xfrm>
            <a:off x="1664504" y="88357"/>
            <a:ext cx="6957193" cy="752140"/>
          </a:xfrm>
        </p:spPr>
        <p:txBody>
          <a:bodyPr>
            <a:normAutofit/>
          </a:bodyPr>
          <a:lstStyle/>
          <a:p>
            <a:pPr algn="l"/>
            <a:r>
              <a:rPr lang="en-US" sz="4000" dirty="0">
                <a:latin typeface="+mn-lt"/>
                <a:ea typeface="Roboto" panose="02000000000000000000" pitchFamily="2" charset="0"/>
              </a:rPr>
              <a:t>Food Packaging Waste at Events</a:t>
            </a:r>
          </a:p>
        </p:txBody>
      </p:sp>
      <p:sp>
        <p:nvSpPr>
          <p:cNvPr id="8" name="TextBox 7">
            <a:extLst>
              <a:ext uri="{FF2B5EF4-FFF2-40B4-BE49-F238E27FC236}">
                <a16:creationId xmlns:a16="http://schemas.microsoft.com/office/drawing/2014/main" id="{01002535-3990-477D-82E4-281A6DDC56F8}"/>
              </a:ext>
            </a:extLst>
          </p:cNvPr>
          <p:cNvSpPr txBox="1"/>
          <p:nvPr/>
        </p:nvSpPr>
        <p:spPr>
          <a:xfrm>
            <a:off x="774682" y="1430484"/>
            <a:ext cx="7541734" cy="4708981"/>
          </a:xfrm>
          <a:prstGeom prst="rect">
            <a:avLst/>
          </a:prstGeom>
          <a:noFill/>
        </p:spPr>
        <p:txBody>
          <a:bodyPr wrap="square">
            <a:spAutoFit/>
          </a:bodyPr>
          <a:lstStyle/>
          <a:p>
            <a:pPr marL="342900" indent="-342900">
              <a:buFont typeface="Arial" panose="020B0604020202020204" pitchFamily="34" charset="0"/>
              <a:buChar char="•"/>
            </a:pPr>
            <a:r>
              <a:rPr lang="en-US" sz="2000" dirty="0"/>
              <a:t>Events can create a lot of waste.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may not be the organizer of the event, but you as the recipe developer needs to assure that the packaging you are using for the food is biodegradable and will not take too much space.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Remember Council bins are designed for day-to-day use and aren’t sufficient to handle the extra waste from an event.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some countries by law, a plan must be submitted for any event where 1,000 people or more are expected to attend.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Maybe in your country it is not mandatory, but it is a good idea to create a plan for an event of any size.</a:t>
            </a:r>
            <a:endParaRPr lang="en-US" dirty="0"/>
          </a:p>
        </p:txBody>
      </p:sp>
    </p:spTree>
    <p:extLst>
      <p:ext uri="{BB962C8B-B14F-4D97-AF65-F5344CB8AC3E}">
        <p14:creationId xmlns:p14="http://schemas.microsoft.com/office/powerpoint/2010/main" val="428581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62ACCC0-7A74-4C3A-94FC-15C83B3A0175}"/>
              </a:ext>
            </a:extLst>
          </p:cNvPr>
          <p:cNvSpPr>
            <a:spLocks noGrp="1"/>
          </p:cNvSpPr>
          <p:nvPr>
            <p:ph type="title"/>
          </p:nvPr>
        </p:nvSpPr>
        <p:spPr>
          <a:xfrm>
            <a:off x="1697276" y="36081"/>
            <a:ext cx="6339566" cy="760453"/>
          </a:xfrm>
        </p:spPr>
        <p:txBody>
          <a:bodyPr>
            <a:normAutofit/>
          </a:bodyPr>
          <a:lstStyle/>
          <a:p>
            <a:pPr algn="l"/>
            <a:r>
              <a:rPr lang="en-US" sz="4000" dirty="0">
                <a:latin typeface="+mn-lt"/>
                <a:ea typeface="Roboto" panose="02000000000000000000" pitchFamily="2" charset="0"/>
              </a:rPr>
              <a:t>Food Presentations</a:t>
            </a:r>
          </a:p>
        </p:txBody>
      </p:sp>
      <p:sp>
        <p:nvSpPr>
          <p:cNvPr id="8" name="TextBox 7">
            <a:extLst>
              <a:ext uri="{FF2B5EF4-FFF2-40B4-BE49-F238E27FC236}">
                <a16:creationId xmlns:a16="http://schemas.microsoft.com/office/drawing/2014/main" id="{A05B7C25-E926-4B98-8EBF-BBD30E3A0D18}"/>
              </a:ext>
            </a:extLst>
          </p:cNvPr>
          <p:cNvSpPr txBox="1"/>
          <p:nvPr/>
        </p:nvSpPr>
        <p:spPr>
          <a:xfrm>
            <a:off x="539552" y="2636912"/>
            <a:ext cx="7890364" cy="1200329"/>
          </a:xfrm>
          <a:prstGeom prst="rect">
            <a:avLst/>
          </a:prstGeom>
          <a:noFill/>
        </p:spPr>
        <p:txBody>
          <a:bodyPr wrap="square">
            <a:spAutoFit/>
          </a:bodyPr>
          <a:lstStyle/>
          <a:p>
            <a:pPr algn="ctr"/>
            <a:r>
              <a:rPr lang="en-US" sz="3600" dirty="0"/>
              <a:t>Why do Recipe Developers or Chefs Garnish their Food Creations?</a:t>
            </a:r>
          </a:p>
        </p:txBody>
      </p:sp>
    </p:spTree>
    <p:extLst>
      <p:ext uri="{BB962C8B-B14F-4D97-AF65-F5344CB8AC3E}">
        <p14:creationId xmlns:p14="http://schemas.microsoft.com/office/powerpoint/2010/main" val="110726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CAE8B65-FD85-438D-9E63-C86D8918F604}"/>
              </a:ext>
            </a:extLst>
          </p:cNvPr>
          <p:cNvSpPr>
            <a:spLocks noGrp="1"/>
          </p:cNvSpPr>
          <p:nvPr>
            <p:ph type="title"/>
          </p:nvPr>
        </p:nvSpPr>
        <p:spPr>
          <a:xfrm>
            <a:off x="1697276" y="44874"/>
            <a:ext cx="5259446" cy="760453"/>
          </a:xfrm>
        </p:spPr>
        <p:txBody>
          <a:bodyPr>
            <a:normAutofit/>
          </a:bodyPr>
          <a:lstStyle/>
          <a:p>
            <a:pPr algn="l"/>
            <a:r>
              <a:rPr lang="en-US" sz="4000" dirty="0">
                <a:latin typeface="+mn-lt"/>
                <a:ea typeface="Roboto" panose="02000000000000000000" pitchFamily="2" charset="0"/>
              </a:rPr>
              <a:t>Visual Appearance</a:t>
            </a:r>
          </a:p>
        </p:txBody>
      </p:sp>
      <p:sp>
        <p:nvSpPr>
          <p:cNvPr id="8" name="TextBox 7">
            <a:extLst>
              <a:ext uri="{FF2B5EF4-FFF2-40B4-BE49-F238E27FC236}">
                <a16:creationId xmlns:a16="http://schemas.microsoft.com/office/drawing/2014/main" id="{09B7FD6F-92B3-499D-A04E-E6FFF1F92704}"/>
              </a:ext>
            </a:extLst>
          </p:cNvPr>
          <p:cNvSpPr txBox="1"/>
          <p:nvPr/>
        </p:nvSpPr>
        <p:spPr>
          <a:xfrm>
            <a:off x="745474" y="1488415"/>
            <a:ext cx="7498933" cy="34778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Food should look visually appealing.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Your eyes experience the food first. Garnish adds a pop of color and excitement to any platter that catches your eye and makes you want to taste the food.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Garnish does not have to be fancy.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It could be something as sprinkled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dill over steamed fish.</a:t>
            </a:r>
          </a:p>
        </p:txBody>
      </p:sp>
      <p:pic>
        <p:nvPicPr>
          <p:cNvPr id="10" name="Picture 9">
            <a:extLst>
              <a:ext uri="{FF2B5EF4-FFF2-40B4-BE49-F238E27FC236}">
                <a16:creationId xmlns:a16="http://schemas.microsoft.com/office/drawing/2014/main" id="{6E5BBDB3-1317-4CDD-8858-0C4C96FA898B}"/>
              </a:ext>
            </a:extLst>
          </p:cNvPr>
          <p:cNvPicPr>
            <a:picLocks noChangeAspect="1"/>
          </p:cNvPicPr>
          <p:nvPr/>
        </p:nvPicPr>
        <p:blipFill>
          <a:blip r:embed="rId4"/>
          <a:stretch>
            <a:fillRect/>
          </a:stretch>
        </p:blipFill>
        <p:spPr>
          <a:xfrm>
            <a:off x="5580112" y="3703887"/>
            <a:ext cx="2490748" cy="2490748"/>
          </a:xfrm>
          <a:prstGeom prst="rect">
            <a:avLst/>
          </a:prstGeom>
        </p:spPr>
      </p:pic>
    </p:spTree>
    <p:extLst>
      <p:ext uri="{BB962C8B-B14F-4D97-AF65-F5344CB8AC3E}">
        <p14:creationId xmlns:p14="http://schemas.microsoft.com/office/powerpoint/2010/main" val="149494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34C9800-08FD-46B9-ADF1-DD1540A961A4}"/>
              </a:ext>
            </a:extLst>
          </p:cNvPr>
          <p:cNvSpPr>
            <a:spLocks noGrp="1"/>
          </p:cNvSpPr>
          <p:nvPr>
            <p:ph type="title"/>
          </p:nvPr>
        </p:nvSpPr>
        <p:spPr>
          <a:xfrm>
            <a:off x="1679691" y="53666"/>
            <a:ext cx="7763248" cy="804967"/>
          </a:xfrm>
        </p:spPr>
        <p:txBody>
          <a:bodyPr>
            <a:normAutofit/>
          </a:bodyPr>
          <a:lstStyle/>
          <a:p>
            <a:pPr algn="l"/>
            <a:r>
              <a:rPr lang="en-US" sz="4000" dirty="0">
                <a:latin typeface="+mn-lt"/>
                <a:ea typeface="Roboto" panose="02000000000000000000" pitchFamily="2" charset="0"/>
              </a:rPr>
              <a:t>Enhancement of Flavor</a:t>
            </a:r>
          </a:p>
        </p:txBody>
      </p:sp>
      <p:sp>
        <p:nvSpPr>
          <p:cNvPr id="8" name="TextBox 7">
            <a:extLst>
              <a:ext uri="{FF2B5EF4-FFF2-40B4-BE49-F238E27FC236}">
                <a16:creationId xmlns:a16="http://schemas.microsoft.com/office/drawing/2014/main" id="{CB16216D-C28E-4338-867D-BAC45CA1046E}"/>
              </a:ext>
            </a:extLst>
          </p:cNvPr>
          <p:cNvSpPr txBox="1"/>
          <p:nvPr/>
        </p:nvSpPr>
        <p:spPr>
          <a:xfrm>
            <a:off x="725644" y="1472540"/>
            <a:ext cx="7574294"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Adding a slice of lemon to a seafood platter will add a tint of yellow to it.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It will not only add some color, but the lemon juice serves the purpose of enhancing the flavor.</a:t>
            </a:r>
          </a:p>
        </p:txBody>
      </p:sp>
      <p:pic>
        <p:nvPicPr>
          <p:cNvPr id="10" name="Picture 9">
            <a:extLst>
              <a:ext uri="{FF2B5EF4-FFF2-40B4-BE49-F238E27FC236}">
                <a16:creationId xmlns:a16="http://schemas.microsoft.com/office/drawing/2014/main" id="{A049EFA0-6474-437D-9857-4610DA542FBB}"/>
              </a:ext>
            </a:extLst>
          </p:cNvPr>
          <p:cNvPicPr>
            <a:picLocks noChangeAspect="1"/>
          </p:cNvPicPr>
          <p:nvPr/>
        </p:nvPicPr>
        <p:blipFill>
          <a:blip r:embed="rId4"/>
          <a:stretch>
            <a:fillRect/>
          </a:stretch>
        </p:blipFill>
        <p:spPr>
          <a:xfrm>
            <a:off x="4932040" y="3859358"/>
            <a:ext cx="3185775" cy="2123850"/>
          </a:xfrm>
          <a:prstGeom prst="rect">
            <a:avLst/>
          </a:prstGeom>
        </p:spPr>
      </p:pic>
    </p:spTree>
    <p:extLst>
      <p:ext uri="{BB962C8B-B14F-4D97-AF65-F5344CB8AC3E}">
        <p14:creationId xmlns:p14="http://schemas.microsoft.com/office/powerpoint/2010/main" val="21179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D9B86F-A721-4E19-B3B9-3A7AE02D8695}"/>
              </a:ext>
            </a:extLst>
          </p:cNvPr>
          <p:cNvPicPr>
            <a:picLocks noChangeAspect="1"/>
          </p:cNvPicPr>
          <p:nvPr/>
        </p:nvPicPr>
        <p:blipFill>
          <a:blip r:embed="rId3">
            <a:alphaModFix amt="40000"/>
          </a:blip>
          <a:stretch>
            <a:fillRect/>
          </a:stretch>
        </p:blipFill>
        <p:spPr>
          <a:xfrm>
            <a:off x="4657999" y="1618757"/>
            <a:ext cx="3635942" cy="4544927"/>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07A817A-CE2A-4E0E-B365-20EE3A84A95D}"/>
              </a:ext>
            </a:extLst>
          </p:cNvPr>
          <p:cNvSpPr>
            <a:spLocks noGrp="1"/>
          </p:cNvSpPr>
          <p:nvPr>
            <p:ph type="title"/>
          </p:nvPr>
        </p:nvSpPr>
        <p:spPr>
          <a:xfrm>
            <a:off x="1670899" y="-25464"/>
            <a:ext cx="6645517" cy="806266"/>
          </a:xfrm>
        </p:spPr>
        <p:txBody>
          <a:bodyPr>
            <a:normAutofit/>
          </a:bodyPr>
          <a:lstStyle/>
          <a:p>
            <a:pPr algn="l"/>
            <a:r>
              <a:rPr lang="en-US" sz="4000" dirty="0">
                <a:latin typeface="+mn-lt"/>
                <a:ea typeface="Roboto" panose="02000000000000000000" pitchFamily="2" charset="0"/>
              </a:rPr>
              <a:t>Filling the Plate</a:t>
            </a:r>
          </a:p>
        </p:txBody>
      </p:sp>
      <p:sp>
        <p:nvSpPr>
          <p:cNvPr id="8" name="TextBox 7">
            <a:extLst>
              <a:ext uri="{FF2B5EF4-FFF2-40B4-BE49-F238E27FC236}">
                <a16:creationId xmlns:a16="http://schemas.microsoft.com/office/drawing/2014/main" id="{911577DD-B350-4185-8936-1750D79DD265}"/>
              </a:ext>
            </a:extLst>
          </p:cNvPr>
          <p:cNvSpPr txBox="1"/>
          <p:nvPr/>
        </p:nvSpPr>
        <p:spPr>
          <a:xfrm>
            <a:off x="771485" y="1458643"/>
            <a:ext cx="6249445"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Garnish can serve as a plate filler.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If you are served a single slice of cheesecake placed on the middle of a dish, it might look a little empty and may not even seem worth the price.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By adding a sauce too, for example, a strawberry sauce, it will look more appetizing.</a:t>
            </a:r>
          </a:p>
        </p:txBody>
      </p:sp>
    </p:spTree>
    <p:extLst>
      <p:ext uri="{BB962C8B-B14F-4D97-AF65-F5344CB8AC3E}">
        <p14:creationId xmlns:p14="http://schemas.microsoft.com/office/powerpoint/2010/main" val="607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11162BA-84B4-414C-A13D-A55C2CF5E124}"/>
              </a:ext>
            </a:extLst>
          </p:cNvPr>
          <p:cNvSpPr>
            <a:spLocks noGrp="1"/>
          </p:cNvSpPr>
          <p:nvPr>
            <p:ph type="title"/>
          </p:nvPr>
        </p:nvSpPr>
        <p:spPr>
          <a:xfrm>
            <a:off x="1741716" y="-14273"/>
            <a:ext cx="6357517" cy="730008"/>
          </a:xfrm>
        </p:spPr>
        <p:txBody>
          <a:bodyPr>
            <a:normAutofit/>
          </a:bodyPr>
          <a:lstStyle/>
          <a:p>
            <a:pPr algn="l"/>
            <a:r>
              <a:rPr lang="en-US" sz="4000" dirty="0">
                <a:latin typeface="+mn-lt"/>
                <a:ea typeface="Roboto" panose="02000000000000000000" pitchFamily="2" charset="0"/>
              </a:rPr>
              <a:t>Types of Garnishes</a:t>
            </a:r>
          </a:p>
        </p:txBody>
      </p:sp>
      <p:pic>
        <p:nvPicPr>
          <p:cNvPr id="8" name="Picture 7">
            <a:extLst>
              <a:ext uri="{FF2B5EF4-FFF2-40B4-BE49-F238E27FC236}">
                <a16:creationId xmlns:a16="http://schemas.microsoft.com/office/drawing/2014/main" id="{B233A0A0-8916-44EF-8F64-7CA1C06745FC}"/>
              </a:ext>
            </a:extLst>
          </p:cNvPr>
          <p:cNvPicPr>
            <a:picLocks noChangeAspect="1"/>
          </p:cNvPicPr>
          <p:nvPr/>
        </p:nvPicPr>
        <p:blipFill>
          <a:blip r:embed="rId4"/>
          <a:stretch>
            <a:fillRect/>
          </a:stretch>
        </p:blipFill>
        <p:spPr>
          <a:xfrm>
            <a:off x="5004048" y="3032468"/>
            <a:ext cx="2143125" cy="2143125"/>
          </a:xfrm>
          <a:prstGeom prst="rect">
            <a:avLst/>
          </a:prstGeom>
        </p:spPr>
      </p:pic>
      <p:sp>
        <p:nvSpPr>
          <p:cNvPr id="10" name="TextBox 9">
            <a:extLst>
              <a:ext uri="{FF2B5EF4-FFF2-40B4-BE49-F238E27FC236}">
                <a16:creationId xmlns:a16="http://schemas.microsoft.com/office/drawing/2014/main" id="{FC367416-9284-462E-857A-C8D69D767B70}"/>
              </a:ext>
            </a:extLst>
          </p:cNvPr>
          <p:cNvSpPr txBox="1"/>
          <p:nvPr/>
        </p:nvSpPr>
        <p:spPr>
          <a:xfrm>
            <a:off x="778398" y="1473030"/>
            <a:ext cx="7320835"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Herbs and Leaves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Roots and Greens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Edible Flowers (Check if government regulations allows this)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Fruits and Vegetables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Puree’s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Syrups and Sauces</a:t>
            </a:r>
          </a:p>
        </p:txBody>
      </p:sp>
      <p:pic>
        <p:nvPicPr>
          <p:cNvPr id="11" name="Picture 10">
            <a:extLst>
              <a:ext uri="{FF2B5EF4-FFF2-40B4-BE49-F238E27FC236}">
                <a16:creationId xmlns:a16="http://schemas.microsoft.com/office/drawing/2014/main" id="{B6DBDBFA-7BC3-42FC-A6E0-AD30C47B9DFB}"/>
              </a:ext>
            </a:extLst>
          </p:cNvPr>
          <p:cNvPicPr>
            <a:picLocks noChangeAspect="1"/>
          </p:cNvPicPr>
          <p:nvPr/>
        </p:nvPicPr>
        <p:blipFill rotWithShape="1">
          <a:blip r:embed="rId5"/>
          <a:srcRect t="30521" b="23708"/>
          <a:stretch/>
        </p:blipFill>
        <p:spPr>
          <a:xfrm>
            <a:off x="899592" y="4437112"/>
            <a:ext cx="2857500" cy="1307898"/>
          </a:xfrm>
          <a:prstGeom prst="rect">
            <a:avLst/>
          </a:prstGeom>
        </p:spPr>
      </p:pic>
    </p:spTree>
    <p:extLst>
      <p:ext uri="{BB962C8B-B14F-4D97-AF65-F5344CB8AC3E}">
        <p14:creationId xmlns:p14="http://schemas.microsoft.com/office/powerpoint/2010/main" val="162912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241ECA2-1360-4C6A-85AB-113B69A20B93}"/>
              </a:ext>
            </a:extLst>
          </p:cNvPr>
          <p:cNvSpPr>
            <a:spLocks noGrp="1"/>
          </p:cNvSpPr>
          <p:nvPr>
            <p:ph type="title"/>
          </p:nvPr>
        </p:nvSpPr>
        <p:spPr>
          <a:xfrm>
            <a:off x="1662106" y="-16672"/>
            <a:ext cx="7014350" cy="927166"/>
          </a:xfrm>
        </p:spPr>
        <p:txBody>
          <a:bodyPr>
            <a:normAutofit fontScale="90000"/>
          </a:bodyPr>
          <a:lstStyle/>
          <a:p>
            <a:pPr algn="l"/>
            <a:r>
              <a:rPr lang="en-US" sz="4000" dirty="0">
                <a:latin typeface="+mn-lt"/>
                <a:ea typeface="Roboto" panose="02000000000000000000" pitchFamily="2" charset="0"/>
              </a:rPr>
              <a:t>Presentation: What is your opinion?</a:t>
            </a:r>
          </a:p>
        </p:txBody>
      </p:sp>
      <p:pic>
        <p:nvPicPr>
          <p:cNvPr id="8" name="Picture 7">
            <a:extLst>
              <a:ext uri="{FF2B5EF4-FFF2-40B4-BE49-F238E27FC236}">
                <a16:creationId xmlns:a16="http://schemas.microsoft.com/office/drawing/2014/main" id="{AE32665F-2456-4D4F-B490-A3CFE4FDD03E}"/>
              </a:ext>
            </a:extLst>
          </p:cNvPr>
          <p:cNvPicPr>
            <a:picLocks noChangeAspect="1"/>
          </p:cNvPicPr>
          <p:nvPr/>
        </p:nvPicPr>
        <p:blipFill>
          <a:blip r:embed="rId4"/>
          <a:stretch>
            <a:fillRect/>
          </a:stretch>
        </p:blipFill>
        <p:spPr>
          <a:xfrm>
            <a:off x="1331640" y="1392929"/>
            <a:ext cx="6107894" cy="4407081"/>
          </a:xfrm>
          <a:prstGeom prst="rect">
            <a:avLst/>
          </a:prstGeom>
        </p:spPr>
      </p:pic>
    </p:spTree>
    <p:extLst>
      <p:ext uri="{BB962C8B-B14F-4D97-AF65-F5344CB8AC3E}">
        <p14:creationId xmlns:p14="http://schemas.microsoft.com/office/powerpoint/2010/main" val="173495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671C16D-73B6-4A52-966A-E3F97AD66CDB}"/>
              </a:ext>
            </a:extLst>
          </p:cNvPr>
          <p:cNvSpPr>
            <a:spLocks noGrp="1"/>
          </p:cNvSpPr>
          <p:nvPr>
            <p:ph type="title"/>
          </p:nvPr>
        </p:nvSpPr>
        <p:spPr>
          <a:xfrm>
            <a:off x="1699926" y="72898"/>
            <a:ext cx="7321435" cy="787087"/>
          </a:xfrm>
        </p:spPr>
        <p:txBody>
          <a:bodyPr>
            <a:normAutofit fontScale="90000"/>
          </a:bodyPr>
          <a:lstStyle/>
          <a:p>
            <a:pPr algn="l"/>
            <a:r>
              <a:rPr lang="en-US" sz="4000" dirty="0">
                <a:latin typeface="+mn-lt"/>
                <a:ea typeface="Roboto" panose="02000000000000000000" pitchFamily="2" charset="0"/>
              </a:rPr>
              <a:t>How to Plate Professionally: The Plate</a:t>
            </a:r>
          </a:p>
        </p:txBody>
      </p:sp>
      <p:sp>
        <p:nvSpPr>
          <p:cNvPr id="8" name="TextBox 7">
            <a:extLst>
              <a:ext uri="{FF2B5EF4-FFF2-40B4-BE49-F238E27FC236}">
                <a16:creationId xmlns:a16="http://schemas.microsoft.com/office/drawing/2014/main" id="{7C43C595-A3FB-47BF-AB35-B34BE7321D3B}"/>
              </a:ext>
            </a:extLst>
          </p:cNvPr>
          <p:cNvSpPr txBox="1"/>
          <p:nvPr/>
        </p:nvSpPr>
        <p:spPr>
          <a:xfrm>
            <a:off x="757419" y="1456093"/>
            <a:ext cx="7558997"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Choose the right size plate. Choose your plate wisely by making sure it's big enough to allow your food to stand out, but small enough that your portions don't look too small.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Choose a complementary plate color. (Have a look at the latest trends)</a:t>
            </a:r>
          </a:p>
        </p:txBody>
      </p:sp>
      <p:pic>
        <p:nvPicPr>
          <p:cNvPr id="10" name="Picture 2" descr="Wholesale Dinner Plates China, Beautiful Fashion Catering Plates, 7 Inch 9  Inch 11 Inch Dishes Plates Ceramic Dinner-Two Eight">
            <a:extLst>
              <a:ext uri="{FF2B5EF4-FFF2-40B4-BE49-F238E27FC236}">
                <a16:creationId xmlns:a16="http://schemas.microsoft.com/office/drawing/2014/main" id="{1D7A3F5C-57D9-4CDD-A6A0-B39A1C4058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815248"/>
            <a:ext cx="2294206" cy="2294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55F1A97-4A2D-441F-A59A-875E10684E87}"/>
              </a:ext>
            </a:extLst>
          </p:cNvPr>
          <p:cNvPicPr>
            <a:picLocks noChangeAspect="1"/>
          </p:cNvPicPr>
          <p:nvPr/>
        </p:nvPicPr>
        <p:blipFill rotWithShape="1">
          <a:blip r:embed="rId5"/>
          <a:srcRect l="6199" t="3335" r="3873" b="3861"/>
          <a:stretch/>
        </p:blipFill>
        <p:spPr>
          <a:xfrm>
            <a:off x="971600" y="4169914"/>
            <a:ext cx="1953491" cy="2015948"/>
          </a:xfrm>
          <a:prstGeom prst="rect">
            <a:avLst/>
          </a:prstGeom>
        </p:spPr>
      </p:pic>
      <p:pic>
        <p:nvPicPr>
          <p:cNvPr id="12" name="Picture 11">
            <a:extLst>
              <a:ext uri="{FF2B5EF4-FFF2-40B4-BE49-F238E27FC236}">
                <a16:creationId xmlns:a16="http://schemas.microsoft.com/office/drawing/2014/main" id="{86061321-BBF5-43D4-A848-EC0D88560A7F}"/>
              </a:ext>
            </a:extLst>
          </p:cNvPr>
          <p:cNvPicPr>
            <a:picLocks noChangeAspect="1"/>
          </p:cNvPicPr>
          <p:nvPr/>
        </p:nvPicPr>
        <p:blipFill>
          <a:blip r:embed="rId6"/>
          <a:stretch>
            <a:fillRect/>
          </a:stretch>
        </p:blipFill>
        <p:spPr>
          <a:xfrm>
            <a:off x="6123999" y="3936847"/>
            <a:ext cx="1819002" cy="1819002"/>
          </a:xfrm>
          <a:prstGeom prst="rect">
            <a:avLst/>
          </a:prstGeom>
        </p:spPr>
      </p:pic>
    </p:spTree>
    <p:extLst>
      <p:ext uri="{BB962C8B-B14F-4D97-AF65-F5344CB8AC3E}">
        <p14:creationId xmlns:p14="http://schemas.microsoft.com/office/powerpoint/2010/main" val="20640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C808D86-8AAD-42F6-91D7-BA9AD58C79EF}"/>
              </a:ext>
            </a:extLst>
          </p:cNvPr>
          <p:cNvSpPr>
            <a:spLocks noGrp="1"/>
          </p:cNvSpPr>
          <p:nvPr>
            <p:ph type="title"/>
          </p:nvPr>
        </p:nvSpPr>
        <p:spPr>
          <a:xfrm>
            <a:off x="1670899" y="62458"/>
            <a:ext cx="6915630" cy="760453"/>
          </a:xfrm>
        </p:spPr>
        <p:txBody>
          <a:bodyPr>
            <a:normAutofit/>
          </a:bodyPr>
          <a:lstStyle/>
          <a:p>
            <a:pPr algn="l"/>
            <a:r>
              <a:rPr lang="en-US" sz="4000" dirty="0">
                <a:latin typeface="+mn-lt"/>
                <a:ea typeface="Roboto" panose="02000000000000000000" pitchFamily="2" charset="0"/>
              </a:rPr>
              <a:t>Placing Your Ingredients</a:t>
            </a:r>
          </a:p>
        </p:txBody>
      </p:sp>
      <p:sp>
        <p:nvSpPr>
          <p:cNvPr id="8" name="TextBox 7">
            <a:extLst>
              <a:ext uri="{FF2B5EF4-FFF2-40B4-BE49-F238E27FC236}">
                <a16:creationId xmlns:a16="http://schemas.microsoft.com/office/drawing/2014/main" id="{DFC57CB4-3F39-416A-BA0D-BAD44EFD474B}"/>
              </a:ext>
            </a:extLst>
          </p:cNvPr>
          <p:cNvSpPr txBox="1"/>
          <p:nvPr/>
        </p:nvSpPr>
        <p:spPr>
          <a:xfrm>
            <a:off x="775056" y="1474737"/>
            <a:ext cx="7541360" cy="48320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Plate with a clock in mind. As you begin plating your ingredients, picture the face of a clock. From the diner's point of view, your protein should be between 3 and 9, your starch or carbohydrate from 9 and 12, and your vegetable from 12 and 3.</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Use moist ingredients as your base. One way to anchor runny ingredients is by placing other foods on top of them. A good example will be, sliced meat or vegetables against purees and mashed vegetables.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Serve odd amounts of food. Never plate equal numbers.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Place food to create flavor bites</a:t>
            </a:r>
          </a:p>
        </p:txBody>
      </p:sp>
    </p:spTree>
    <p:extLst>
      <p:ext uri="{BB962C8B-B14F-4D97-AF65-F5344CB8AC3E}">
        <p14:creationId xmlns:p14="http://schemas.microsoft.com/office/powerpoint/2010/main" val="3597266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5694E63-1034-4840-85FF-ED164A7E4C79}"/>
              </a:ext>
            </a:extLst>
          </p:cNvPr>
          <p:cNvSpPr>
            <a:spLocks noGrp="1"/>
          </p:cNvSpPr>
          <p:nvPr>
            <p:ph type="title"/>
          </p:nvPr>
        </p:nvSpPr>
        <p:spPr>
          <a:xfrm>
            <a:off x="1653315" y="18496"/>
            <a:ext cx="6195550" cy="760453"/>
          </a:xfrm>
        </p:spPr>
        <p:txBody>
          <a:bodyPr>
            <a:normAutofit/>
          </a:bodyPr>
          <a:lstStyle/>
          <a:p>
            <a:pPr algn="l"/>
            <a:r>
              <a:rPr lang="en-US" sz="4000" dirty="0">
                <a:latin typeface="+mn-lt"/>
                <a:ea typeface="Roboto" panose="02000000000000000000" pitchFamily="2" charset="0"/>
              </a:rPr>
              <a:t>Different Techniques</a:t>
            </a:r>
          </a:p>
        </p:txBody>
      </p:sp>
      <p:pic>
        <p:nvPicPr>
          <p:cNvPr id="8" name="Picture 7">
            <a:extLst>
              <a:ext uri="{FF2B5EF4-FFF2-40B4-BE49-F238E27FC236}">
                <a16:creationId xmlns:a16="http://schemas.microsoft.com/office/drawing/2014/main" id="{D14F2CC4-AC08-4F36-9583-A0017A1253C4}"/>
              </a:ext>
            </a:extLst>
          </p:cNvPr>
          <p:cNvPicPr>
            <a:picLocks noChangeAspect="1"/>
          </p:cNvPicPr>
          <p:nvPr/>
        </p:nvPicPr>
        <p:blipFill>
          <a:blip r:embed="rId4"/>
          <a:stretch>
            <a:fillRect/>
          </a:stretch>
        </p:blipFill>
        <p:spPr>
          <a:xfrm>
            <a:off x="4644010" y="3174674"/>
            <a:ext cx="3850967" cy="2888225"/>
          </a:xfrm>
          <a:prstGeom prst="rect">
            <a:avLst/>
          </a:prstGeom>
        </p:spPr>
      </p:pic>
      <p:pic>
        <p:nvPicPr>
          <p:cNvPr id="10" name="Picture 9">
            <a:extLst>
              <a:ext uri="{FF2B5EF4-FFF2-40B4-BE49-F238E27FC236}">
                <a16:creationId xmlns:a16="http://schemas.microsoft.com/office/drawing/2014/main" id="{CBF78B8D-4AF6-4BBF-B6BE-C34D6C4E4402}"/>
              </a:ext>
            </a:extLst>
          </p:cNvPr>
          <p:cNvPicPr>
            <a:picLocks noChangeAspect="1"/>
          </p:cNvPicPr>
          <p:nvPr/>
        </p:nvPicPr>
        <p:blipFill>
          <a:blip r:embed="rId5"/>
          <a:stretch>
            <a:fillRect/>
          </a:stretch>
        </p:blipFill>
        <p:spPr>
          <a:xfrm>
            <a:off x="752817" y="1363207"/>
            <a:ext cx="3747175" cy="2813318"/>
          </a:xfrm>
          <a:prstGeom prst="rect">
            <a:avLst/>
          </a:prstGeom>
        </p:spPr>
      </p:pic>
    </p:spTree>
    <p:extLst>
      <p:ext uri="{BB962C8B-B14F-4D97-AF65-F5344CB8AC3E}">
        <p14:creationId xmlns:p14="http://schemas.microsoft.com/office/powerpoint/2010/main" val="321527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C87CB4A-FCA1-4AED-A645-34B3D0560497}"/>
              </a:ext>
            </a:extLst>
          </p:cNvPr>
          <p:cNvSpPr>
            <a:spLocks noGrp="1"/>
          </p:cNvSpPr>
          <p:nvPr>
            <p:ph type="title"/>
          </p:nvPr>
        </p:nvSpPr>
        <p:spPr>
          <a:xfrm>
            <a:off x="1662111" y="83002"/>
            <a:ext cx="4988993" cy="739909"/>
          </a:xfrm>
        </p:spPr>
        <p:txBody>
          <a:bodyPr>
            <a:normAutofit/>
          </a:bodyPr>
          <a:lstStyle/>
          <a:p>
            <a:pPr algn="l"/>
            <a:r>
              <a:rPr lang="en-US" sz="4000"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5C6D221C-E5D0-4FDB-BED4-C982F596539D}"/>
              </a:ext>
            </a:extLst>
          </p:cNvPr>
          <p:cNvSpPr txBox="1"/>
          <p:nvPr/>
        </p:nvSpPr>
        <p:spPr>
          <a:xfrm>
            <a:off x="705669" y="1455884"/>
            <a:ext cx="7632848"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student will understand how to choose the correct packaging for food items for different occasions.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student will know the basic rules of plating and what should be avoided.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student will be able to choose the best option for food presentation in general.</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6E02472-471A-4B3D-85AF-0468BADCBB76}"/>
              </a:ext>
            </a:extLst>
          </p:cNvPr>
          <p:cNvSpPr>
            <a:spLocks noGrp="1"/>
          </p:cNvSpPr>
          <p:nvPr>
            <p:ph type="title"/>
          </p:nvPr>
        </p:nvSpPr>
        <p:spPr>
          <a:xfrm>
            <a:off x="1679691" y="-7881"/>
            <a:ext cx="6636725" cy="832461"/>
          </a:xfrm>
        </p:spPr>
        <p:txBody>
          <a:bodyPr>
            <a:normAutofit/>
          </a:bodyPr>
          <a:lstStyle/>
          <a:p>
            <a:pPr algn="l"/>
            <a:r>
              <a:rPr lang="en-US" sz="4000" dirty="0">
                <a:latin typeface="+mn-lt"/>
                <a:ea typeface="Roboto" panose="02000000000000000000" pitchFamily="2" charset="0"/>
              </a:rPr>
              <a:t>Food Presentations</a:t>
            </a:r>
          </a:p>
        </p:txBody>
      </p:sp>
      <p:sp>
        <p:nvSpPr>
          <p:cNvPr id="8" name="TextBox 7">
            <a:extLst>
              <a:ext uri="{FF2B5EF4-FFF2-40B4-BE49-F238E27FC236}">
                <a16:creationId xmlns:a16="http://schemas.microsoft.com/office/drawing/2014/main" id="{FF784961-7692-4CD7-AF36-84EA95B4CC5F}"/>
              </a:ext>
            </a:extLst>
          </p:cNvPr>
          <p:cNvSpPr txBox="1"/>
          <p:nvPr/>
        </p:nvSpPr>
        <p:spPr>
          <a:xfrm>
            <a:off x="773537" y="1432606"/>
            <a:ext cx="623697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Never overcrowd your plate.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R</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emember</a:t>
            </a:r>
            <a:r>
              <a:rPr kumimoji="0" lang="en-US" sz="2400" b="0" i="0" u="none" strike="noStrike" kern="1200" cap="none" spc="0" normalizeH="0" baseline="0" noProof="0" dirty="0">
                <a:ln>
                  <a:noFill/>
                </a:ln>
                <a:solidFill>
                  <a:prstClr val="black"/>
                </a:solidFill>
                <a:effectLst/>
                <a:uLnTx/>
                <a:uFillTx/>
                <a:latin typeface="Calibri"/>
                <a:ea typeface="+mn-ea"/>
                <a:cs typeface="+mn-cs"/>
              </a:rPr>
              <a:t>  - very important…less is more…. </a:t>
            </a:r>
          </a:p>
        </p:txBody>
      </p:sp>
      <p:pic>
        <p:nvPicPr>
          <p:cNvPr id="10" name="Picture 9">
            <a:extLst>
              <a:ext uri="{FF2B5EF4-FFF2-40B4-BE49-F238E27FC236}">
                <a16:creationId xmlns:a16="http://schemas.microsoft.com/office/drawing/2014/main" id="{767FF0B2-DAEA-459F-A2AF-0FA0829AB970}"/>
              </a:ext>
            </a:extLst>
          </p:cNvPr>
          <p:cNvPicPr>
            <a:picLocks noChangeAspect="1"/>
          </p:cNvPicPr>
          <p:nvPr/>
        </p:nvPicPr>
        <p:blipFill>
          <a:blip r:embed="rId4"/>
          <a:stretch>
            <a:fillRect/>
          </a:stretch>
        </p:blipFill>
        <p:spPr>
          <a:xfrm>
            <a:off x="4746407" y="2985066"/>
            <a:ext cx="3111718" cy="3111718"/>
          </a:xfrm>
          <a:prstGeom prst="rect">
            <a:avLst/>
          </a:prstGeom>
        </p:spPr>
      </p:pic>
    </p:spTree>
    <p:extLst>
      <p:ext uri="{BB962C8B-B14F-4D97-AF65-F5344CB8AC3E}">
        <p14:creationId xmlns:p14="http://schemas.microsoft.com/office/powerpoint/2010/main" val="115193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C740BC-014A-4798-9D55-73572153F8FE}"/>
              </a:ext>
            </a:extLst>
          </p:cNvPr>
          <p:cNvPicPr>
            <a:picLocks noChangeAspect="1"/>
          </p:cNvPicPr>
          <p:nvPr/>
        </p:nvPicPr>
        <p:blipFill>
          <a:blip r:embed="rId3">
            <a:alphaModFix amt="40000"/>
          </a:blip>
          <a:stretch>
            <a:fillRect/>
          </a:stretch>
        </p:blipFill>
        <p:spPr>
          <a:xfrm>
            <a:off x="5155090" y="3898650"/>
            <a:ext cx="3018912" cy="2257621"/>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509F3E1-4BFD-44EE-822B-D584E27F089A}"/>
              </a:ext>
            </a:extLst>
          </p:cNvPr>
          <p:cNvSpPr>
            <a:spLocks noGrp="1"/>
          </p:cNvSpPr>
          <p:nvPr>
            <p:ph type="title"/>
          </p:nvPr>
        </p:nvSpPr>
        <p:spPr>
          <a:xfrm>
            <a:off x="1697275" y="-7880"/>
            <a:ext cx="6915630" cy="767564"/>
          </a:xfrm>
        </p:spPr>
        <p:txBody>
          <a:bodyPr>
            <a:normAutofit/>
          </a:bodyPr>
          <a:lstStyle/>
          <a:p>
            <a:pPr algn="l"/>
            <a:r>
              <a:rPr lang="en-US" sz="4000" dirty="0">
                <a:latin typeface="+mn-lt"/>
                <a:ea typeface="Roboto" panose="02000000000000000000" pitchFamily="2" charset="0"/>
              </a:rPr>
              <a:t>Pay Attention To Detail</a:t>
            </a:r>
          </a:p>
        </p:txBody>
      </p:sp>
      <p:sp>
        <p:nvSpPr>
          <p:cNvPr id="8" name="TextBox 7">
            <a:extLst>
              <a:ext uri="{FF2B5EF4-FFF2-40B4-BE49-F238E27FC236}">
                <a16:creationId xmlns:a16="http://schemas.microsoft.com/office/drawing/2014/main" id="{58ED0F98-A886-4042-BFBF-3E5FE6CAC8E6}"/>
              </a:ext>
            </a:extLst>
          </p:cNvPr>
          <p:cNvSpPr txBox="1"/>
          <p:nvPr/>
        </p:nvSpPr>
        <p:spPr>
          <a:xfrm>
            <a:off x="759855" y="1470763"/>
            <a:ext cx="7632849" cy="378565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Think about color and contrast.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 height on your plate.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 can also balance out taller ingredients by leaning long, flat items against them. For example, you can plate your steak on top of polenta and lean asparagus spears against them at a 45-degree angle.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 texture to enhance your dish.</a:t>
            </a:r>
          </a:p>
        </p:txBody>
      </p:sp>
    </p:spTree>
    <p:extLst>
      <p:ext uri="{BB962C8B-B14F-4D97-AF65-F5344CB8AC3E}">
        <p14:creationId xmlns:p14="http://schemas.microsoft.com/office/powerpoint/2010/main" val="431430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C28914C-3410-4D0E-9B82-D3E869533BE5}"/>
              </a:ext>
            </a:extLst>
          </p:cNvPr>
          <p:cNvSpPr>
            <a:spLocks noGrp="1"/>
          </p:cNvSpPr>
          <p:nvPr>
            <p:ph type="title"/>
          </p:nvPr>
        </p:nvSpPr>
        <p:spPr>
          <a:xfrm>
            <a:off x="1662107" y="-34257"/>
            <a:ext cx="6726317" cy="832461"/>
          </a:xfrm>
        </p:spPr>
        <p:txBody>
          <a:bodyPr>
            <a:normAutofit/>
          </a:bodyPr>
          <a:lstStyle/>
          <a:p>
            <a:pPr algn="l"/>
            <a:r>
              <a:rPr lang="en-US" sz="4000" dirty="0">
                <a:latin typeface="+mn-lt"/>
                <a:ea typeface="Roboto" panose="02000000000000000000" pitchFamily="2" charset="0"/>
              </a:rPr>
              <a:t>Pay Attention To Detail</a:t>
            </a:r>
          </a:p>
        </p:txBody>
      </p:sp>
      <p:pic>
        <p:nvPicPr>
          <p:cNvPr id="8" name="Picture 7">
            <a:extLst>
              <a:ext uri="{FF2B5EF4-FFF2-40B4-BE49-F238E27FC236}">
                <a16:creationId xmlns:a16="http://schemas.microsoft.com/office/drawing/2014/main" id="{FD839339-05E7-4708-85EE-2B1F65916406}"/>
              </a:ext>
            </a:extLst>
          </p:cNvPr>
          <p:cNvPicPr>
            <a:picLocks noChangeAspect="1"/>
          </p:cNvPicPr>
          <p:nvPr/>
        </p:nvPicPr>
        <p:blipFill>
          <a:blip r:embed="rId4"/>
          <a:stretch>
            <a:fillRect/>
          </a:stretch>
        </p:blipFill>
        <p:spPr>
          <a:xfrm>
            <a:off x="811612" y="1497220"/>
            <a:ext cx="3616372" cy="3616372"/>
          </a:xfrm>
          <a:prstGeom prst="rect">
            <a:avLst/>
          </a:prstGeom>
        </p:spPr>
      </p:pic>
      <p:pic>
        <p:nvPicPr>
          <p:cNvPr id="10" name="Picture 9">
            <a:extLst>
              <a:ext uri="{FF2B5EF4-FFF2-40B4-BE49-F238E27FC236}">
                <a16:creationId xmlns:a16="http://schemas.microsoft.com/office/drawing/2014/main" id="{0C1D9137-FE9D-4F40-B2C4-6D8F00B768EE}"/>
              </a:ext>
            </a:extLst>
          </p:cNvPr>
          <p:cNvPicPr>
            <a:picLocks noChangeAspect="1"/>
          </p:cNvPicPr>
          <p:nvPr/>
        </p:nvPicPr>
        <p:blipFill>
          <a:blip r:embed="rId5"/>
          <a:stretch>
            <a:fillRect/>
          </a:stretch>
        </p:blipFill>
        <p:spPr>
          <a:xfrm>
            <a:off x="4572000" y="3816738"/>
            <a:ext cx="3930790" cy="2088232"/>
          </a:xfrm>
          <a:prstGeom prst="rect">
            <a:avLst/>
          </a:prstGeom>
        </p:spPr>
      </p:pic>
    </p:spTree>
    <p:extLst>
      <p:ext uri="{BB962C8B-B14F-4D97-AF65-F5344CB8AC3E}">
        <p14:creationId xmlns:p14="http://schemas.microsoft.com/office/powerpoint/2010/main" val="354818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1F4DDAE-6E5A-4DD8-8B4A-222E0FC55276}"/>
              </a:ext>
            </a:extLst>
          </p:cNvPr>
          <p:cNvSpPr>
            <a:spLocks noGrp="1"/>
          </p:cNvSpPr>
          <p:nvPr>
            <p:ph type="title"/>
          </p:nvPr>
        </p:nvSpPr>
        <p:spPr>
          <a:xfrm>
            <a:off x="1688484" y="106419"/>
            <a:ext cx="6915630" cy="688445"/>
          </a:xfrm>
        </p:spPr>
        <p:txBody>
          <a:bodyPr>
            <a:normAutofit fontScale="90000"/>
          </a:bodyPr>
          <a:lstStyle/>
          <a:p>
            <a:pPr algn="l"/>
            <a:r>
              <a:rPr lang="en-US" sz="4000" dirty="0">
                <a:latin typeface="+mn-lt"/>
                <a:ea typeface="Roboto" panose="02000000000000000000" pitchFamily="2" charset="0"/>
              </a:rPr>
              <a:t>Use Garnishes Purposefully</a:t>
            </a:r>
          </a:p>
        </p:txBody>
      </p:sp>
      <p:sp>
        <p:nvSpPr>
          <p:cNvPr id="8" name="TextBox 7">
            <a:extLst>
              <a:ext uri="{FF2B5EF4-FFF2-40B4-BE49-F238E27FC236}">
                <a16:creationId xmlns:a16="http://schemas.microsoft.com/office/drawing/2014/main" id="{5E14B42F-3855-4D21-A161-6FC65663CB73}"/>
              </a:ext>
            </a:extLst>
          </p:cNvPr>
          <p:cNvSpPr txBox="1"/>
          <p:nvPr/>
        </p:nvSpPr>
        <p:spPr>
          <a:xfrm>
            <a:off x="763768" y="1517285"/>
            <a:ext cx="7480640"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Do not throw anything on the plate just before it leaves the kitchen just to add something.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All garnishes must be edible.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garnishes purposefully.</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42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9F1A7D0-FA2F-406C-951B-EB6555A46317}"/>
              </a:ext>
            </a:extLst>
          </p:cNvPr>
          <p:cNvSpPr>
            <a:spLocks noGrp="1"/>
          </p:cNvSpPr>
          <p:nvPr>
            <p:ph type="title"/>
          </p:nvPr>
        </p:nvSpPr>
        <p:spPr>
          <a:xfrm>
            <a:off x="1679691" y="-7880"/>
            <a:ext cx="6843622" cy="832461"/>
          </a:xfrm>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Tools for Professional Plating</a:t>
            </a:r>
            <a:endParaRPr lang="en-US" sz="36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F19ED650-2F6A-4D65-984F-254C169C875A}"/>
              </a:ext>
            </a:extLst>
          </p:cNvPr>
          <p:cNvSpPr txBox="1"/>
          <p:nvPr/>
        </p:nvSpPr>
        <p:spPr>
          <a:xfrm>
            <a:off x="786352" y="1446654"/>
            <a:ext cx="6330460" cy="304698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Decorating Brushes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Garnishing Kits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Molds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Plating and Precision Tongs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Plating Wedges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Shavers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Spoons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Squeeze Bottles</a:t>
            </a:r>
          </a:p>
        </p:txBody>
      </p:sp>
      <p:pic>
        <p:nvPicPr>
          <p:cNvPr id="10" name="Picture 9">
            <a:extLst>
              <a:ext uri="{FF2B5EF4-FFF2-40B4-BE49-F238E27FC236}">
                <a16:creationId xmlns:a16="http://schemas.microsoft.com/office/drawing/2014/main" id="{DAE0ACF8-8406-49D9-B0F7-408783480568}"/>
              </a:ext>
            </a:extLst>
          </p:cNvPr>
          <p:cNvPicPr>
            <a:picLocks noChangeAspect="1"/>
          </p:cNvPicPr>
          <p:nvPr/>
        </p:nvPicPr>
        <p:blipFill rotWithShape="1">
          <a:blip r:embed="rId4"/>
          <a:srcRect t="26110" b="25726"/>
          <a:stretch/>
        </p:blipFill>
        <p:spPr>
          <a:xfrm>
            <a:off x="1535592" y="4493642"/>
            <a:ext cx="3036408" cy="1458232"/>
          </a:xfrm>
          <a:prstGeom prst="rect">
            <a:avLst/>
          </a:prstGeom>
        </p:spPr>
      </p:pic>
      <p:pic>
        <p:nvPicPr>
          <p:cNvPr id="11" name="Picture 10">
            <a:extLst>
              <a:ext uri="{FF2B5EF4-FFF2-40B4-BE49-F238E27FC236}">
                <a16:creationId xmlns:a16="http://schemas.microsoft.com/office/drawing/2014/main" id="{587CC5F5-BB66-4327-BE5C-0628DCEBC04B}"/>
              </a:ext>
            </a:extLst>
          </p:cNvPr>
          <p:cNvPicPr>
            <a:picLocks noChangeAspect="1"/>
          </p:cNvPicPr>
          <p:nvPr/>
        </p:nvPicPr>
        <p:blipFill rotWithShape="1">
          <a:blip r:embed="rId5"/>
          <a:srcRect l="28046" r="30716"/>
          <a:stretch/>
        </p:blipFill>
        <p:spPr>
          <a:xfrm>
            <a:off x="5794773" y="1650254"/>
            <a:ext cx="1692696" cy="4096323"/>
          </a:xfrm>
          <a:prstGeom prst="rect">
            <a:avLst/>
          </a:prstGeom>
        </p:spPr>
      </p:pic>
    </p:spTree>
    <p:extLst>
      <p:ext uri="{BB962C8B-B14F-4D97-AF65-F5344CB8AC3E}">
        <p14:creationId xmlns:p14="http://schemas.microsoft.com/office/powerpoint/2010/main" val="291840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000A1F1-8247-43B5-85B9-F46C8F03D40D}"/>
              </a:ext>
            </a:extLst>
          </p:cNvPr>
          <p:cNvSpPr>
            <a:spLocks noGrp="1"/>
          </p:cNvSpPr>
          <p:nvPr>
            <p:ph type="title"/>
          </p:nvPr>
        </p:nvSpPr>
        <p:spPr>
          <a:xfrm>
            <a:off x="1662707" y="87718"/>
            <a:ext cx="6978244" cy="703363"/>
          </a:xfrm>
        </p:spPr>
        <p:txBody>
          <a:bodyPr>
            <a:normAutofit/>
          </a:bodyPr>
          <a:lstStyle/>
          <a:p>
            <a:pPr algn="l"/>
            <a:r>
              <a:rPr lang="en-US" sz="4000" dirty="0">
                <a:latin typeface="+mn-lt"/>
                <a:ea typeface="Roboto" panose="02000000000000000000" pitchFamily="2" charset="0"/>
              </a:rPr>
              <a:t>Conclusion</a:t>
            </a:r>
          </a:p>
        </p:txBody>
      </p:sp>
      <p:sp>
        <p:nvSpPr>
          <p:cNvPr id="8" name="TextBox 7">
            <a:extLst>
              <a:ext uri="{FF2B5EF4-FFF2-40B4-BE49-F238E27FC236}">
                <a16:creationId xmlns:a16="http://schemas.microsoft.com/office/drawing/2014/main" id="{DFD122B8-3412-4EE1-9C91-4441D1FF0684}"/>
              </a:ext>
            </a:extLst>
          </p:cNvPr>
          <p:cNvSpPr txBox="1"/>
          <p:nvPr/>
        </p:nvSpPr>
        <p:spPr>
          <a:xfrm>
            <a:off x="722497" y="1461500"/>
            <a:ext cx="7632849" cy="5170646"/>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Calibri" panose="020F0502020204030204" pitchFamily="34" charset="0"/>
                <a:cs typeface="Calibri" panose="020F0502020204030204" pitchFamily="34" charset="0"/>
              </a:rPr>
              <a:t>It is important to create beautiful plates when presenting food to a restaurant owner.</a:t>
            </a:r>
          </a:p>
          <a:p>
            <a:pPr marL="342900" indent="-342900">
              <a:buFont typeface="Arial" panose="020B0604020202020204" pitchFamily="34" charset="0"/>
              <a:buChar char="•"/>
            </a:pPr>
            <a:endParaRPr lang="en-US" sz="2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dirty="0">
                <a:latin typeface="Calibri" panose="020F0502020204030204" pitchFamily="34" charset="0"/>
                <a:cs typeface="Calibri" panose="020F0502020204030204" pitchFamily="34" charset="0"/>
              </a:rPr>
              <a:t>Think twice before deciding on the packaging for your event food.</a:t>
            </a:r>
          </a:p>
          <a:p>
            <a:pPr marL="342900" indent="-342900">
              <a:buFont typeface="Arial" panose="020B0604020202020204" pitchFamily="34" charset="0"/>
              <a:buChar char="•"/>
            </a:pPr>
            <a:endParaRPr lang="en-US" sz="2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dirty="0">
                <a:latin typeface="Calibri" panose="020F0502020204030204" pitchFamily="34" charset="0"/>
                <a:cs typeface="Calibri" panose="020F0502020204030204" pitchFamily="34" charset="0"/>
              </a:rPr>
              <a:t>Think about wastage, how it will contain the food inside, including the temperature of the food. Is it easy to handle? What about wastage?</a:t>
            </a:r>
          </a:p>
          <a:p>
            <a:pPr marL="342900" indent="-342900">
              <a:buFont typeface="Arial" panose="020B0604020202020204" pitchFamily="34" charset="0"/>
              <a:buChar char="•"/>
            </a:pPr>
            <a:endParaRPr lang="en-US" sz="2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dirty="0">
                <a:latin typeface="Calibri" panose="020F0502020204030204" pitchFamily="34" charset="0"/>
                <a:cs typeface="Calibri" panose="020F0502020204030204" pitchFamily="34" charset="0"/>
              </a:rPr>
              <a:t>In the next session, the student will learn how to set up a tasting station and the history of Menu’s.</a:t>
            </a:r>
          </a:p>
          <a:p>
            <a:pPr marL="285750" indent="-285750">
              <a:buFont typeface="Arial" panose="020B0604020202020204" pitchFamily="34" charset="0"/>
              <a:buChar char="•"/>
            </a:pPr>
            <a:endParaRPr lang="en-US" sz="2100" dirty="0"/>
          </a:p>
          <a:p>
            <a:pPr algn="ctr"/>
            <a:r>
              <a:rPr lang="en-US" sz="2100" dirty="0"/>
              <a:t>Thank you for attending the session!</a:t>
            </a:r>
          </a:p>
          <a:p>
            <a:pPr marL="285750" indent="-285750">
              <a:buFont typeface="Arial" panose="020B0604020202020204" pitchFamily="34" charset="0"/>
              <a:buChar char="•"/>
            </a:pPr>
            <a:endParaRPr lang="en-US" sz="2100" dirty="0"/>
          </a:p>
          <a:p>
            <a:r>
              <a:rPr lang="en-US" dirty="0"/>
              <a:t>                                                           </a:t>
            </a:r>
          </a:p>
          <a:p>
            <a:endParaRPr lang="en-US" dirty="0"/>
          </a:p>
        </p:txBody>
      </p:sp>
    </p:spTree>
    <p:extLst>
      <p:ext uri="{BB962C8B-B14F-4D97-AF65-F5344CB8AC3E}">
        <p14:creationId xmlns:p14="http://schemas.microsoft.com/office/powerpoint/2010/main" val="351892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765D3F41-D4E5-4CE8-B23C-74A39559623E}"/>
              </a:ext>
            </a:extLst>
          </p:cNvPr>
          <p:cNvSpPr/>
          <p:nvPr/>
        </p:nvSpPr>
        <p:spPr>
          <a:xfrm>
            <a:off x="769300" y="3044262"/>
            <a:ext cx="7782900" cy="769441"/>
          </a:xfrm>
          <a:prstGeom prst="rect">
            <a:avLst/>
          </a:prstGeom>
        </p:spPr>
        <p:txBody>
          <a:bodyPr wrap="none">
            <a:spAutoFit/>
          </a:bodyPr>
          <a:lstStyle/>
          <a:p>
            <a:pPr fontAlgn="base"/>
            <a:r>
              <a:rPr lang="en-US" sz="4400" dirty="0">
                <a:latin typeface="Arial" panose="020B0604020202020204" pitchFamily="34" charset="0"/>
                <a:cs typeface="Arial" panose="020B0604020202020204" pitchFamily="34" charset="0"/>
              </a:rPr>
              <a:t>Plating and Food Presentation</a:t>
            </a:r>
          </a:p>
        </p:txBody>
      </p:sp>
    </p:spTree>
    <p:extLst>
      <p:ext uri="{BB962C8B-B14F-4D97-AF65-F5344CB8AC3E}">
        <p14:creationId xmlns:p14="http://schemas.microsoft.com/office/powerpoint/2010/main" val="167090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04D28AC-E847-4CD4-810D-50C71E13BEE5}"/>
              </a:ext>
            </a:extLst>
          </p:cNvPr>
          <p:cNvSpPr>
            <a:spLocks noGrp="1"/>
          </p:cNvSpPr>
          <p:nvPr>
            <p:ph type="title"/>
          </p:nvPr>
        </p:nvSpPr>
        <p:spPr>
          <a:xfrm>
            <a:off x="1672337" y="80524"/>
            <a:ext cx="7148135" cy="693750"/>
          </a:xfrm>
        </p:spPr>
        <p:txBody>
          <a:bodyPr>
            <a:normAutofit fontScale="90000"/>
          </a:bodyPr>
          <a:lstStyle/>
          <a:p>
            <a:pPr algn="l"/>
            <a:r>
              <a:rPr lang="en-US" sz="4000" dirty="0">
                <a:latin typeface="+mn-lt"/>
                <a:ea typeface="Roboto" panose="02000000000000000000" pitchFamily="2" charset="0"/>
              </a:rPr>
              <a:t>Food Packaging for Take Away Food</a:t>
            </a:r>
          </a:p>
        </p:txBody>
      </p:sp>
      <p:sp>
        <p:nvSpPr>
          <p:cNvPr id="8" name="TextBox 7">
            <a:extLst>
              <a:ext uri="{FF2B5EF4-FFF2-40B4-BE49-F238E27FC236}">
                <a16:creationId xmlns:a16="http://schemas.microsoft.com/office/drawing/2014/main" id="{DF4CE8DD-8DE0-44E7-A9C0-54E03D142CE2}"/>
              </a:ext>
            </a:extLst>
          </p:cNvPr>
          <p:cNvSpPr txBox="1"/>
          <p:nvPr/>
        </p:nvSpPr>
        <p:spPr>
          <a:xfrm>
            <a:off x="772765" y="1458609"/>
            <a:ext cx="7471644" cy="2769989"/>
          </a:xfrm>
          <a:prstGeom prst="rect">
            <a:avLst/>
          </a:prstGeom>
          <a:noFill/>
        </p:spPr>
        <p:txBody>
          <a:bodyPr wrap="square">
            <a:spAutoFit/>
          </a:bodyPr>
          <a:lstStyle/>
          <a:p>
            <a:r>
              <a:rPr lang="en-US" sz="2400" dirty="0"/>
              <a:t>When catering for events, it is important to pay attention to the type of packaging that you will use to pack your food in when selling it to a customer. </a:t>
            </a:r>
          </a:p>
          <a:p>
            <a:endParaRPr lang="en-US" sz="2400" dirty="0"/>
          </a:p>
          <a:p>
            <a:r>
              <a:rPr lang="en-US" sz="2400" dirty="0"/>
              <a:t>But why?</a:t>
            </a:r>
          </a:p>
          <a:p>
            <a:endParaRPr lang="en-US" dirty="0"/>
          </a:p>
          <a:p>
            <a:endParaRPr lang="en-US" dirty="0"/>
          </a:p>
          <a:p>
            <a:endParaRPr lang="en-US" dirty="0"/>
          </a:p>
        </p:txBody>
      </p:sp>
      <p:pic>
        <p:nvPicPr>
          <p:cNvPr id="10" name="Picture 9">
            <a:extLst>
              <a:ext uri="{FF2B5EF4-FFF2-40B4-BE49-F238E27FC236}">
                <a16:creationId xmlns:a16="http://schemas.microsoft.com/office/drawing/2014/main" id="{D443DFDB-3566-4284-8186-B12CD936A8DA}"/>
              </a:ext>
            </a:extLst>
          </p:cNvPr>
          <p:cNvPicPr>
            <a:picLocks noChangeAspect="1"/>
          </p:cNvPicPr>
          <p:nvPr/>
        </p:nvPicPr>
        <p:blipFill>
          <a:blip r:embed="rId4"/>
          <a:stretch>
            <a:fillRect/>
          </a:stretch>
        </p:blipFill>
        <p:spPr>
          <a:xfrm>
            <a:off x="887904" y="3512542"/>
            <a:ext cx="2963380" cy="2222535"/>
          </a:xfrm>
          <a:prstGeom prst="rect">
            <a:avLst/>
          </a:prstGeom>
        </p:spPr>
      </p:pic>
      <p:pic>
        <p:nvPicPr>
          <p:cNvPr id="11" name="Picture 10">
            <a:extLst>
              <a:ext uri="{FF2B5EF4-FFF2-40B4-BE49-F238E27FC236}">
                <a16:creationId xmlns:a16="http://schemas.microsoft.com/office/drawing/2014/main" id="{5D192A3B-3180-4BB5-980F-0D5D2A774EE5}"/>
              </a:ext>
            </a:extLst>
          </p:cNvPr>
          <p:cNvPicPr>
            <a:picLocks noChangeAspect="1"/>
          </p:cNvPicPr>
          <p:nvPr/>
        </p:nvPicPr>
        <p:blipFill>
          <a:blip r:embed="rId5"/>
          <a:stretch>
            <a:fillRect/>
          </a:stretch>
        </p:blipFill>
        <p:spPr>
          <a:xfrm>
            <a:off x="4093936" y="2715937"/>
            <a:ext cx="4277299" cy="2101987"/>
          </a:xfrm>
          <a:prstGeom prst="rect">
            <a:avLst/>
          </a:prstGeom>
        </p:spPr>
      </p:pic>
    </p:spTree>
    <p:extLst>
      <p:ext uri="{BB962C8B-B14F-4D97-AF65-F5344CB8AC3E}">
        <p14:creationId xmlns:p14="http://schemas.microsoft.com/office/powerpoint/2010/main" val="242020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6" name="Cím 1">
            <a:extLst>
              <a:ext uri="{FF2B5EF4-FFF2-40B4-BE49-F238E27FC236}">
                <a16:creationId xmlns:a16="http://schemas.microsoft.com/office/drawing/2014/main" id="{9DC0625B-9DED-4223-B026-29B7541C463D}"/>
              </a:ext>
            </a:extLst>
          </p:cNvPr>
          <p:cNvSpPr>
            <a:spLocks noGrp="1"/>
          </p:cNvSpPr>
          <p:nvPr>
            <p:ph type="title"/>
          </p:nvPr>
        </p:nvSpPr>
        <p:spPr>
          <a:xfrm>
            <a:off x="1690400" y="53187"/>
            <a:ext cx="5796753" cy="752140"/>
          </a:xfrm>
        </p:spPr>
        <p:txBody>
          <a:bodyPr>
            <a:normAutofit/>
          </a:bodyPr>
          <a:lstStyle/>
          <a:p>
            <a:pPr algn="l"/>
            <a:r>
              <a:rPr lang="en-US" sz="4000" dirty="0">
                <a:latin typeface="+mn-lt"/>
                <a:ea typeface="Roboto" panose="02000000000000000000" pitchFamily="2" charset="0"/>
              </a:rPr>
              <a:t>Make the right choice!</a:t>
            </a:r>
          </a:p>
        </p:txBody>
      </p:sp>
      <p:pic>
        <p:nvPicPr>
          <p:cNvPr id="8" name="Picture 7">
            <a:extLst>
              <a:ext uri="{FF2B5EF4-FFF2-40B4-BE49-F238E27FC236}">
                <a16:creationId xmlns:a16="http://schemas.microsoft.com/office/drawing/2014/main" id="{B9C905CA-6FD6-4C1C-AD53-63F51BF14EF4}"/>
              </a:ext>
            </a:extLst>
          </p:cNvPr>
          <p:cNvPicPr>
            <a:picLocks noChangeAspect="1"/>
          </p:cNvPicPr>
          <p:nvPr/>
        </p:nvPicPr>
        <p:blipFill rotWithShape="1">
          <a:blip r:embed="rId4"/>
          <a:srcRect t="4086"/>
          <a:stretch/>
        </p:blipFill>
        <p:spPr>
          <a:xfrm>
            <a:off x="5096922" y="3723724"/>
            <a:ext cx="3522878" cy="2156381"/>
          </a:xfrm>
          <a:prstGeom prst="rect">
            <a:avLst/>
          </a:prstGeom>
        </p:spPr>
      </p:pic>
      <p:pic>
        <p:nvPicPr>
          <p:cNvPr id="10" name="Picture 9">
            <a:extLst>
              <a:ext uri="{FF2B5EF4-FFF2-40B4-BE49-F238E27FC236}">
                <a16:creationId xmlns:a16="http://schemas.microsoft.com/office/drawing/2014/main" id="{730FE1B7-7927-4E79-88A3-3DEBB3AB997F}"/>
              </a:ext>
            </a:extLst>
          </p:cNvPr>
          <p:cNvPicPr>
            <a:picLocks noChangeAspect="1"/>
          </p:cNvPicPr>
          <p:nvPr/>
        </p:nvPicPr>
        <p:blipFill rotWithShape="1">
          <a:blip r:embed="rId5"/>
          <a:srcRect b="14687"/>
          <a:stretch/>
        </p:blipFill>
        <p:spPr>
          <a:xfrm>
            <a:off x="908477" y="1575732"/>
            <a:ext cx="2573973" cy="2927908"/>
          </a:xfrm>
          <a:prstGeom prst="rect">
            <a:avLst/>
          </a:prstGeom>
        </p:spPr>
      </p:pic>
      <p:sp>
        <p:nvSpPr>
          <p:cNvPr id="11" name="TextBox 10">
            <a:extLst>
              <a:ext uri="{FF2B5EF4-FFF2-40B4-BE49-F238E27FC236}">
                <a16:creationId xmlns:a16="http://schemas.microsoft.com/office/drawing/2014/main" id="{5429D3DA-5A60-4BB7-8900-B6487A30A88E}"/>
              </a:ext>
            </a:extLst>
          </p:cNvPr>
          <p:cNvSpPr txBox="1"/>
          <p:nvPr/>
        </p:nvSpPr>
        <p:spPr>
          <a:xfrm>
            <a:off x="1690400" y="5937637"/>
            <a:ext cx="5796753" cy="369332"/>
          </a:xfrm>
          <a:prstGeom prst="rect">
            <a:avLst/>
          </a:prstGeom>
          <a:noFill/>
        </p:spPr>
        <p:txBody>
          <a:bodyPr wrap="square">
            <a:spAutoFit/>
          </a:bodyPr>
          <a:lstStyle/>
          <a:p>
            <a:pPr algn="l"/>
            <a:r>
              <a:rPr lang="en-US" b="1" i="0" dirty="0">
                <a:solidFill>
                  <a:srgbClr val="2F2F2F"/>
                </a:solidFill>
                <a:effectLst/>
              </a:rPr>
              <a:t>Recycled ‘save our planet’ cups in a plastic bag.</a:t>
            </a:r>
          </a:p>
        </p:txBody>
      </p:sp>
      <p:pic>
        <p:nvPicPr>
          <p:cNvPr id="12" name="Picture 11">
            <a:extLst>
              <a:ext uri="{FF2B5EF4-FFF2-40B4-BE49-F238E27FC236}">
                <a16:creationId xmlns:a16="http://schemas.microsoft.com/office/drawing/2014/main" id="{1423A4CB-27F9-4AB4-95F2-761E13EF871B}"/>
              </a:ext>
            </a:extLst>
          </p:cNvPr>
          <p:cNvPicPr>
            <a:picLocks noChangeAspect="1"/>
          </p:cNvPicPr>
          <p:nvPr/>
        </p:nvPicPr>
        <p:blipFill rotWithShape="1">
          <a:blip r:embed="rId6"/>
          <a:srcRect l="26497" r="26397"/>
          <a:stretch/>
        </p:blipFill>
        <p:spPr>
          <a:xfrm>
            <a:off x="3713622" y="2594054"/>
            <a:ext cx="1152127" cy="3259129"/>
          </a:xfrm>
          <a:prstGeom prst="rect">
            <a:avLst/>
          </a:prstGeom>
        </p:spPr>
      </p:pic>
    </p:spTree>
    <p:extLst>
      <p:ext uri="{BB962C8B-B14F-4D97-AF65-F5344CB8AC3E}">
        <p14:creationId xmlns:p14="http://schemas.microsoft.com/office/powerpoint/2010/main" val="311743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C1C13C8-412D-47C0-9E2C-7C86EF445141}"/>
              </a:ext>
            </a:extLst>
          </p:cNvPr>
          <p:cNvSpPr>
            <a:spLocks noGrp="1"/>
          </p:cNvSpPr>
          <p:nvPr>
            <p:ph type="title"/>
          </p:nvPr>
        </p:nvSpPr>
        <p:spPr>
          <a:xfrm>
            <a:off x="1681610" y="123526"/>
            <a:ext cx="5041838" cy="593878"/>
          </a:xfrm>
        </p:spPr>
        <p:txBody>
          <a:bodyPr>
            <a:normAutofit fontScale="90000"/>
          </a:bodyPr>
          <a:lstStyle/>
          <a:p>
            <a:pPr algn="l"/>
            <a:r>
              <a:rPr lang="en-US" sz="4000" dirty="0">
                <a:latin typeface="+mn-lt"/>
                <a:ea typeface="Roboto" panose="02000000000000000000" pitchFamily="2" charset="0"/>
              </a:rPr>
              <a:t>Make the right choice!</a:t>
            </a:r>
          </a:p>
        </p:txBody>
      </p:sp>
      <p:pic>
        <p:nvPicPr>
          <p:cNvPr id="8" name="Picture 7">
            <a:extLst>
              <a:ext uri="{FF2B5EF4-FFF2-40B4-BE49-F238E27FC236}">
                <a16:creationId xmlns:a16="http://schemas.microsoft.com/office/drawing/2014/main" id="{24D23859-026D-492B-BC97-379FF12CD061}"/>
              </a:ext>
            </a:extLst>
          </p:cNvPr>
          <p:cNvPicPr>
            <a:picLocks noChangeAspect="1"/>
          </p:cNvPicPr>
          <p:nvPr/>
        </p:nvPicPr>
        <p:blipFill>
          <a:blip r:embed="rId4"/>
          <a:stretch>
            <a:fillRect/>
          </a:stretch>
        </p:blipFill>
        <p:spPr>
          <a:xfrm>
            <a:off x="813340" y="1518534"/>
            <a:ext cx="3384255" cy="1910466"/>
          </a:xfrm>
          <a:prstGeom prst="rect">
            <a:avLst/>
          </a:prstGeom>
        </p:spPr>
      </p:pic>
      <p:pic>
        <p:nvPicPr>
          <p:cNvPr id="10" name="Picture 9">
            <a:extLst>
              <a:ext uri="{FF2B5EF4-FFF2-40B4-BE49-F238E27FC236}">
                <a16:creationId xmlns:a16="http://schemas.microsoft.com/office/drawing/2014/main" id="{6D57DB52-EBD1-478E-AF63-0E22F5FD4E41}"/>
              </a:ext>
            </a:extLst>
          </p:cNvPr>
          <p:cNvPicPr>
            <a:picLocks noChangeAspect="1"/>
          </p:cNvPicPr>
          <p:nvPr/>
        </p:nvPicPr>
        <p:blipFill>
          <a:blip r:embed="rId5"/>
          <a:stretch>
            <a:fillRect/>
          </a:stretch>
        </p:blipFill>
        <p:spPr>
          <a:xfrm>
            <a:off x="4785658" y="3429000"/>
            <a:ext cx="3931215" cy="2162168"/>
          </a:xfrm>
          <a:prstGeom prst="rect">
            <a:avLst/>
          </a:prstGeom>
        </p:spPr>
      </p:pic>
      <p:sp>
        <p:nvSpPr>
          <p:cNvPr id="11" name="TextBox 10">
            <a:extLst>
              <a:ext uri="{FF2B5EF4-FFF2-40B4-BE49-F238E27FC236}">
                <a16:creationId xmlns:a16="http://schemas.microsoft.com/office/drawing/2014/main" id="{BA1D8F71-AC18-4DAD-8F90-080A12FDAE1C}"/>
              </a:ext>
            </a:extLst>
          </p:cNvPr>
          <p:cNvSpPr txBox="1"/>
          <p:nvPr/>
        </p:nvSpPr>
        <p:spPr>
          <a:xfrm>
            <a:off x="4595427" y="2208004"/>
            <a:ext cx="4304713" cy="830997"/>
          </a:xfrm>
          <a:prstGeom prst="rect">
            <a:avLst/>
          </a:prstGeom>
          <a:noFill/>
        </p:spPr>
        <p:txBody>
          <a:bodyPr wrap="square" rtlCol="0">
            <a:spAutoFit/>
          </a:bodyPr>
          <a:lstStyle/>
          <a:p>
            <a:pPr algn="ctr"/>
            <a:r>
              <a:rPr lang="en-US" sz="2400" dirty="0"/>
              <a:t>Decrease Wastage! Do we need all this packaging?</a:t>
            </a:r>
          </a:p>
        </p:txBody>
      </p:sp>
      <p:sp>
        <p:nvSpPr>
          <p:cNvPr id="12" name="TextBox 11">
            <a:extLst>
              <a:ext uri="{FF2B5EF4-FFF2-40B4-BE49-F238E27FC236}">
                <a16:creationId xmlns:a16="http://schemas.microsoft.com/office/drawing/2014/main" id="{9155B462-2047-472A-8517-9317BD7DB200}"/>
              </a:ext>
            </a:extLst>
          </p:cNvPr>
          <p:cNvSpPr txBox="1"/>
          <p:nvPr/>
        </p:nvSpPr>
        <p:spPr>
          <a:xfrm>
            <a:off x="741152" y="4046955"/>
            <a:ext cx="4135902" cy="369332"/>
          </a:xfrm>
          <a:prstGeom prst="rect">
            <a:avLst/>
          </a:prstGeom>
          <a:noFill/>
        </p:spPr>
        <p:txBody>
          <a:bodyPr wrap="square" rtlCol="0">
            <a:spAutoFit/>
          </a:bodyPr>
          <a:lstStyle/>
          <a:p>
            <a:r>
              <a:rPr lang="en-US" dirty="0"/>
              <a:t>Newspaper Packaging is not a good idea!</a:t>
            </a:r>
          </a:p>
        </p:txBody>
      </p:sp>
    </p:spTree>
    <p:extLst>
      <p:ext uri="{BB962C8B-B14F-4D97-AF65-F5344CB8AC3E}">
        <p14:creationId xmlns:p14="http://schemas.microsoft.com/office/powerpoint/2010/main" val="391593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C8AEE4D-458B-4D4E-83A3-0C008D112B29}"/>
              </a:ext>
            </a:extLst>
          </p:cNvPr>
          <p:cNvSpPr>
            <a:spLocks noGrp="1"/>
          </p:cNvSpPr>
          <p:nvPr>
            <p:ph type="title"/>
          </p:nvPr>
        </p:nvSpPr>
        <p:spPr>
          <a:xfrm>
            <a:off x="1646439" y="55585"/>
            <a:ext cx="7390057" cy="793703"/>
          </a:xfrm>
        </p:spPr>
        <p:txBody>
          <a:bodyPr>
            <a:normAutofit fontScale="90000"/>
          </a:bodyPr>
          <a:lstStyle/>
          <a:p>
            <a:pPr algn="l"/>
            <a:r>
              <a:rPr lang="en-US" sz="4000" dirty="0">
                <a:latin typeface="+mn-lt"/>
                <a:ea typeface="Roboto" panose="02000000000000000000" pitchFamily="2" charset="0"/>
              </a:rPr>
              <a:t>Food Packaging Issues – Case Study</a:t>
            </a:r>
          </a:p>
        </p:txBody>
      </p:sp>
      <p:sp>
        <p:nvSpPr>
          <p:cNvPr id="8" name="TextBox 7">
            <a:extLst>
              <a:ext uri="{FF2B5EF4-FFF2-40B4-BE49-F238E27FC236}">
                <a16:creationId xmlns:a16="http://schemas.microsoft.com/office/drawing/2014/main" id="{C7862829-2104-47BB-A821-3538CBBCEBC7}"/>
              </a:ext>
            </a:extLst>
          </p:cNvPr>
          <p:cNvSpPr txBox="1"/>
          <p:nvPr/>
        </p:nvSpPr>
        <p:spPr>
          <a:xfrm>
            <a:off x="741311" y="1468846"/>
            <a:ext cx="7503097" cy="2554545"/>
          </a:xfrm>
          <a:prstGeom prst="rect">
            <a:avLst/>
          </a:prstGeom>
          <a:noFill/>
        </p:spPr>
        <p:txBody>
          <a:bodyPr wrap="square">
            <a:spAutoFit/>
          </a:bodyPr>
          <a:lstStyle/>
          <a:p>
            <a:r>
              <a:rPr lang="en-US" sz="2000" dirty="0"/>
              <a:t>“In so doing, the company hopes to end the controversy that has swirled around the product since its launch in November 2007. Hershey's found itself battling drug charges in the court of public opinion, not for manufacturing, distributing, or selling, but for simulating. Critics claimed that the packaging is too similar to the packaging for street drugs, such as cocaine, crack, and heroin.” (https://www.packworld.com/home/news/13343145/hersheys-packaging-controversy)</a:t>
            </a:r>
          </a:p>
        </p:txBody>
      </p:sp>
      <p:pic>
        <p:nvPicPr>
          <p:cNvPr id="10" name="Picture 9">
            <a:extLst>
              <a:ext uri="{FF2B5EF4-FFF2-40B4-BE49-F238E27FC236}">
                <a16:creationId xmlns:a16="http://schemas.microsoft.com/office/drawing/2014/main" id="{D06EDB8B-21B9-4584-8965-462A3FBD679B}"/>
              </a:ext>
            </a:extLst>
          </p:cNvPr>
          <p:cNvPicPr>
            <a:picLocks noChangeAspect="1"/>
          </p:cNvPicPr>
          <p:nvPr/>
        </p:nvPicPr>
        <p:blipFill>
          <a:blip r:embed="rId4"/>
          <a:stretch>
            <a:fillRect/>
          </a:stretch>
        </p:blipFill>
        <p:spPr>
          <a:xfrm>
            <a:off x="4860032" y="4184130"/>
            <a:ext cx="2798507" cy="2124215"/>
          </a:xfrm>
          <a:prstGeom prst="rect">
            <a:avLst/>
          </a:prstGeom>
        </p:spPr>
      </p:pic>
    </p:spTree>
    <p:extLst>
      <p:ext uri="{BB962C8B-B14F-4D97-AF65-F5344CB8AC3E}">
        <p14:creationId xmlns:p14="http://schemas.microsoft.com/office/powerpoint/2010/main" val="276330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8809EBE-5586-4FD9-9498-266EA00DC49E}"/>
              </a:ext>
            </a:extLst>
          </p:cNvPr>
          <p:cNvSpPr>
            <a:spLocks noGrp="1"/>
          </p:cNvSpPr>
          <p:nvPr>
            <p:ph type="title"/>
          </p:nvPr>
        </p:nvSpPr>
        <p:spPr>
          <a:xfrm>
            <a:off x="1646920" y="37520"/>
            <a:ext cx="5877074" cy="785391"/>
          </a:xfrm>
        </p:spPr>
        <p:txBody>
          <a:bodyPr>
            <a:normAutofit/>
          </a:bodyPr>
          <a:lstStyle/>
          <a:p>
            <a:pPr algn="l"/>
            <a:r>
              <a:rPr lang="en-US" sz="4000" dirty="0">
                <a:latin typeface="+mn-lt"/>
                <a:ea typeface="Roboto" panose="02000000000000000000" pitchFamily="2" charset="0"/>
              </a:rPr>
              <a:t>Food Packaging for Events</a:t>
            </a:r>
          </a:p>
        </p:txBody>
      </p:sp>
      <p:sp>
        <p:nvSpPr>
          <p:cNvPr id="8" name="TextBox 7">
            <a:extLst>
              <a:ext uri="{FF2B5EF4-FFF2-40B4-BE49-F238E27FC236}">
                <a16:creationId xmlns:a16="http://schemas.microsoft.com/office/drawing/2014/main" id="{D1FBFF9B-71FD-4942-B474-DE4545B00F8F}"/>
              </a:ext>
            </a:extLst>
          </p:cNvPr>
          <p:cNvSpPr txBox="1"/>
          <p:nvPr/>
        </p:nvSpPr>
        <p:spPr>
          <a:xfrm>
            <a:off x="717772" y="1509924"/>
            <a:ext cx="7632848" cy="3785652"/>
          </a:xfrm>
          <a:prstGeom prst="rect">
            <a:avLst/>
          </a:prstGeom>
          <a:noFill/>
        </p:spPr>
        <p:txBody>
          <a:bodyPr wrap="square">
            <a:spAutoFit/>
          </a:bodyPr>
          <a:lstStyle/>
          <a:p>
            <a:pPr marL="342900" indent="-342900">
              <a:buFont typeface="Arial" panose="020B0604020202020204" pitchFamily="34" charset="0"/>
              <a:buChar char="•"/>
            </a:pPr>
            <a:r>
              <a:rPr lang="en-US" sz="2400" dirty="0"/>
              <a:t>Food operators have many opportunities to sell at different events, namely sporting events and concerts.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Keep in mind that customers during these occasions often prioritize convenience and ease of eating as one of the primary buying elements.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You’ll not only have to include the rush factor during these events, but accessibility of trash cans as well.</a:t>
            </a:r>
          </a:p>
        </p:txBody>
      </p:sp>
    </p:spTree>
    <p:extLst>
      <p:ext uri="{BB962C8B-B14F-4D97-AF65-F5344CB8AC3E}">
        <p14:creationId xmlns:p14="http://schemas.microsoft.com/office/powerpoint/2010/main" val="136652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B497A6C-CD74-4398-A56E-6AE63D06041F}"/>
              </a:ext>
            </a:extLst>
          </p:cNvPr>
          <p:cNvSpPr>
            <a:spLocks noGrp="1"/>
          </p:cNvSpPr>
          <p:nvPr>
            <p:ph type="title"/>
          </p:nvPr>
        </p:nvSpPr>
        <p:spPr>
          <a:xfrm>
            <a:off x="1644522" y="-49445"/>
            <a:ext cx="5763501" cy="967143"/>
          </a:xfrm>
        </p:spPr>
        <p:txBody>
          <a:bodyPr>
            <a:normAutofit/>
          </a:bodyPr>
          <a:lstStyle/>
          <a:p>
            <a:pPr algn="l"/>
            <a:r>
              <a:rPr lang="en-US" sz="4000" dirty="0">
                <a:latin typeface="+mn-lt"/>
                <a:ea typeface="Roboto" panose="02000000000000000000" pitchFamily="2" charset="0"/>
              </a:rPr>
              <a:t>Food Packaging</a:t>
            </a:r>
          </a:p>
        </p:txBody>
      </p:sp>
      <p:pic>
        <p:nvPicPr>
          <p:cNvPr id="8" name="Picture 7">
            <a:extLst>
              <a:ext uri="{FF2B5EF4-FFF2-40B4-BE49-F238E27FC236}">
                <a16:creationId xmlns:a16="http://schemas.microsoft.com/office/drawing/2014/main" id="{88F749AC-A521-40FB-BD79-83061ED54188}"/>
              </a:ext>
            </a:extLst>
          </p:cNvPr>
          <p:cNvPicPr>
            <a:picLocks noChangeAspect="1"/>
          </p:cNvPicPr>
          <p:nvPr/>
        </p:nvPicPr>
        <p:blipFill>
          <a:blip r:embed="rId4"/>
          <a:stretch>
            <a:fillRect/>
          </a:stretch>
        </p:blipFill>
        <p:spPr>
          <a:xfrm>
            <a:off x="1331640" y="1484784"/>
            <a:ext cx="6096000" cy="4572000"/>
          </a:xfrm>
          <a:prstGeom prst="rect">
            <a:avLst/>
          </a:prstGeom>
        </p:spPr>
      </p:pic>
    </p:spTree>
    <p:extLst>
      <p:ext uri="{BB962C8B-B14F-4D97-AF65-F5344CB8AC3E}">
        <p14:creationId xmlns:p14="http://schemas.microsoft.com/office/powerpoint/2010/main" val="1812929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12197</TotalTime>
  <Words>1614</Words>
  <Application>Microsoft Office PowerPoint</Application>
  <PresentationFormat>On-screen Show (4:3)</PresentationFormat>
  <Paragraphs>202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 Chancery</vt:lpstr>
      <vt:lpstr>Arial</vt:lpstr>
      <vt:lpstr>Arial Black</vt:lpstr>
      <vt:lpstr>Calibri</vt:lpstr>
      <vt:lpstr>Century</vt:lpstr>
      <vt:lpstr>charter</vt:lpstr>
      <vt:lpstr>Times New Roman</vt:lpstr>
      <vt:lpstr>Office Theme</vt:lpstr>
      <vt:lpstr>PowerPoint Presentation</vt:lpstr>
      <vt:lpstr>Learning Outcomes</vt:lpstr>
      <vt:lpstr>PowerPoint Presentation</vt:lpstr>
      <vt:lpstr>Food Packaging for Take Away Food</vt:lpstr>
      <vt:lpstr>Make the right choice!</vt:lpstr>
      <vt:lpstr>Make the right choice!</vt:lpstr>
      <vt:lpstr>Food Packaging Issues – Case Study</vt:lpstr>
      <vt:lpstr>Food Packaging for Events</vt:lpstr>
      <vt:lpstr>Food Packaging</vt:lpstr>
      <vt:lpstr>Food Packaging Waste at Events</vt:lpstr>
      <vt:lpstr>Food Presentations</vt:lpstr>
      <vt:lpstr>Visual Appearance</vt:lpstr>
      <vt:lpstr>Enhancement of Flavor</vt:lpstr>
      <vt:lpstr>Filling the Plate</vt:lpstr>
      <vt:lpstr>Types of Garnishes</vt:lpstr>
      <vt:lpstr>Presentation: What is your opinion?</vt:lpstr>
      <vt:lpstr>How to Plate Professionally: The Plate</vt:lpstr>
      <vt:lpstr>Placing Your Ingredients</vt:lpstr>
      <vt:lpstr>Different Techniques</vt:lpstr>
      <vt:lpstr>Food Presentations</vt:lpstr>
      <vt:lpstr>Pay Attention To Detail</vt:lpstr>
      <vt:lpstr>Pay Attention To Detail</vt:lpstr>
      <vt:lpstr>Use Garnishes Purposefully</vt:lpstr>
      <vt:lpstr>Tools for Professional Plating</vt:lpstr>
      <vt:lpstr>Conclusion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2021-07-31T07:28:02Z</dcterms:modified>
</cp:coreProperties>
</file>