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21" r:id="rId2"/>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FF"/>
    <a:srgbClr val="1343F5"/>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E05A1-593E-40A8-A889-C28D1911D0D0}" v="116" dt="2021-07-31T06:53:43.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9"/>
    <p:restoredTop sz="94843"/>
  </p:normalViewPr>
  <p:slideViewPr>
    <p:cSldViewPr>
      <p:cViewPr>
        <p:scale>
          <a:sx n="100" d="100"/>
          <a:sy n="100" d="100"/>
        </p:scale>
        <p:origin x="1578"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us Grobbelaar" userId="f78c0ccbbd61117f" providerId="LiveId" clId="{062E05A1-593E-40A8-A889-C28D1911D0D0}"/>
    <pc:docChg chg="undo custSel addSld modSld">
      <pc:chgData name="Marius Grobbelaar" userId="f78c0ccbbd61117f" providerId="LiveId" clId="{062E05A1-593E-40A8-A889-C28D1911D0D0}" dt="2021-07-31T06:57:17.237" v="403" actId="122"/>
      <pc:docMkLst>
        <pc:docMk/>
      </pc:docMkLst>
      <pc:sldChg chg="addSp delSp modSp">
        <pc:chgData name="Marius Grobbelaar" userId="f78c0ccbbd61117f" providerId="LiveId" clId="{062E05A1-593E-40A8-A889-C28D1911D0D0}" dt="2021-07-31T06:23:56.602" v="1"/>
        <pc:sldMkLst>
          <pc:docMk/>
          <pc:sldMk cId="65993257" sldId="321"/>
        </pc:sldMkLst>
        <pc:spChg chg="add del mod">
          <ac:chgData name="Marius Grobbelaar" userId="f78c0ccbbd61117f" providerId="LiveId" clId="{062E05A1-593E-40A8-A889-C28D1911D0D0}" dt="2021-07-31T06:23:56.602" v="1"/>
          <ac:spMkLst>
            <pc:docMk/>
            <pc:sldMk cId="65993257" sldId="321"/>
            <ac:spMk id="18" creationId="{9B296B5E-D998-4757-9326-9A43AA80AD83}"/>
          </ac:spMkLst>
        </pc:spChg>
      </pc:sldChg>
      <pc:sldChg chg="addSp modSp mod">
        <pc:chgData name="Marius Grobbelaar" userId="f78c0ccbbd61117f" providerId="LiveId" clId="{062E05A1-593E-40A8-A889-C28D1911D0D0}" dt="2021-07-31T06:35:27.706" v="106" actId="14100"/>
        <pc:sldMkLst>
          <pc:docMk/>
          <pc:sldMk cId="622527261" sldId="406"/>
        </pc:sldMkLst>
        <pc:spChg chg="add mod">
          <ac:chgData name="Marius Grobbelaar" userId="f78c0ccbbd61117f" providerId="LiveId" clId="{062E05A1-593E-40A8-A889-C28D1911D0D0}" dt="2021-07-31T06:35:21.757" v="104" actId="1076"/>
          <ac:spMkLst>
            <pc:docMk/>
            <pc:sldMk cId="622527261" sldId="406"/>
            <ac:spMk id="6" creationId="{290ADB32-98BF-40F6-B11F-5837EB91A0CE}"/>
          </ac:spMkLst>
        </pc:spChg>
        <pc:spChg chg="add mod">
          <ac:chgData name="Marius Grobbelaar" userId="f78c0ccbbd61117f" providerId="LiveId" clId="{062E05A1-593E-40A8-A889-C28D1911D0D0}" dt="2021-07-31T06:35:27.706" v="106" actId="14100"/>
          <ac:spMkLst>
            <pc:docMk/>
            <pc:sldMk cId="622527261" sldId="406"/>
            <ac:spMk id="8" creationId="{942F6600-9D79-4987-914A-DA252CE8B390}"/>
          </ac:spMkLst>
        </pc:spChg>
      </pc:sldChg>
      <pc:sldChg chg="addSp modSp add mod">
        <pc:chgData name="Marius Grobbelaar" userId="f78c0ccbbd61117f" providerId="LiveId" clId="{062E05A1-593E-40A8-A889-C28D1911D0D0}" dt="2021-07-31T06:35:33.800" v="107" actId="1076"/>
        <pc:sldMkLst>
          <pc:docMk/>
          <pc:sldMk cId="542115505" sldId="407"/>
        </pc:sldMkLst>
        <pc:spChg chg="add mod">
          <ac:chgData name="Marius Grobbelaar" userId="f78c0ccbbd61117f" providerId="LiveId" clId="{062E05A1-593E-40A8-A889-C28D1911D0D0}" dt="2021-07-31T06:35:33.800" v="107" actId="1076"/>
          <ac:spMkLst>
            <pc:docMk/>
            <pc:sldMk cId="542115505" sldId="407"/>
            <ac:spMk id="6" creationId="{857834A9-F05E-48C1-AE9C-029EEE0BDF65}"/>
          </ac:spMkLst>
        </pc:spChg>
      </pc:sldChg>
      <pc:sldChg chg="addSp modSp add mod">
        <pc:chgData name="Marius Grobbelaar" userId="f78c0ccbbd61117f" providerId="LiveId" clId="{062E05A1-593E-40A8-A889-C28D1911D0D0}" dt="2021-07-31T06:36:01.144" v="116" actId="1076"/>
        <pc:sldMkLst>
          <pc:docMk/>
          <pc:sldMk cId="4159776248" sldId="408"/>
        </pc:sldMkLst>
        <pc:spChg chg="add mod">
          <ac:chgData name="Marius Grobbelaar" userId="f78c0ccbbd61117f" providerId="LiveId" clId="{062E05A1-593E-40A8-A889-C28D1911D0D0}" dt="2021-07-31T06:35:46.205" v="110" actId="1076"/>
          <ac:spMkLst>
            <pc:docMk/>
            <pc:sldMk cId="4159776248" sldId="408"/>
            <ac:spMk id="6" creationId="{75932632-93AA-44E4-852E-8A50AC3E24EA}"/>
          </ac:spMkLst>
        </pc:spChg>
        <pc:spChg chg="add mod">
          <ac:chgData name="Marius Grobbelaar" userId="f78c0ccbbd61117f" providerId="LiveId" clId="{062E05A1-593E-40A8-A889-C28D1911D0D0}" dt="2021-07-31T06:35:52.410" v="112" actId="14100"/>
          <ac:spMkLst>
            <pc:docMk/>
            <pc:sldMk cId="4159776248" sldId="408"/>
            <ac:spMk id="12" creationId="{EF9A86ED-78C5-4A79-9F82-B1FA2E335D86}"/>
          </ac:spMkLst>
        </pc:spChg>
        <pc:picChg chg="add mod">
          <ac:chgData name="Marius Grobbelaar" userId="f78c0ccbbd61117f" providerId="LiveId" clId="{062E05A1-593E-40A8-A889-C28D1911D0D0}" dt="2021-07-31T06:35:54.185" v="113" actId="1076"/>
          <ac:picMkLst>
            <pc:docMk/>
            <pc:sldMk cId="4159776248" sldId="408"/>
            <ac:picMk id="8" creationId="{74B44BE1-7001-4827-85B3-445D299D3926}"/>
          </ac:picMkLst>
        </pc:picChg>
        <pc:picChg chg="add mod">
          <ac:chgData name="Marius Grobbelaar" userId="f78c0ccbbd61117f" providerId="LiveId" clId="{062E05A1-593E-40A8-A889-C28D1911D0D0}" dt="2021-07-31T06:36:01.144" v="116" actId="1076"/>
          <ac:picMkLst>
            <pc:docMk/>
            <pc:sldMk cId="4159776248" sldId="408"/>
            <ac:picMk id="10" creationId="{C601F6E6-7B70-4FE8-8341-C412AD6343C6}"/>
          </ac:picMkLst>
        </pc:picChg>
        <pc:picChg chg="add mod">
          <ac:chgData name="Marius Grobbelaar" userId="f78c0ccbbd61117f" providerId="LiveId" clId="{062E05A1-593E-40A8-A889-C28D1911D0D0}" dt="2021-07-31T06:35:59.292" v="115" actId="1076"/>
          <ac:picMkLst>
            <pc:docMk/>
            <pc:sldMk cId="4159776248" sldId="408"/>
            <ac:picMk id="11" creationId="{9DA778EC-A640-4C4F-B6E2-11CA16152147}"/>
          </ac:picMkLst>
        </pc:picChg>
      </pc:sldChg>
      <pc:sldChg chg="addSp modSp add mod">
        <pc:chgData name="Marius Grobbelaar" userId="f78c0ccbbd61117f" providerId="LiveId" clId="{062E05A1-593E-40A8-A889-C28D1911D0D0}" dt="2021-07-31T06:36:37.582" v="128" actId="167"/>
        <pc:sldMkLst>
          <pc:docMk/>
          <pc:sldMk cId="2914988770" sldId="409"/>
        </pc:sldMkLst>
        <pc:spChg chg="add mod">
          <ac:chgData name="Marius Grobbelaar" userId="f78c0ccbbd61117f" providerId="LiveId" clId="{062E05A1-593E-40A8-A889-C28D1911D0D0}" dt="2021-07-31T06:36:11.608" v="119" actId="1076"/>
          <ac:spMkLst>
            <pc:docMk/>
            <pc:sldMk cId="2914988770" sldId="409"/>
            <ac:spMk id="6" creationId="{64ACA432-68B6-4AE4-934D-91977646633D}"/>
          </ac:spMkLst>
        </pc:spChg>
        <pc:spChg chg="add mod">
          <ac:chgData name="Marius Grobbelaar" userId="f78c0ccbbd61117f" providerId="LiveId" clId="{062E05A1-593E-40A8-A889-C28D1911D0D0}" dt="2021-07-31T06:36:27.700" v="125" actId="1076"/>
          <ac:spMkLst>
            <pc:docMk/>
            <pc:sldMk cId="2914988770" sldId="409"/>
            <ac:spMk id="8" creationId="{0385161E-3A57-4221-9D4C-5BA11083EDF5}"/>
          </ac:spMkLst>
        </pc:spChg>
        <pc:picChg chg="add mod">
          <ac:chgData name="Marius Grobbelaar" userId="f78c0ccbbd61117f" providerId="LiveId" clId="{062E05A1-593E-40A8-A889-C28D1911D0D0}" dt="2021-07-31T06:36:31.146" v="126" actId="1076"/>
          <ac:picMkLst>
            <pc:docMk/>
            <pc:sldMk cId="2914988770" sldId="409"/>
            <ac:picMk id="10" creationId="{9E410C27-DA52-42E0-B7A2-01B0F5025BF1}"/>
          </ac:picMkLst>
        </pc:picChg>
        <pc:picChg chg="add mod ord">
          <ac:chgData name="Marius Grobbelaar" userId="f78c0ccbbd61117f" providerId="LiveId" clId="{062E05A1-593E-40A8-A889-C28D1911D0D0}" dt="2021-07-31T06:36:37.582" v="128" actId="167"/>
          <ac:picMkLst>
            <pc:docMk/>
            <pc:sldMk cId="2914988770" sldId="409"/>
            <ac:picMk id="11" creationId="{D4C817D7-E4B0-48A9-8822-0E91FC637805}"/>
          </ac:picMkLst>
        </pc:picChg>
        <pc:picChg chg="add mod">
          <ac:chgData name="Marius Grobbelaar" userId="f78c0ccbbd61117f" providerId="LiveId" clId="{062E05A1-593E-40A8-A889-C28D1911D0D0}" dt="2021-07-31T06:36:20.279" v="123" actId="1076"/>
          <ac:picMkLst>
            <pc:docMk/>
            <pc:sldMk cId="2914988770" sldId="409"/>
            <ac:picMk id="12" creationId="{02D7E8FE-4238-40B4-81F9-DCEF305BB141}"/>
          </ac:picMkLst>
        </pc:picChg>
      </pc:sldChg>
      <pc:sldChg chg="addSp modSp add mod">
        <pc:chgData name="Marius Grobbelaar" userId="f78c0ccbbd61117f" providerId="LiveId" clId="{062E05A1-593E-40A8-A889-C28D1911D0D0}" dt="2021-07-31T06:37:07.843" v="134" actId="404"/>
        <pc:sldMkLst>
          <pc:docMk/>
          <pc:sldMk cId="2255954003" sldId="410"/>
        </pc:sldMkLst>
        <pc:spChg chg="add mod">
          <ac:chgData name="Marius Grobbelaar" userId="f78c0ccbbd61117f" providerId="LiveId" clId="{062E05A1-593E-40A8-A889-C28D1911D0D0}" dt="2021-07-31T06:36:57.967" v="131" actId="1076"/>
          <ac:spMkLst>
            <pc:docMk/>
            <pc:sldMk cId="2255954003" sldId="410"/>
            <ac:spMk id="6" creationId="{B6F3742B-9A0C-4419-9774-28BE97A4A077}"/>
          </ac:spMkLst>
        </pc:spChg>
        <pc:spChg chg="add mod">
          <ac:chgData name="Marius Grobbelaar" userId="f78c0ccbbd61117f" providerId="LiveId" clId="{062E05A1-593E-40A8-A889-C28D1911D0D0}" dt="2021-07-31T06:37:07.843" v="134" actId="404"/>
          <ac:spMkLst>
            <pc:docMk/>
            <pc:sldMk cId="2255954003" sldId="410"/>
            <ac:spMk id="8" creationId="{F5929EC0-7E45-4163-8ACF-74478C0B207D}"/>
          </ac:spMkLst>
        </pc:spChg>
      </pc:sldChg>
      <pc:sldChg chg="addSp modSp add mod">
        <pc:chgData name="Marius Grobbelaar" userId="f78c0ccbbd61117f" providerId="LiveId" clId="{062E05A1-593E-40A8-A889-C28D1911D0D0}" dt="2021-07-31T06:37:44.446" v="144" actId="1076"/>
        <pc:sldMkLst>
          <pc:docMk/>
          <pc:sldMk cId="2353963524" sldId="411"/>
        </pc:sldMkLst>
        <pc:spChg chg="add mod">
          <ac:chgData name="Marius Grobbelaar" userId="f78c0ccbbd61117f" providerId="LiveId" clId="{062E05A1-593E-40A8-A889-C28D1911D0D0}" dt="2021-07-31T06:37:33.474" v="140" actId="14100"/>
          <ac:spMkLst>
            <pc:docMk/>
            <pc:sldMk cId="2353963524" sldId="411"/>
            <ac:spMk id="6" creationId="{66314B55-3E4C-4888-85BA-8CDF40E4D47B}"/>
          </ac:spMkLst>
        </pc:spChg>
        <pc:picChg chg="add mod">
          <ac:chgData name="Marius Grobbelaar" userId="f78c0ccbbd61117f" providerId="LiveId" clId="{062E05A1-593E-40A8-A889-C28D1911D0D0}" dt="2021-07-31T06:37:44.446" v="144" actId="1076"/>
          <ac:picMkLst>
            <pc:docMk/>
            <pc:sldMk cId="2353963524" sldId="411"/>
            <ac:picMk id="8" creationId="{C4628782-CC5B-4349-9076-012241EF304E}"/>
          </ac:picMkLst>
        </pc:picChg>
      </pc:sldChg>
      <pc:sldChg chg="addSp modSp add mod">
        <pc:chgData name="Marius Grobbelaar" userId="f78c0ccbbd61117f" providerId="LiveId" clId="{062E05A1-593E-40A8-A889-C28D1911D0D0}" dt="2021-07-31T06:38:00.853" v="149" actId="14100"/>
        <pc:sldMkLst>
          <pc:docMk/>
          <pc:sldMk cId="2449648309" sldId="412"/>
        </pc:sldMkLst>
        <pc:spChg chg="add mod">
          <ac:chgData name="Marius Grobbelaar" userId="f78c0ccbbd61117f" providerId="LiveId" clId="{062E05A1-593E-40A8-A889-C28D1911D0D0}" dt="2021-07-31T06:37:55.531" v="147" actId="1076"/>
          <ac:spMkLst>
            <pc:docMk/>
            <pc:sldMk cId="2449648309" sldId="412"/>
            <ac:spMk id="6" creationId="{7259A999-43BD-495A-9398-93B402CB3FC1}"/>
          </ac:spMkLst>
        </pc:spChg>
        <pc:spChg chg="add mod">
          <ac:chgData name="Marius Grobbelaar" userId="f78c0ccbbd61117f" providerId="LiveId" clId="{062E05A1-593E-40A8-A889-C28D1911D0D0}" dt="2021-07-31T06:38:00.853" v="149" actId="14100"/>
          <ac:spMkLst>
            <pc:docMk/>
            <pc:sldMk cId="2449648309" sldId="412"/>
            <ac:spMk id="8" creationId="{BA0CE2D3-CDF0-4893-9F94-17272DFFB36E}"/>
          </ac:spMkLst>
        </pc:spChg>
      </pc:sldChg>
      <pc:sldChg chg="addSp modSp add mod">
        <pc:chgData name="Marius Grobbelaar" userId="f78c0ccbbd61117f" providerId="LiveId" clId="{062E05A1-593E-40A8-A889-C28D1911D0D0}" dt="2021-07-31T06:38:26.615" v="157" actId="1076"/>
        <pc:sldMkLst>
          <pc:docMk/>
          <pc:sldMk cId="2609044052" sldId="413"/>
        </pc:sldMkLst>
        <pc:spChg chg="add mod">
          <ac:chgData name="Marius Grobbelaar" userId="f78c0ccbbd61117f" providerId="LiveId" clId="{062E05A1-593E-40A8-A889-C28D1911D0D0}" dt="2021-07-31T06:38:13.336" v="152" actId="1076"/>
          <ac:spMkLst>
            <pc:docMk/>
            <pc:sldMk cId="2609044052" sldId="413"/>
            <ac:spMk id="6" creationId="{B982F603-3308-4B8E-9E1B-B5CA66C5E12F}"/>
          </ac:spMkLst>
        </pc:spChg>
        <pc:picChg chg="add mod">
          <ac:chgData name="Marius Grobbelaar" userId="f78c0ccbbd61117f" providerId="LiveId" clId="{062E05A1-593E-40A8-A889-C28D1911D0D0}" dt="2021-07-31T06:38:22.367" v="155" actId="14100"/>
          <ac:picMkLst>
            <pc:docMk/>
            <pc:sldMk cId="2609044052" sldId="413"/>
            <ac:picMk id="8" creationId="{83E87332-C24A-476A-8B07-35408A42BA3E}"/>
          </ac:picMkLst>
        </pc:picChg>
        <pc:picChg chg="add mod">
          <ac:chgData name="Marius Grobbelaar" userId="f78c0ccbbd61117f" providerId="LiveId" clId="{062E05A1-593E-40A8-A889-C28D1911D0D0}" dt="2021-07-31T06:38:26.615" v="157" actId="1076"/>
          <ac:picMkLst>
            <pc:docMk/>
            <pc:sldMk cId="2609044052" sldId="413"/>
            <ac:picMk id="10" creationId="{EDE7A69B-7C78-4A66-9CB3-6914FD0CB50E}"/>
          </ac:picMkLst>
        </pc:picChg>
      </pc:sldChg>
      <pc:sldChg chg="addSp modSp add mod">
        <pc:chgData name="Marius Grobbelaar" userId="f78c0ccbbd61117f" providerId="LiveId" clId="{062E05A1-593E-40A8-A889-C28D1911D0D0}" dt="2021-07-31T06:38:49.900" v="164" actId="14100"/>
        <pc:sldMkLst>
          <pc:docMk/>
          <pc:sldMk cId="2981771964" sldId="414"/>
        </pc:sldMkLst>
        <pc:spChg chg="add mod">
          <ac:chgData name="Marius Grobbelaar" userId="f78c0ccbbd61117f" providerId="LiveId" clId="{062E05A1-593E-40A8-A889-C28D1911D0D0}" dt="2021-07-31T06:38:40.821" v="162" actId="27636"/>
          <ac:spMkLst>
            <pc:docMk/>
            <pc:sldMk cId="2981771964" sldId="414"/>
            <ac:spMk id="6" creationId="{C950AC32-2B11-40C2-8612-8563B332531F}"/>
          </ac:spMkLst>
        </pc:spChg>
        <pc:spChg chg="add mod">
          <ac:chgData name="Marius Grobbelaar" userId="f78c0ccbbd61117f" providerId="LiveId" clId="{062E05A1-593E-40A8-A889-C28D1911D0D0}" dt="2021-07-31T06:38:49.900" v="164" actId="14100"/>
          <ac:spMkLst>
            <pc:docMk/>
            <pc:sldMk cId="2981771964" sldId="414"/>
            <ac:spMk id="8" creationId="{BC218114-D417-4D39-BF58-3674EE1FB7AD}"/>
          </ac:spMkLst>
        </pc:spChg>
      </pc:sldChg>
      <pc:sldChg chg="addSp modSp add mod">
        <pc:chgData name="Marius Grobbelaar" userId="f78c0ccbbd61117f" providerId="LiveId" clId="{062E05A1-593E-40A8-A889-C28D1911D0D0}" dt="2021-07-31T06:39:03.727" v="169" actId="1076"/>
        <pc:sldMkLst>
          <pc:docMk/>
          <pc:sldMk cId="430838790" sldId="415"/>
        </pc:sldMkLst>
        <pc:spChg chg="add mod">
          <ac:chgData name="Marius Grobbelaar" userId="f78c0ccbbd61117f" providerId="LiveId" clId="{062E05A1-593E-40A8-A889-C28D1911D0D0}" dt="2021-07-31T06:38:59.437" v="167" actId="1076"/>
          <ac:spMkLst>
            <pc:docMk/>
            <pc:sldMk cId="430838790" sldId="415"/>
            <ac:spMk id="6" creationId="{8F7DD54E-DA2E-475B-98BB-1A8BE1051DDB}"/>
          </ac:spMkLst>
        </pc:spChg>
        <pc:spChg chg="add mod">
          <ac:chgData name="Marius Grobbelaar" userId="f78c0ccbbd61117f" providerId="LiveId" clId="{062E05A1-593E-40A8-A889-C28D1911D0D0}" dt="2021-07-31T06:39:03.727" v="169" actId="1076"/>
          <ac:spMkLst>
            <pc:docMk/>
            <pc:sldMk cId="430838790" sldId="415"/>
            <ac:spMk id="8" creationId="{BF024D64-1E27-482D-9E98-2CC2D3CB502E}"/>
          </ac:spMkLst>
        </pc:spChg>
      </pc:sldChg>
      <pc:sldChg chg="addSp modSp add mod">
        <pc:chgData name="Marius Grobbelaar" userId="f78c0ccbbd61117f" providerId="LiveId" clId="{062E05A1-593E-40A8-A889-C28D1911D0D0}" dt="2021-07-31T06:39:32.382" v="175" actId="404"/>
        <pc:sldMkLst>
          <pc:docMk/>
          <pc:sldMk cId="3693768870" sldId="416"/>
        </pc:sldMkLst>
        <pc:spChg chg="add mod">
          <ac:chgData name="Marius Grobbelaar" userId="f78c0ccbbd61117f" providerId="LiveId" clId="{062E05A1-593E-40A8-A889-C28D1911D0D0}" dt="2021-07-31T06:39:17.975" v="172" actId="1076"/>
          <ac:spMkLst>
            <pc:docMk/>
            <pc:sldMk cId="3693768870" sldId="416"/>
            <ac:spMk id="6" creationId="{6D809BD7-A578-4AA7-A7FA-F465B51002DB}"/>
          </ac:spMkLst>
        </pc:spChg>
        <pc:spChg chg="add mod">
          <ac:chgData name="Marius Grobbelaar" userId="f78c0ccbbd61117f" providerId="LiveId" clId="{062E05A1-593E-40A8-A889-C28D1911D0D0}" dt="2021-07-31T06:39:32.382" v="175" actId="404"/>
          <ac:spMkLst>
            <pc:docMk/>
            <pc:sldMk cId="3693768870" sldId="416"/>
            <ac:spMk id="8" creationId="{FB6D7671-BE4A-4AEC-9530-9DDE1BC72B8E}"/>
          </ac:spMkLst>
        </pc:spChg>
      </pc:sldChg>
      <pc:sldChg chg="addSp modSp add mod">
        <pc:chgData name="Marius Grobbelaar" userId="f78c0ccbbd61117f" providerId="LiveId" clId="{062E05A1-593E-40A8-A889-C28D1911D0D0}" dt="2021-07-31T06:40:01.203" v="183" actId="14100"/>
        <pc:sldMkLst>
          <pc:docMk/>
          <pc:sldMk cId="948478462" sldId="417"/>
        </pc:sldMkLst>
        <pc:spChg chg="add mod">
          <ac:chgData name="Marius Grobbelaar" userId="f78c0ccbbd61117f" providerId="LiveId" clId="{062E05A1-593E-40A8-A889-C28D1911D0D0}" dt="2021-07-31T06:39:53.427" v="181" actId="1076"/>
          <ac:spMkLst>
            <pc:docMk/>
            <pc:sldMk cId="948478462" sldId="417"/>
            <ac:spMk id="6" creationId="{01385B36-19BC-4BD0-97D1-1A74307A1081}"/>
          </ac:spMkLst>
        </pc:spChg>
        <pc:spChg chg="add mod">
          <ac:chgData name="Marius Grobbelaar" userId="f78c0ccbbd61117f" providerId="LiveId" clId="{062E05A1-593E-40A8-A889-C28D1911D0D0}" dt="2021-07-31T06:40:01.203" v="183" actId="14100"/>
          <ac:spMkLst>
            <pc:docMk/>
            <pc:sldMk cId="948478462" sldId="417"/>
            <ac:spMk id="8" creationId="{862F8C7D-458B-484E-B264-D9C0B29DD658}"/>
          </ac:spMkLst>
        </pc:spChg>
      </pc:sldChg>
      <pc:sldChg chg="addSp modSp add mod">
        <pc:chgData name="Marius Grobbelaar" userId="f78c0ccbbd61117f" providerId="LiveId" clId="{062E05A1-593E-40A8-A889-C28D1911D0D0}" dt="2021-07-31T06:41:31.132" v="200" actId="14100"/>
        <pc:sldMkLst>
          <pc:docMk/>
          <pc:sldMk cId="4199180444" sldId="418"/>
        </pc:sldMkLst>
        <pc:spChg chg="add mod">
          <ac:chgData name="Marius Grobbelaar" userId="f78c0ccbbd61117f" providerId="LiveId" clId="{062E05A1-593E-40A8-A889-C28D1911D0D0}" dt="2021-07-31T06:40:14.119" v="187" actId="1076"/>
          <ac:spMkLst>
            <pc:docMk/>
            <pc:sldMk cId="4199180444" sldId="418"/>
            <ac:spMk id="6" creationId="{803024A3-815A-4B47-AF29-30C53E206CAB}"/>
          </ac:spMkLst>
        </pc:spChg>
        <pc:spChg chg="add mod">
          <ac:chgData name="Marius Grobbelaar" userId="f78c0ccbbd61117f" providerId="LiveId" clId="{062E05A1-593E-40A8-A889-C28D1911D0D0}" dt="2021-07-31T06:41:17.327" v="196" actId="1076"/>
          <ac:spMkLst>
            <pc:docMk/>
            <pc:sldMk cId="4199180444" sldId="418"/>
            <ac:spMk id="10" creationId="{C09FAB66-28F5-4C32-8B71-7ED4BFBE132D}"/>
          </ac:spMkLst>
        </pc:spChg>
        <pc:spChg chg="add mod">
          <ac:chgData name="Marius Grobbelaar" userId="f78c0ccbbd61117f" providerId="LiveId" clId="{062E05A1-593E-40A8-A889-C28D1911D0D0}" dt="2021-07-31T06:41:31.132" v="200" actId="14100"/>
          <ac:spMkLst>
            <pc:docMk/>
            <pc:sldMk cId="4199180444" sldId="418"/>
            <ac:spMk id="11" creationId="{94D6BC4B-9456-4521-88C0-20EEA8D2A839}"/>
          </ac:spMkLst>
        </pc:spChg>
        <pc:picChg chg="add mod modCrop">
          <ac:chgData name="Marius Grobbelaar" userId="f78c0ccbbd61117f" providerId="LiveId" clId="{062E05A1-593E-40A8-A889-C28D1911D0D0}" dt="2021-07-31T06:40:27.868" v="191" actId="732"/>
          <ac:picMkLst>
            <pc:docMk/>
            <pc:sldMk cId="4199180444" sldId="418"/>
            <ac:picMk id="8" creationId="{5E215A21-F56F-4DA9-9A6E-C5ECAE3F42A7}"/>
          </ac:picMkLst>
        </pc:picChg>
        <pc:cxnChg chg="add mod">
          <ac:chgData name="Marius Grobbelaar" userId="f78c0ccbbd61117f" providerId="LiveId" clId="{062E05A1-593E-40A8-A889-C28D1911D0D0}" dt="2021-07-31T06:40:56.365" v="194" actId="14100"/>
          <ac:cxnSpMkLst>
            <pc:docMk/>
            <pc:sldMk cId="4199180444" sldId="418"/>
            <ac:cxnSpMk id="12" creationId="{3B9D8774-C1AA-4C65-ACEE-3D8A081C52B0}"/>
          </ac:cxnSpMkLst>
        </pc:cxnChg>
        <pc:cxnChg chg="add mod">
          <ac:chgData name="Marius Grobbelaar" userId="f78c0ccbbd61117f" providerId="LiveId" clId="{062E05A1-593E-40A8-A889-C28D1911D0D0}" dt="2021-07-31T06:41:24.800" v="198" actId="14100"/>
          <ac:cxnSpMkLst>
            <pc:docMk/>
            <pc:sldMk cId="4199180444" sldId="418"/>
            <ac:cxnSpMk id="13" creationId="{3953A5DF-A5BD-4DD6-B711-4FCDEC00207C}"/>
          </ac:cxnSpMkLst>
        </pc:cxnChg>
      </pc:sldChg>
      <pc:sldChg chg="addSp modSp add mod">
        <pc:chgData name="Marius Grobbelaar" userId="f78c0ccbbd61117f" providerId="LiveId" clId="{062E05A1-593E-40A8-A889-C28D1911D0D0}" dt="2021-07-31T06:42:13.497" v="211" actId="1076"/>
        <pc:sldMkLst>
          <pc:docMk/>
          <pc:sldMk cId="4078233504" sldId="419"/>
        </pc:sldMkLst>
        <pc:spChg chg="add mod">
          <ac:chgData name="Marius Grobbelaar" userId="f78c0ccbbd61117f" providerId="LiveId" clId="{062E05A1-593E-40A8-A889-C28D1911D0D0}" dt="2021-07-31T06:41:51.868" v="204" actId="1076"/>
          <ac:spMkLst>
            <pc:docMk/>
            <pc:sldMk cId="4078233504" sldId="419"/>
            <ac:spMk id="6" creationId="{16A9E698-70C2-4468-87BD-BCEBB5779AFF}"/>
          </ac:spMkLst>
        </pc:spChg>
        <pc:spChg chg="add mod">
          <ac:chgData name="Marius Grobbelaar" userId="f78c0ccbbd61117f" providerId="LiveId" clId="{062E05A1-593E-40A8-A889-C28D1911D0D0}" dt="2021-07-31T06:42:06.959" v="208" actId="404"/>
          <ac:spMkLst>
            <pc:docMk/>
            <pc:sldMk cId="4078233504" sldId="419"/>
            <ac:spMk id="8" creationId="{D37E1085-4B05-4748-AF78-31CB6A3DADDF}"/>
          </ac:spMkLst>
        </pc:spChg>
        <pc:picChg chg="add mod">
          <ac:chgData name="Marius Grobbelaar" userId="f78c0ccbbd61117f" providerId="LiveId" clId="{062E05A1-593E-40A8-A889-C28D1911D0D0}" dt="2021-07-31T06:42:13.497" v="211" actId="1076"/>
          <ac:picMkLst>
            <pc:docMk/>
            <pc:sldMk cId="4078233504" sldId="419"/>
            <ac:picMk id="10" creationId="{76141D9C-E39B-42BE-8D11-7A65DA4A2778}"/>
          </ac:picMkLst>
        </pc:picChg>
      </pc:sldChg>
      <pc:sldChg chg="addSp modSp add mod">
        <pc:chgData name="Marius Grobbelaar" userId="f78c0ccbbd61117f" providerId="LiveId" clId="{062E05A1-593E-40A8-A889-C28D1911D0D0}" dt="2021-07-31T06:47:05.222" v="221" actId="14100"/>
        <pc:sldMkLst>
          <pc:docMk/>
          <pc:sldMk cId="170898782" sldId="420"/>
        </pc:sldMkLst>
        <pc:spChg chg="add mod">
          <ac:chgData name="Marius Grobbelaar" userId="f78c0ccbbd61117f" providerId="LiveId" clId="{062E05A1-593E-40A8-A889-C28D1911D0D0}" dt="2021-07-31T06:46:55.464" v="219" actId="1076"/>
          <ac:spMkLst>
            <pc:docMk/>
            <pc:sldMk cId="170898782" sldId="420"/>
            <ac:spMk id="6" creationId="{3C960DA0-C4DC-4A66-B23D-00DEE7463B3D}"/>
          </ac:spMkLst>
        </pc:spChg>
        <pc:spChg chg="add mod">
          <ac:chgData name="Marius Grobbelaar" userId="f78c0ccbbd61117f" providerId="LiveId" clId="{062E05A1-593E-40A8-A889-C28D1911D0D0}" dt="2021-07-31T06:47:05.222" v="221" actId="14100"/>
          <ac:spMkLst>
            <pc:docMk/>
            <pc:sldMk cId="170898782" sldId="420"/>
            <ac:spMk id="8" creationId="{FA997C0E-1330-4802-BD14-C99C1DAE8A92}"/>
          </ac:spMkLst>
        </pc:spChg>
      </pc:sldChg>
      <pc:sldChg chg="addSp modSp add mod">
        <pc:chgData name="Marius Grobbelaar" userId="f78c0ccbbd61117f" providerId="LiveId" clId="{062E05A1-593E-40A8-A889-C28D1911D0D0}" dt="2021-07-31T06:47:43.658" v="231" actId="404"/>
        <pc:sldMkLst>
          <pc:docMk/>
          <pc:sldMk cId="137314184" sldId="421"/>
        </pc:sldMkLst>
        <pc:spChg chg="add mod">
          <ac:chgData name="Marius Grobbelaar" userId="f78c0ccbbd61117f" providerId="LiveId" clId="{062E05A1-593E-40A8-A889-C28D1911D0D0}" dt="2021-07-31T06:47:31.879" v="228" actId="14100"/>
          <ac:spMkLst>
            <pc:docMk/>
            <pc:sldMk cId="137314184" sldId="421"/>
            <ac:spMk id="6" creationId="{3B800305-10A4-4212-A5F5-ADED13941D37}"/>
          </ac:spMkLst>
        </pc:spChg>
        <pc:spChg chg="add mod">
          <ac:chgData name="Marius Grobbelaar" userId="f78c0ccbbd61117f" providerId="LiveId" clId="{062E05A1-593E-40A8-A889-C28D1911D0D0}" dt="2021-07-31T06:47:43.658" v="231" actId="404"/>
          <ac:spMkLst>
            <pc:docMk/>
            <pc:sldMk cId="137314184" sldId="421"/>
            <ac:spMk id="8" creationId="{9DEBECF9-4F03-4CD7-9120-EC3195168A20}"/>
          </ac:spMkLst>
        </pc:spChg>
      </pc:sldChg>
      <pc:sldChg chg="addSp modSp add mod">
        <pc:chgData name="Marius Grobbelaar" userId="f78c0ccbbd61117f" providerId="LiveId" clId="{062E05A1-593E-40A8-A889-C28D1911D0D0}" dt="2021-07-31T06:48:39.118" v="254" actId="1076"/>
        <pc:sldMkLst>
          <pc:docMk/>
          <pc:sldMk cId="965039220" sldId="422"/>
        </pc:sldMkLst>
        <pc:spChg chg="add mod">
          <ac:chgData name="Marius Grobbelaar" userId="f78c0ccbbd61117f" providerId="LiveId" clId="{062E05A1-593E-40A8-A889-C28D1911D0D0}" dt="2021-07-31T06:48:34.218" v="252" actId="27636"/>
          <ac:spMkLst>
            <pc:docMk/>
            <pc:sldMk cId="965039220" sldId="422"/>
            <ac:spMk id="6" creationId="{A8B70CF9-06EC-4F0B-9700-1938CCABFE7F}"/>
          </ac:spMkLst>
        </pc:spChg>
        <pc:picChg chg="add mod">
          <ac:chgData name="Marius Grobbelaar" userId="f78c0ccbbd61117f" providerId="LiveId" clId="{062E05A1-593E-40A8-A889-C28D1911D0D0}" dt="2021-07-31T06:48:39.118" v="254" actId="1076"/>
          <ac:picMkLst>
            <pc:docMk/>
            <pc:sldMk cId="965039220" sldId="422"/>
            <ac:picMk id="8" creationId="{0B09F7DC-A7C1-4561-9E1E-B1B3F073BC95}"/>
          </ac:picMkLst>
        </pc:picChg>
      </pc:sldChg>
      <pc:sldChg chg="addSp delSp modSp add mod">
        <pc:chgData name="Marius Grobbelaar" userId="f78c0ccbbd61117f" providerId="LiveId" clId="{062E05A1-593E-40A8-A889-C28D1911D0D0}" dt="2021-07-31T06:49:27.090" v="264" actId="29295"/>
        <pc:sldMkLst>
          <pc:docMk/>
          <pc:sldMk cId="506246964" sldId="423"/>
        </pc:sldMkLst>
        <pc:spChg chg="add mod">
          <ac:chgData name="Marius Grobbelaar" userId="f78c0ccbbd61117f" providerId="LiveId" clId="{062E05A1-593E-40A8-A889-C28D1911D0D0}" dt="2021-07-31T06:48:53.232" v="257" actId="1076"/>
          <ac:spMkLst>
            <pc:docMk/>
            <pc:sldMk cId="506246964" sldId="423"/>
            <ac:spMk id="6" creationId="{F801840A-C094-4518-9633-EFCB834B1B90}"/>
          </ac:spMkLst>
        </pc:spChg>
        <pc:spChg chg="add del mod">
          <ac:chgData name="Marius Grobbelaar" userId="f78c0ccbbd61117f" providerId="LiveId" clId="{062E05A1-593E-40A8-A889-C28D1911D0D0}" dt="2021-07-31T06:31:39.650" v="72"/>
          <ac:spMkLst>
            <pc:docMk/>
            <pc:sldMk cId="506246964" sldId="423"/>
            <ac:spMk id="8" creationId="{769A9592-7050-4310-91E1-48ABA871E080}"/>
          </ac:spMkLst>
        </pc:spChg>
        <pc:spChg chg="add mod">
          <ac:chgData name="Marius Grobbelaar" userId="f78c0ccbbd61117f" providerId="LiveId" clId="{062E05A1-593E-40A8-A889-C28D1911D0D0}" dt="2021-07-31T06:49:00.403" v="259" actId="14100"/>
          <ac:spMkLst>
            <pc:docMk/>
            <pc:sldMk cId="506246964" sldId="423"/>
            <ac:spMk id="11" creationId="{E9756A0C-18FA-4AC3-8859-C2B43BFAD53D}"/>
          </ac:spMkLst>
        </pc:spChg>
        <pc:picChg chg="add mod ord">
          <ac:chgData name="Marius Grobbelaar" userId="f78c0ccbbd61117f" providerId="LiveId" clId="{062E05A1-593E-40A8-A889-C28D1911D0D0}" dt="2021-07-31T06:49:27.090" v="264" actId="29295"/>
          <ac:picMkLst>
            <pc:docMk/>
            <pc:sldMk cId="506246964" sldId="423"/>
            <ac:picMk id="10" creationId="{8E38B7C2-3EE3-4AD2-B21E-86F07E9445E7}"/>
          </ac:picMkLst>
        </pc:picChg>
      </pc:sldChg>
      <pc:sldChg chg="addSp modSp add mod">
        <pc:chgData name="Marius Grobbelaar" userId="f78c0ccbbd61117f" providerId="LiveId" clId="{062E05A1-593E-40A8-A889-C28D1911D0D0}" dt="2021-07-31T06:49:58.771" v="272" actId="404"/>
        <pc:sldMkLst>
          <pc:docMk/>
          <pc:sldMk cId="225092575" sldId="424"/>
        </pc:sldMkLst>
        <pc:spChg chg="add mod">
          <ac:chgData name="Marius Grobbelaar" userId="f78c0ccbbd61117f" providerId="LiveId" clId="{062E05A1-593E-40A8-A889-C28D1911D0D0}" dt="2021-07-31T06:49:48.065" v="269" actId="1076"/>
          <ac:spMkLst>
            <pc:docMk/>
            <pc:sldMk cId="225092575" sldId="424"/>
            <ac:spMk id="6" creationId="{1C5539A7-179E-4023-B09F-02E378145E75}"/>
          </ac:spMkLst>
        </pc:spChg>
        <pc:spChg chg="add mod">
          <ac:chgData name="Marius Grobbelaar" userId="f78c0ccbbd61117f" providerId="LiveId" clId="{062E05A1-593E-40A8-A889-C28D1911D0D0}" dt="2021-07-31T06:49:58.771" v="272" actId="404"/>
          <ac:spMkLst>
            <pc:docMk/>
            <pc:sldMk cId="225092575" sldId="424"/>
            <ac:spMk id="8" creationId="{5515D270-EFDD-4299-8409-9072AE4529B3}"/>
          </ac:spMkLst>
        </pc:spChg>
      </pc:sldChg>
      <pc:sldChg chg="addSp modSp add mod">
        <pc:chgData name="Marius Grobbelaar" userId="f78c0ccbbd61117f" providerId="LiveId" clId="{062E05A1-593E-40A8-A889-C28D1911D0D0}" dt="2021-07-31T06:50:54.353" v="291" actId="1076"/>
        <pc:sldMkLst>
          <pc:docMk/>
          <pc:sldMk cId="934557015" sldId="425"/>
        </pc:sldMkLst>
        <pc:spChg chg="add mod">
          <ac:chgData name="Marius Grobbelaar" userId="f78c0ccbbd61117f" providerId="LiveId" clId="{062E05A1-593E-40A8-A889-C28D1911D0D0}" dt="2021-07-31T06:50:11.390" v="276" actId="1076"/>
          <ac:spMkLst>
            <pc:docMk/>
            <pc:sldMk cId="934557015" sldId="425"/>
            <ac:spMk id="6" creationId="{0D8177EC-2F18-4842-B350-407D16F4F27E}"/>
          </ac:spMkLst>
        </pc:spChg>
        <pc:spChg chg="add mod">
          <ac:chgData name="Marius Grobbelaar" userId="f78c0ccbbd61117f" providerId="LiveId" clId="{062E05A1-593E-40A8-A889-C28D1911D0D0}" dt="2021-07-31T06:50:18.148" v="278" actId="14100"/>
          <ac:spMkLst>
            <pc:docMk/>
            <pc:sldMk cId="934557015" sldId="425"/>
            <ac:spMk id="12" creationId="{1522CE84-72FE-4856-ABBF-1D7FA583D00F}"/>
          </ac:spMkLst>
        </pc:spChg>
        <pc:picChg chg="add mod ord">
          <ac:chgData name="Marius Grobbelaar" userId="f78c0ccbbd61117f" providerId="LiveId" clId="{062E05A1-593E-40A8-A889-C28D1911D0D0}" dt="2021-07-31T06:50:44.764" v="286" actId="1076"/>
          <ac:picMkLst>
            <pc:docMk/>
            <pc:sldMk cId="934557015" sldId="425"/>
            <ac:picMk id="8" creationId="{C2E7C1AF-D4B2-4A63-8313-02D1BF1145C5}"/>
          </ac:picMkLst>
        </pc:picChg>
        <pc:picChg chg="add mod">
          <ac:chgData name="Marius Grobbelaar" userId="f78c0ccbbd61117f" providerId="LiveId" clId="{062E05A1-593E-40A8-A889-C28D1911D0D0}" dt="2021-07-31T06:50:54.353" v="291" actId="1076"/>
          <ac:picMkLst>
            <pc:docMk/>
            <pc:sldMk cId="934557015" sldId="425"/>
            <ac:picMk id="10" creationId="{498E2A0C-89EB-404E-B975-FD504EFD7F02}"/>
          </ac:picMkLst>
        </pc:picChg>
        <pc:picChg chg="add mod">
          <ac:chgData name="Marius Grobbelaar" userId="f78c0ccbbd61117f" providerId="LiveId" clId="{062E05A1-593E-40A8-A889-C28D1911D0D0}" dt="2021-07-31T06:50:49.114" v="288" actId="1076"/>
          <ac:picMkLst>
            <pc:docMk/>
            <pc:sldMk cId="934557015" sldId="425"/>
            <ac:picMk id="11" creationId="{E701B1E9-EC19-4EBD-8DFB-90421AFACA82}"/>
          </ac:picMkLst>
        </pc:picChg>
      </pc:sldChg>
      <pc:sldChg chg="addSp modSp add mod">
        <pc:chgData name="Marius Grobbelaar" userId="f78c0ccbbd61117f" providerId="LiveId" clId="{062E05A1-593E-40A8-A889-C28D1911D0D0}" dt="2021-07-31T06:51:27.526" v="299" actId="404"/>
        <pc:sldMkLst>
          <pc:docMk/>
          <pc:sldMk cId="735105900" sldId="426"/>
        </pc:sldMkLst>
        <pc:spChg chg="add mod">
          <ac:chgData name="Marius Grobbelaar" userId="f78c0ccbbd61117f" providerId="LiveId" clId="{062E05A1-593E-40A8-A889-C28D1911D0D0}" dt="2021-07-31T06:51:12.302" v="295" actId="14100"/>
          <ac:spMkLst>
            <pc:docMk/>
            <pc:sldMk cId="735105900" sldId="426"/>
            <ac:spMk id="6" creationId="{C6F1A2E1-D615-4B80-93C2-ED935FBE6C69}"/>
          </ac:spMkLst>
        </pc:spChg>
        <pc:spChg chg="add mod">
          <ac:chgData name="Marius Grobbelaar" userId="f78c0ccbbd61117f" providerId="LiveId" clId="{062E05A1-593E-40A8-A889-C28D1911D0D0}" dt="2021-07-31T06:51:27.526" v="299" actId="404"/>
          <ac:spMkLst>
            <pc:docMk/>
            <pc:sldMk cId="735105900" sldId="426"/>
            <ac:spMk id="8" creationId="{8B3D6A59-E600-41A5-B9CE-66EA9EC9193E}"/>
          </ac:spMkLst>
        </pc:spChg>
      </pc:sldChg>
      <pc:sldChg chg="addSp modSp add mod">
        <pc:chgData name="Marius Grobbelaar" userId="f78c0ccbbd61117f" providerId="LiveId" clId="{062E05A1-593E-40A8-A889-C28D1911D0D0}" dt="2021-07-31T06:51:53.592" v="307" actId="14100"/>
        <pc:sldMkLst>
          <pc:docMk/>
          <pc:sldMk cId="1820669499" sldId="427"/>
        </pc:sldMkLst>
        <pc:spChg chg="add mod">
          <ac:chgData name="Marius Grobbelaar" userId="f78c0ccbbd61117f" providerId="LiveId" clId="{062E05A1-593E-40A8-A889-C28D1911D0D0}" dt="2021-07-31T06:51:48.006" v="305" actId="1076"/>
          <ac:spMkLst>
            <pc:docMk/>
            <pc:sldMk cId="1820669499" sldId="427"/>
            <ac:spMk id="6" creationId="{D0A4E11F-9A60-4D64-9373-01EA0DFE8B2F}"/>
          </ac:spMkLst>
        </pc:spChg>
        <pc:spChg chg="add mod">
          <ac:chgData name="Marius Grobbelaar" userId="f78c0ccbbd61117f" providerId="LiveId" clId="{062E05A1-593E-40A8-A889-C28D1911D0D0}" dt="2021-07-31T06:51:53.592" v="307" actId="14100"/>
          <ac:spMkLst>
            <pc:docMk/>
            <pc:sldMk cId="1820669499" sldId="427"/>
            <ac:spMk id="8" creationId="{C0B5BCA1-4F2E-4C32-AB33-31D0A067605E}"/>
          </ac:spMkLst>
        </pc:spChg>
      </pc:sldChg>
      <pc:sldChg chg="addSp modSp add mod">
        <pc:chgData name="Marius Grobbelaar" userId="f78c0ccbbd61117f" providerId="LiveId" clId="{062E05A1-593E-40A8-A889-C28D1911D0D0}" dt="2021-07-31T06:52:42.440" v="320" actId="29295"/>
        <pc:sldMkLst>
          <pc:docMk/>
          <pc:sldMk cId="2011949697" sldId="428"/>
        </pc:sldMkLst>
        <pc:spChg chg="add mod">
          <ac:chgData name="Marius Grobbelaar" userId="f78c0ccbbd61117f" providerId="LiveId" clId="{062E05A1-593E-40A8-A889-C28D1911D0D0}" dt="2021-07-31T06:52:04.697" v="311" actId="1076"/>
          <ac:spMkLst>
            <pc:docMk/>
            <pc:sldMk cId="2011949697" sldId="428"/>
            <ac:spMk id="6" creationId="{4D79FBBA-1088-4806-90AB-B5679697EBA0}"/>
          </ac:spMkLst>
        </pc:spChg>
        <pc:spChg chg="add mod">
          <ac:chgData name="Marius Grobbelaar" userId="f78c0ccbbd61117f" providerId="LiveId" clId="{062E05A1-593E-40A8-A889-C28D1911D0D0}" dt="2021-07-31T06:52:10.381" v="313" actId="14100"/>
          <ac:spMkLst>
            <pc:docMk/>
            <pc:sldMk cId="2011949697" sldId="428"/>
            <ac:spMk id="8" creationId="{A99F5D7A-AD74-4CF9-B218-C26069FBFC39}"/>
          </ac:spMkLst>
        </pc:spChg>
        <pc:picChg chg="add mod ord">
          <ac:chgData name="Marius Grobbelaar" userId="f78c0ccbbd61117f" providerId="LiveId" clId="{062E05A1-593E-40A8-A889-C28D1911D0D0}" dt="2021-07-31T06:52:42.440" v="320" actId="29295"/>
          <ac:picMkLst>
            <pc:docMk/>
            <pc:sldMk cId="2011949697" sldId="428"/>
            <ac:picMk id="10" creationId="{CCB9A865-C5E1-4A9E-B4EB-EF0CE74A8F23}"/>
          </ac:picMkLst>
        </pc:picChg>
        <pc:picChg chg="add mod ord">
          <ac:chgData name="Marius Grobbelaar" userId="f78c0ccbbd61117f" providerId="LiveId" clId="{062E05A1-593E-40A8-A889-C28D1911D0D0}" dt="2021-07-31T06:52:36.247" v="318" actId="29295"/>
          <ac:picMkLst>
            <pc:docMk/>
            <pc:sldMk cId="2011949697" sldId="428"/>
            <ac:picMk id="11" creationId="{8B28501E-5419-44A2-98DB-0587A64EEADE}"/>
          </ac:picMkLst>
        </pc:picChg>
      </pc:sldChg>
      <pc:sldChg chg="addSp modSp add mod">
        <pc:chgData name="Marius Grobbelaar" userId="f78c0ccbbd61117f" providerId="LiveId" clId="{062E05A1-593E-40A8-A889-C28D1911D0D0}" dt="2021-07-31T06:53:43.465" v="340" actId="14100"/>
        <pc:sldMkLst>
          <pc:docMk/>
          <pc:sldMk cId="2882037367" sldId="429"/>
        </pc:sldMkLst>
        <pc:spChg chg="add mod">
          <ac:chgData name="Marius Grobbelaar" userId="f78c0ccbbd61117f" providerId="LiveId" clId="{062E05A1-593E-40A8-A889-C28D1911D0D0}" dt="2021-07-31T06:53:20.227" v="330" actId="1076"/>
          <ac:spMkLst>
            <pc:docMk/>
            <pc:sldMk cId="2882037367" sldId="429"/>
            <ac:spMk id="6" creationId="{0238BF39-D2BE-43C8-AADF-0430AD185BE3}"/>
          </ac:spMkLst>
        </pc:spChg>
        <pc:spChg chg="add mod">
          <ac:chgData name="Marius Grobbelaar" userId="f78c0ccbbd61117f" providerId="LiveId" clId="{062E05A1-593E-40A8-A889-C28D1911D0D0}" dt="2021-07-31T06:53:25.696" v="332" actId="14100"/>
          <ac:spMkLst>
            <pc:docMk/>
            <pc:sldMk cId="2882037367" sldId="429"/>
            <ac:spMk id="8" creationId="{9EE9F902-FD1F-46DB-954B-D79B3186731B}"/>
          </ac:spMkLst>
        </pc:spChg>
        <pc:picChg chg="add mod">
          <ac:chgData name="Marius Grobbelaar" userId="f78c0ccbbd61117f" providerId="LiveId" clId="{062E05A1-593E-40A8-A889-C28D1911D0D0}" dt="2021-07-31T06:53:43.465" v="340" actId="14100"/>
          <ac:picMkLst>
            <pc:docMk/>
            <pc:sldMk cId="2882037367" sldId="429"/>
            <ac:picMk id="10" creationId="{661A2336-5EFA-4529-9AF0-2EFE082A2E2B}"/>
          </ac:picMkLst>
        </pc:picChg>
        <pc:picChg chg="add mod">
          <ac:chgData name="Marius Grobbelaar" userId="f78c0ccbbd61117f" providerId="LiveId" clId="{062E05A1-593E-40A8-A889-C28D1911D0D0}" dt="2021-07-31T06:53:38.027" v="338" actId="1076"/>
          <ac:picMkLst>
            <pc:docMk/>
            <pc:sldMk cId="2882037367" sldId="429"/>
            <ac:picMk id="11" creationId="{EF954EFE-296F-4CFA-BEA0-5C3CAB41E3EF}"/>
          </ac:picMkLst>
        </pc:picChg>
      </pc:sldChg>
      <pc:sldChg chg="addSp modSp add mod">
        <pc:chgData name="Marius Grobbelaar" userId="f78c0ccbbd61117f" providerId="LiveId" clId="{062E05A1-593E-40A8-A889-C28D1911D0D0}" dt="2021-07-31T06:55:14.507" v="363" actId="14100"/>
        <pc:sldMkLst>
          <pc:docMk/>
          <pc:sldMk cId="264525778" sldId="430"/>
        </pc:sldMkLst>
        <pc:spChg chg="add mod">
          <ac:chgData name="Marius Grobbelaar" userId="f78c0ccbbd61117f" providerId="LiveId" clId="{062E05A1-593E-40A8-A889-C28D1911D0D0}" dt="2021-07-31T06:54:10.252" v="347" actId="404"/>
          <ac:spMkLst>
            <pc:docMk/>
            <pc:sldMk cId="264525778" sldId="430"/>
            <ac:spMk id="6" creationId="{FCDFBEC3-5CDE-4BEE-AA8C-EE6C3F230AB1}"/>
          </ac:spMkLst>
        </pc:spChg>
        <pc:picChg chg="add mod ord">
          <ac:chgData name="Marius Grobbelaar" userId="f78c0ccbbd61117f" providerId="LiveId" clId="{062E05A1-593E-40A8-A889-C28D1911D0D0}" dt="2021-07-31T06:55:01.244" v="361" actId="14100"/>
          <ac:picMkLst>
            <pc:docMk/>
            <pc:sldMk cId="264525778" sldId="430"/>
            <ac:picMk id="8" creationId="{26C02038-CAF2-4614-ABE4-13287A287081}"/>
          </ac:picMkLst>
        </pc:picChg>
        <pc:picChg chg="add mod ord">
          <ac:chgData name="Marius Grobbelaar" userId="f78c0ccbbd61117f" providerId="LiveId" clId="{062E05A1-593E-40A8-A889-C28D1911D0D0}" dt="2021-07-31T06:55:04.200" v="362" actId="14100"/>
          <ac:picMkLst>
            <pc:docMk/>
            <pc:sldMk cId="264525778" sldId="430"/>
            <ac:picMk id="10" creationId="{144B985B-6199-433C-BB13-2760B1C32D42}"/>
          </ac:picMkLst>
        </pc:picChg>
        <pc:picChg chg="add mod ord">
          <ac:chgData name="Marius Grobbelaar" userId="f78c0ccbbd61117f" providerId="LiveId" clId="{062E05A1-593E-40A8-A889-C28D1911D0D0}" dt="2021-07-31T06:55:14.507" v="363" actId="14100"/>
          <ac:picMkLst>
            <pc:docMk/>
            <pc:sldMk cId="264525778" sldId="430"/>
            <ac:picMk id="11" creationId="{304BB164-24D6-465C-A353-9A37BEB72D40}"/>
          </ac:picMkLst>
        </pc:picChg>
      </pc:sldChg>
      <pc:sldChg chg="addSp modSp add mod">
        <pc:chgData name="Marius Grobbelaar" userId="f78c0ccbbd61117f" providerId="LiveId" clId="{062E05A1-593E-40A8-A889-C28D1911D0D0}" dt="2021-07-31T06:55:41.423" v="370" actId="404"/>
        <pc:sldMkLst>
          <pc:docMk/>
          <pc:sldMk cId="3001294984" sldId="431"/>
        </pc:sldMkLst>
        <pc:spChg chg="add mod">
          <ac:chgData name="Marius Grobbelaar" userId="f78c0ccbbd61117f" providerId="LiveId" clId="{062E05A1-593E-40A8-A889-C28D1911D0D0}" dt="2021-07-31T06:55:31.283" v="367" actId="1076"/>
          <ac:spMkLst>
            <pc:docMk/>
            <pc:sldMk cId="3001294984" sldId="431"/>
            <ac:spMk id="6" creationId="{A59BB306-E3E1-42C1-9D72-6A93D0F532BA}"/>
          </ac:spMkLst>
        </pc:spChg>
        <pc:spChg chg="add mod">
          <ac:chgData name="Marius Grobbelaar" userId="f78c0ccbbd61117f" providerId="LiveId" clId="{062E05A1-593E-40A8-A889-C28D1911D0D0}" dt="2021-07-31T06:55:41.423" v="370" actId="404"/>
          <ac:spMkLst>
            <pc:docMk/>
            <pc:sldMk cId="3001294984" sldId="431"/>
            <ac:spMk id="8" creationId="{4F511589-2847-44DA-80AA-6D498157C160}"/>
          </ac:spMkLst>
        </pc:spChg>
      </pc:sldChg>
      <pc:sldChg chg="addSp modSp add mod">
        <pc:chgData name="Marius Grobbelaar" userId="f78c0ccbbd61117f" providerId="LiveId" clId="{062E05A1-593E-40A8-A889-C28D1911D0D0}" dt="2021-07-31T06:56:13.669" v="380" actId="255"/>
        <pc:sldMkLst>
          <pc:docMk/>
          <pc:sldMk cId="3631380926" sldId="432"/>
        </pc:sldMkLst>
        <pc:spChg chg="add mod">
          <ac:chgData name="Marius Grobbelaar" userId="f78c0ccbbd61117f" providerId="LiveId" clId="{062E05A1-593E-40A8-A889-C28D1911D0D0}" dt="2021-07-31T06:55:56.560" v="375" actId="14100"/>
          <ac:spMkLst>
            <pc:docMk/>
            <pc:sldMk cId="3631380926" sldId="432"/>
            <ac:spMk id="6" creationId="{468A7208-89BE-42BD-A06B-18E171C05A02}"/>
          </ac:spMkLst>
        </pc:spChg>
        <pc:spChg chg="add mod">
          <ac:chgData name="Marius Grobbelaar" userId="f78c0ccbbd61117f" providerId="LiveId" clId="{062E05A1-593E-40A8-A889-C28D1911D0D0}" dt="2021-07-31T06:56:13.669" v="380" actId="255"/>
          <ac:spMkLst>
            <pc:docMk/>
            <pc:sldMk cId="3631380926" sldId="432"/>
            <ac:spMk id="8" creationId="{E517EE38-C1D3-41F2-BA2D-6D4197724200}"/>
          </ac:spMkLst>
        </pc:spChg>
      </pc:sldChg>
      <pc:sldChg chg="addSp modSp add mod">
        <pc:chgData name="Marius Grobbelaar" userId="f78c0ccbbd61117f" providerId="LiveId" clId="{062E05A1-593E-40A8-A889-C28D1911D0D0}" dt="2021-07-31T06:56:34.723" v="388" actId="1076"/>
        <pc:sldMkLst>
          <pc:docMk/>
          <pc:sldMk cId="1924203295" sldId="433"/>
        </pc:sldMkLst>
        <pc:spChg chg="add mod">
          <ac:chgData name="Marius Grobbelaar" userId="f78c0ccbbd61117f" providerId="LiveId" clId="{062E05A1-593E-40A8-A889-C28D1911D0D0}" dt="2021-07-31T06:56:24.706" v="384" actId="1076"/>
          <ac:spMkLst>
            <pc:docMk/>
            <pc:sldMk cId="1924203295" sldId="433"/>
            <ac:spMk id="6" creationId="{D957C04B-4D61-43EB-9E88-8F04A7C4ADE4}"/>
          </ac:spMkLst>
        </pc:spChg>
        <pc:spChg chg="add mod">
          <ac:chgData name="Marius Grobbelaar" userId="f78c0ccbbd61117f" providerId="LiveId" clId="{062E05A1-593E-40A8-A889-C28D1911D0D0}" dt="2021-07-31T06:56:34.723" v="388" actId="1076"/>
          <ac:spMkLst>
            <pc:docMk/>
            <pc:sldMk cId="1924203295" sldId="433"/>
            <ac:spMk id="8" creationId="{97B6971E-C9F9-4457-8643-08BBC5F0FE99}"/>
          </ac:spMkLst>
        </pc:spChg>
      </pc:sldChg>
      <pc:sldChg chg="addSp modSp add mod">
        <pc:chgData name="Marius Grobbelaar" userId="f78c0ccbbd61117f" providerId="LiveId" clId="{062E05A1-593E-40A8-A889-C28D1911D0D0}" dt="2021-07-31T06:56:52.935" v="395" actId="14100"/>
        <pc:sldMkLst>
          <pc:docMk/>
          <pc:sldMk cId="3119559067" sldId="434"/>
        </pc:sldMkLst>
        <pc:spChg chg="add mod">
          <ac:chgData name="Marius Grobbelaar" userId="f78c0ccbbd61117f" providerId="LiveId" clId="{062E05A1-593E-40A8-A889-C28D1911D0D0}" dt="2021-07-31T06:56:48.268" v="393" actId="14100"/>
          <ac:spMkLst>
            <pc:docMk/>
            <pc:sldMk cId="3119559067" sldId="434"/>
            <ac:spMk id="6" creationId="{B5B4713B-1ECD-4572-B0FE-F9B8E20DF1B2}"/>
          </ac:spMkLst>
        </pc:spChg>
        <pc:spChg chg="add mod">
          <ac:chgData name="Marius Grobbelaar" userId="f78c0ccbbd61117f" providerId="LiveId" clId="{062E05A1-593E-40A8-A889-C28D1911D0D0}" dt="2021-07-31T06:56:52.935" v="395" actId="14100"/>
          <ac:spMkLst>
            <pc:docMk/>
            <pc:sldMk cId="3119559067" sldId="434"/>
            <ac:spMk id="8" creationId="{FBEA9CB5-45E3-489D-A832-6F2C0E356DA0}"/>
          </ac:spMkLst>
        </pc:spChg>
      </pc:sldChg>
      <pc:sldChg chg="addSp modSp add mod">
        <pc:chgData name="Marius Grobbelaar" userId="f78c0ccbbd61117f" providerId="LiveId" clId="{062E05A1-593E-40A8-A889-C28D1911D0D0}" dt="2021-07-31T06:57:17.237" v="403" actId="122"/>
        <pc:sldMkLst>
          <pc:docMk/>
          <pc:sldMk cId="4098355929" sldId="435"/>
        </pc:sldMkLst>
        <pc:spChg chg="add mod">
          <ac:chgData name="Marius Grobbelaar" userId="f78c0ccbbd61117f" providerId="LiveId" clId="{062E05A1-593E-40A8-A889-C28D1911D0D0}" dt="2021-07-31T06:57:07.218" v="399" actId="1076"/>
          <ac:spMkLst>
            <pc:docMk/>
            <pc:sldMk cId="4098355929" sldId="435"/>
            <ac:spMk id="6" creationId="{D6EA8FCC-CE68-4160-AF2B-0861AE60909B}"/>
          </ac:spMkLst>
        </pc:spChg>
        <pc:spChg chg="add mod">
          <ac:chgData name="Marius Grobbelaar" userId="f78c0ccbbd61117f" providerId="LiveId" clId="{062E05A1-593E-40A8-A889-C28D1911D0D0}" dt="2021-07-31T06:57:17.237" v="403" actId="122"/>
          <ac:spMkLst>
            <pc:docMk/>
            <pc:sldMk cId="4098355929" sldId="435"/>
            <ac:spMk id="8" creationId="{CF1BD161-6751-4813-AD2B-BC337DA4945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7/31/2021</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7/31/2021</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10</a:t>
            </a:fld>
            <a:endParaRPr lang="en-AU"/>
          </a:p>
        </p:txBody>
      </p:sp>
    </p:spTree>
    <p:extLst>
      <p:ext uri="{BB962C8B-B14F-4D97-AF65-F5344CB8AC3E}">
        <p14:creationId xmlns:p14="http://schemas.microsoft.com/office/powerpoint/2010/main" val="458932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11</a:t>
            </a:fld>
            <a:endParaRPr lang="en-AU"/>
          </a:p>
        </p:txBody>
      </p:sp>
    </p:spTree>
    <p:extLst>
      <p:ext uri="{BB962C8B-B14F-4D97-AF65-F5344CB8AC3E}">
        <p14:creationId xmlns:p14="http://schemas.microsoft.com/office/powerpoint/2010/main" val="3298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12</a:t>
            </a:fld>
            <a:endParaRPr lang="en-AU"/>
          </a:p>
        </p:txBody>
      </p:sp>
    </p:spTree>
    <p:extLst>
      <p:ext uri="{BB962C8B-B14F-4D97-AF65-F5344CB8AC3E}">
        <p14:creationId xmlns:p14="http://schemas.microsoft.com/office/powerpoint/2010/main" val="3685488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13</a:t>
            </a:fld>
            <a:endParaRPr lang="en-AU"/>
          </a:p>
        </p:txBody>
      </p:sp>
    </p:spTree>
    <p:extLst>
      <p:ext uri="{BB962C8B-B14F-4D97-AF65-F5344CB8AC3E}">
        <p14:creationId xmlns:p14="http://schemas.microsoft.com/office/powerpoint/2010/main" val="26889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14</a:t>
            </a:fld>
            <a:endParaRPr lang="en-AU"/>
          </a:p>
        </p:txBody>
      </p:sp>
    </p:spTree>
    <p:extLst>
      <p:ext uri="{BB962C8B-B14F-4D97-AF65-F5344CB8AC3E}">
        <p14:creationId xmlns:p14="http://schemas.microsoft.com/office/powerpoint/2010/main" val="2446026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15</a:t>
            </a:fld>
            <a:endParaRPr lang="en-AU"/>
          </a:p>
        </p:txBody>
      </p:sp>
    </p:spTree>
    <p:extLst>
      <p:ext uri="{BB962C8B-B14F-4D97-AF65-F5344CB8AC3E}">
        <p14:creationId xmlns:p14="http://schemas.microsoft.com/office/powerpoint/2010/main" val="104846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16</a:t>
            </a:fld>
            <a:endParaRPr lang="en-AU"/>
          </a:p>
        </p:txBody>
      </p:sp>
    </p:spTree>
    <p:extLst>
      <p:ext uri="{BB962C8B-B14F-4D97-AF65-F5344CB8AC3E}">
        <p14:creationId xmlns:p14="http://schemas.microsoft.com/office/powerpoint/2010/main" val="1808177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17</a:t>
            </a:fld>
            <a:endParaRPr lang="en-AU"/>
          </a:p>
        </p:txBody>
      </p:sp>
    </p:spTree>
    <p:extLst>
      <p:ext uri="{BB962C8B-B14F-4D97-AF65-F5344CB8AC3E}">
        <p14:creationId xmlns:p14="http://schemas.microsoft.com/office/powerpoint/2010/main" val="3346712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18</a:t>
            </a:fld>
            <a:endParaRPr lang="en-AU"/>
          </a:p>
        </p:txBody>
      </p:sp>
    </p:spTree>
    <p:extLst>
      <p:ext uri="{BB962C8B-B14F-4D97-AF65-F5344CB8AC3E}">
        <p14:creationId xmlns:p14="http://schemas.microsoft.com/office/powerpoint/2010/main" val="4286031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19</a:t>
            </a:fld>
            <a:endParaRPr lang="en-AU"/>
          </a:p>
        </p:txBody>
      </p:sp>
    </p:spTree>
    <p:extLst>
      <p:ext uri="{BB962C8B-B14F-4D97-AF65-F5344CB8AC3E}">
        <p14:creationId xmlns:p14="http://schemas.microsoft.com/office/powerpoint/2010/main" val="292749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a:t>
            </a:fld>
            <a:endParaRPr lang="en-AU"/>
          </a:p>
        </p:txBody>
      </p:sp>
    </p:spTree>
    <p:extLst>
      <p:ext uri="{BB962C8B-B14F-4D97-AF65-F5344CB8AC3E}">
        <p14:creationId xmlns:p14="http://schemas.microsoft.com/office/powerpoint/2010/main" val="890998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20</a:t>
            </a:fld>
            <a:endParaRPr lang="en-AU"/>
          </a:p>
        </p:txBody>
      </p:sp>
    </p:spTree>
    <p:extLst>
      <p:ext uri="{BB962C8B-B14F-4D97-AF65-F5344CB8AC3E}">
        <p14:creationId xmlns:p14="http://schemas.microsoft.com/office/powerpoint/2010/main" val="3119889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21</a:t>
            </a:fld>
            <a:endParaRPr lang="en-AU"/>
          </a:p>
        </p:txBody>
      </p:sp>
    </p:spTree>
    <p:extLst>
      <p:ext uri="{BB962C8B-B14F-4D97-AF65-F5344CB8AC3E}">
        <p14:creationId xmlns:p14="http://schemas.microsoft.com/office/powerpoint/2010/main" val="871188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22</a:t>
            </a:fld>
            <a:endParaRPr lang="en-AU"/>
          </a:p>
        </p:txBody>
      </p:sp>
    </p:spTree>
    <p:extLst>
      <p:ext uri="{BB962C8B-B14F-4D97-AF65-F5344CB8AC3E}">
        <p14:creationId xmlns:p14="http://schemas.microsoft.com/office/powerpoint/2010/main" val="297302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23</a:t>
            </a:fld>
            <a:endParaRPr lang="en-AU"/>
          </a:p>
        </p:txBody>
      </p:sp>
    </p:spTree>
    <p:extLst>
      <p:ext uri="{BB962C8B-B14F-4D97-AF65-F5344CB8AC3E}">
        <p14:creationId xmlns:p14="http://schemas.microsoft.com/office/powerpoint/2010/main" val="3138947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24</a:t>
            </a:fld>
            <a:endParaRPr lang="en-AU"/>
          </a:p>
        </p:txBody>
      </p:sp>
    </p:spTree>
    <p:extLst>
      <p:ext uri="{BB962C8B-B14F-4D97-AF65-F5344CB8AC3E}">
        <p14:creationId xmlns:p14="http://schemas.microsoft.com/office/powerpoint/2010/main" val="2863009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25</a:t>
            </a:fld>
            <a:endParaRPr lang="en-AU"/>
          </a:p>
        </p:txBody>
      </p:sp>
    </p:spTree>
    <p:extLst>
      <p:ext uri="{BB962C8B-B14F-4D97-AF65-F5344CB8AC3E}">
        <p14:creationId xmlns:p14="http://schemas.microsoft.com/office/powerpoint/2010/main" val="538752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26</a:t>
            </a:fld>
            <a:endParaRPr lang="en-AU"/>
          </a:p>
        </p:txBody>
      </p:sp>
    </p:spTree>
    <p:extLst>
      <p:ext uri="{BB962C8B-B14F-4D97-AF65-F5344CB8AC3E}">
        <p14:creationId xmlns:p14="http://schemas.microsoft.com/office/powerpoint/2010/main" val="2231710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27</a:t>
            </a:fld>
            <a:endParaRPr lang="en-AU"/>
          </a:p>
        </p:txBody>
      </p:sp>
    </p:spTree>
    <p:extLst>
      <p:ext uri="{BB962C8B-B14F-4D97-AF65-F5344CB8AC3E}">
        <p14:creationId xmlns:p14="http://schemas.microsoft.com/office/powerpoint/2010/main" val="3826263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28</a:t>
            </a:fld>
            <a:endParaRPr lang="en-AU"/>
          </a:p>
        </p:txBody>
      </p:sp>
    </p:spTree>
    <p:extLst>
      <p:ext uri="{BB962C8B-B14F-4D97-AF65-F5344CB8AC3E}">
        <p14:creationId xmlns:p14="http://schemas.microsoft.com/office/powerpoint/2010/main" val="3983965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29</a:t>
            </a:fld>
            <a:endParaRPr lang="en-AU"/>
          </a:p>
        </p:txBody>
      </p:sp>
    </p:spTree>
    <p:extLst>
      <p:ext uri="{BB962C8B-B14F-4D97-AF65-F5344CB8AC3E}">
        <p14:creationId xmlns:p14="http://schemas.microsoft.com/office/powerpoint/2010/main" val="380170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3</a:t>
            </a:fld>
            <a:endParaRPr lang="en-AU"/>
          </a:p>
        </p:txBody>
      </p:sp>
    </p:spTree>
    <p:extLst>
      <p:ext uri="{BB962C8B-B14F-4D97-AF65-F5344CB8AC3E}">
        <p14:creationId xmlns:p14="http://schemas.microsoft.com/office/powerpoint/2010/main" val="4190702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30</a:t>
            </a:fld>
            <a:endParaRPr lang="en-AU"/>
          </a:p>
        </p:txBody>
      </p:sp>
    </p:spTree>
    <p:extLst>
      <p:ext uri="{BB962C8B-B14F-4D97-AF65-F5344CB8AC3E}">
        <p14:creationId xmlns:p14="http://schemas.microsoft.com/office/powerpoint/2010/main" val="2196326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31</a:t>
            </a:fld>
            <a:endParaRPr lang="en-AU"/>
          </a:p>
        </p:txBody>
      </p:sp>
    </p:spTree>
    <p:extLst>
      <p:ext uri="{BB962C8B-B14F-4D97-AF65-F5344CB8AC3E}">
        <p14:creationId xmlns:p14="http://schemas.microsoft.com/office/powerpoint/2010/main" val="374101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4</a:t>
            </a:fld>
            <a:endParaRPr lang="en-AU"/>
          </a:p>
        </p:txBody>
      </p:sp>
    </p:spTree>
    <p:extLst>
      <p:ext uri="{BB962C8B-B14F-4D97-AF65-F5344CB8AC3E}">
        <p14:creationId xmlns:p14="http://schemas.microsoft.com/office/powerpoint/2010/main" val="1532916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5</a:t>
            </a:fld>
            <a:endParaRPr lang="en-AU"/>
          </a:p>
        </p:txBody>
      </p:sp>
    </p:spTree>
    <p:extLst>
      <p:ext uri="{BB962C8B-B14F-4D97-AF65-F5344CB8AC3E}">
        <p14:creationId xmlns:p14="http://schemas.microsoft.com/office/powerpoint/2010/main" val="369819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6</a:t>
            </a:fld>
            <a:endParaRPr lang="en-AU"/>
          </a:p>
        </p:txBody>
      </p:sp>
    </p:spTree>
    <p:extLst>
      <p:ext uri="{BB962C8B-B14F-4D97-AF65-F5344CB8AC3E}">
        <p14:creationId xmlns:p14="http://schemas.microsoft.com/office/powerpoint/2010/main" val="311342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7</a:t>
            </a:fld>
            <a:endParaRPr lang="en-AU"/>
          </a:p>
        </p:txBody>
      </p:sp>
    </p:spTree>
    <p:extLst>
      <p:ext uri="{BB962C8B-B14F-4D97-AF65-F5344CB8AC3E}">
        <p14:creationId xmlns:p14="http://schemas.microsoft.com/office/powerpoint/2010/main" val="399790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8</a:t>
            </a:fld>
            <a:endParaRPr lang="en-AU"/>
          </a:p>
        </p:txBody>
      </p:sp>
    </p:spTree>
    <p:extLst>
      <p:ext uri="{BB962C8B-B14F-4D97-AF65-F5344CB8AC3E}">
        <p14:creationId xmlns:p14="http://schemas.microsoft.com/office/powerpoint/2010/main" val="364565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9</a:t>
            </a:fld>
            <a:endParaRPr lang="en-AU"/>
          </a:p>
        </p:txBody>
      </p:sp>
    </p:spTree>
    <p:extLst>
      <p:ext uri="{BB962C8B-B14F-4D97-AF65-F5344CB8AC3E}">
        <p14:creationId xmlns:p14="http://schemas.microsoft.com/office/powerpoint/2010/main" val="1856886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928670"/>
            <a:ext cx="8543956" cy="550072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nature.com/articles/s41598-018-24505-w"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tiff"/></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tiff"/><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tiff"/></Relationships>
</file>

<file path=ppt/slides/_rels/slide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tiff"/><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tiff"/><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btsa-es.com/en/btsa-colabora-desarrollo-packaging-antioxidant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17815" y="26040"/>
            <a:ext cx="9144000" cy="738664"/>
          </a:xfrm>
          <a:prstGeom prst="rect">
            <a:avLst/>
          </a:prstGeom>
          <a:noFill/>
        </p:spPr>
        <p:txBody>
          <a:bodyPr wrap="square" rtlCol="0">
            <a:spAutoFit/>
          </a:bodyPr>
          <a:lstStyle/>
          <a:p>
            <a:pPr algn="r"/>
            <a:r>
              <a:rPr lang="en-US" sz="2500" b="1" dirty="0">
                <a:solidFill>
                  <a:srgbClr val="00B050"/>
                </a:solidFill>
                <a:latin typeface="Apple Chancery" panose="03020702040506060504" pitchFamily="66" charset="-79"/>
                <a:cs typeface="Apple Chancery" panose="03020702040506060504" pitchFamily="66" charset="-79"/>
              </a:rPr>
              <a:t>Nature Science Research and Innovation Centre</a:t>
            </a:r>
          </a:p>
          <a:p>
            <a:pPr algn="r"/>
            <a:r>
              <a:rPr lang="en-US" sz="1700" b="1" dirty="0">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36512" y="620688"/>
            <a:ext cx="9144000" cy="400110"/>
          </a:xfrm>
          <a:prstGeom prst="rect">
            <a:avLst/>
          </a:prstGeom>
          <a:noFill/>
        </p:spPr>
        <p:txBody>
          <a:bodyPr wrap="square" rtlCol="0">
            <a:spAutoFit/>
          </a:bodyPr>
          <a:lstStyle/>
          <a:p>
            <a:pPr algn="ctr"/>
            <a:r>
              <a:rPr lang="en-US" sz="2000" b="1" dirty="0">
                <a:solidFill>
                  <a:schemeClr val="accent6">
                    <a:lumMod val="75000"/>
                  </a:schemeClr>
                </a:solidFill>
                <a:latin typeface="Arial Black" panose="020B0A04020102020204" pitchFamily="34" charset="0"/>
              </a:rPr>
              <a:t>        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dirty="0">
                <a:solidFill>
                  <a:srgbClr val="00B0F0"/>
                </a:solidFill>
              </a:rPr>
              <a:t>https://www.nsric.ca</a:t>
            </a:r>
            <a:endParaRPr lang="en-US" b="1" dirty="0">
              <a:solidFill>
                <a:srgbClr val="00B0F0"/>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251520" y="1649699"/>
            <a:ext cx="8316416" cy="523220"/>
          </a:xfrm>
          <a:prstGeom prst="rect">
            <a:avLst/>
          </a:prstGeom>
          <a:noFill/>
        </p:spPr>
        <p:txBody>
          <a:bodyPr wrap="square" rtlCol="0">
            <a:spAutoFit/>
          </a:bodyPr>
          <a:lstStyle/>
          <a:p>
            <a:pPr algn="ctr"/>
            <a:r>
              <a:rPr lang="en-US" sz="2800" b="1" dirty="0">
                <a:latin typeface="Arial Black" panose="020B0A04020102020204" pitchFamily="34" charset="0"/>
              </a:rPr>
              <a:t>Recipe Development and Menu Planning</a:t>
            </a:r>
          </a:p>
        </p:txBody>
      </p:sp>
      <p:sp>
        <p:nvSpPr>
          <p:cNvPr id="12" name="Rectangle 11">
            <a:extLst>
              <a:ext uri="{FF2B5EF4-FFF2-40B4-BE49-F238E27FC236}">
                <a16:creationId xmlns:a16="http://schemas.microsoft.com/office/drawing/2014/main" id="{796C367C-4D63-2549-A2AE-45A2324F2165}"/>
              </a:ext>
            </a:extLst>
          </p:cNvPr>
          <p:cNvSpPr/>
          <p:nvPr/>
        </p:nvSpPr>
        <p:spPr>
          <a:xfrm>
            <a:off x="2287724" y="2924944"/>
            <a:ext cx="6388732" cy="1697452"/>
          </a:xfrm>
          <a:prstGeom prst="rect">
            <a:avLst/>
          </a:prstGeom>
        </p:spPr>
        <p:txBody>
          <a:bodyPr wrap="square">
            <a:spAutoFit/>
          </a:bodyPr>
          <a:lstStyle/>
          <a:p>
            <a:pPr marL="347663" indent="-347663">
              <a:tabLst>
                <a:tab pos="347663" algn="l"/>
              </a:tabLst>
            </a:pPr>
            <a:r>
              <a:rPr lang="en-US" dirty="0">
                <a:solidFill>
                  <a:srgbClr val="00B050"/>
                </a:solidFill>
                <a:latin typeface="Arial Black" pitchFamily="34" charset="0"/>
              </a:rPr>
              <a:t>    Ms Wonda Grobbelaar (MBA)</a:t>
            </a:r>
            <a:endParaRPr lang="en-US" sz="2000" dirty="0">
              <a:solidFill>
                <a:srgbClr val="00B050"/>
              </a:solidFill>
              <a:latin typeface="Arial Black" pitchFamily="34" charset="0"/>
            </a:endParaRPr>
          </a:p>
          <a:p>
            <a:pPr marL="347663" indent="-347663">
              <a:tabLst>
                <a:tab pos="347663" algn="l"/>
              </a:tabLst>
            </a:pPr>
            <a:r>
              <a:rPr lang="en-US" dirty="0">
                <a:solidFill>
                  <a:srgbClr val="7030A0"/>
                </a:solidFill>
                <a:latin typeface="Arial" panose="020B0604020202020204" pitchFamily="34" charset="0"/>
                <a:cs typeface="Arial" panose="020B0604020202020204" pitchFamily="34" charset="0"/>
              </a:rPr>
              <a:t>	Professor of Practice – OE Division</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1343F5"/>
                </a:solidFill>
                <a:latin typeface="Arial" panose="020B0604020202020204" pitchFamily="34" charset="0"/>
                <a:cs typeface="Arial" panose="020B0604020202020204" pitchFamily="34" charset="0"/>
              </a:rPr>
              <a:t>NSRIC Inc.</a:t>
            </a:r>
          </a:p>
          <a:p>
            <a:pPr marL="347663" indent="-347663">
              <a:lnSpc>
                <a:spcPct val="120000"/>
              </a:lnSpc>
              <a:tabLst>
                <a:tab pos="347663" algn="l"/>
              </a:tabLst>
            </a:pPr>
            <a:r>
              <a:rPr lang="en-US" sz="1900" dirty="0">
                <a:solidFill>
                  <a:srgbClr val="1343F5"/>
                </a:solidFill>
                <a:latin typeface="Arial" panose="020B0604020202020204" pitchFamily="34" charset="0"/>
                <a:cs typeface="Arial" panose="020B0604020202020204" pitchFamily="34" charset="0"/>
              </a:rPr>
              <a:t>	London, ON, Canada</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E-mail:</a:t>
            </a: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wonda.grobbelaar@gmail.com</a:t>
            </a:r>
          </a:p>
        </p:txBody>
      </p:sp>
      <p:pic>
        <p:nvPicPr>
          <p:cNvPr id="13" name="Picture 12">
            <a:extLst>
              <a:ext uri="{FF2B5EF4-FFF2-40B4-BE49-F238E27FC236}">
                <a16:creationId xmlns:a16="http://schemas.microsoft.com/office/drawing/2014/main" id="{46D90C48-0D1F-A746-8078-EC744674BB36}"/>
              </a:ext>
            </a:extLst>
          </p:cNvPr>
          <p:cNvPicPr>
            <a:picLocks noChangeAspect="1"/>
          </p:cNvPicPr>
          <p:nvPr/>
        </p:nvPicPr>
        <p:blipFill>
          <a:blip r:embed="rId3"/>
          <a:stretch>
            <a:fillRect/>
          </a:stretch>
        </p:blipFill>
        <p:spPr>
          <a:xfrm>
            <a:off x="35496" y="289401"/>
            <a:ext cx="1728192" cy="763336"/>
          </a:xfrm>
          <a:prstGeom prst="rect">
            <a:avLst/>
          </a:prstGeom>
        </p:spPr>
      </p:pic>
      <p:sp>
        <p:nvSpPr>
          <p:cNvPr id="14" name="TextBox 13">
            <a:extLst>
              <a:ext uri="{FF2B5EF4-FFF2-40B4-BE49-F238E27FC236}">
                <a16:creationId xmlns:a16="http://schemas.microsoft.com/office/drawing/2014/main" id="{7BC3D22D-EA82-4269-9463-7E9F87612BDF}"/>
              </a:ext>
            </a:extLst>
          </p:cNvPr>
          <p:cNvSpPr txBox="1"/>
          <p:nvPr/>
        </p:nvSpPr>
        <p:spPr>
          <a:xfrm>
            <a:off x="1979712" y="2379657"/>
            <a:ext cx="4653886" cy="369332"/>
          </a:xfrm>
          <a:prstGeom prst="rect">
            <a:avLst/>
          </a:prstGeom>
          <a:noFill/>
        </p:spPr>
        <p:txBody>
          <a:bodyPr wrap="square">
            <a:spAutoFit/>
          </a:bodyPr>
          <a:lstStyle/>
          <a:p>
            <a:pPr algn="ctr"/>
            <a:r>
              <a:rPr lang="en-US" sz="1800" dirty="0">
                <a:solidFill>
                  <a:schemeClr val="accent1">
                    <a:lumMod val="50000"/>
                  </a:schemeClr>
                </a:solidFill>
                <a:latin typeface="Arial Black" panose="020B0A04020102020204" pitchFamily="34" charset="0"/>
              </a:rPr>
              <a:t>Lesson 13</a:t>
            </a:r>
            <a:r>
              <a:rPr lang="en-US" sz="1800" b="1" dirty="0">
                <a:solidFill>
                  <a:schemeClr val="accent1">
                    <a:lumMod val="50000"/>
                  </a:schemeClr>
                </a:solidFill>
                <a:latin typeface="Arial Black" panose="020B0A04020102020204" pitchFamily="34" charset="0"/>
              </a:rPr>
              <a:t> </a:t>
            </a:r>
          </a:p>
        </p:txBody>
      </p:sp>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C950AC32-2B11-40C2-8612-8563B332531F}"/>
              </a:ext>
            </a:extLst>
          </p:cNvPr>
          <p:cNvSpPr>
            <a:spLocks noGrp="1"/>
          </p:cNvSpPr>
          <p:nvPr>
            <p:ph type="title"/>
          </p:nvPr>
        </p:nvSpPr>
        <p:spPr>
          <a:xfrm>
            <a:off x="1689922" y="20416"/>
            <a:ext cx="7274566" cy="793703"/>
          </a:xfrm>
        </p:spPr>
        <p:txBody>
          <a:bodyPr>
            <a:normAutofit fontScale="90000"/>
          </a:bodyPr>
          <a:lstStyle/>
          <a:p>
            <a:pPr algn="l"/>
            <a:r>
              <a:rPr lang="en-US" sz="4000" dirty="0">
                <a:latin typeface="+mn-lt"/>
                <a:ea typeface="Roboto" panose="02000000000000000000" pitchFamily="2" charset="0"/>
              </a:rPr>
              <a:t>Different Types of Packaging (Cont.)</a:t>
            </a:r>
          </a:p>
        </p:txBody>
      </p:sp>
      <p:sp>
        <p:nvSpPr>
          <p:cNvPr id="8" name="TextBox 7">
            <a:extLst>
              <a:ext uri="{FF2B5EF4-FFF2-40B4-BE49-F238E27FC236}">
                <a16:creationId xmlns:a16="http://schemas.microsoft.com/office/drawing/2014/main" id="{BC218114-D417-4D39-BF58-3674EE1FB7AD}"/>
              </a:ext>
            </a:extLst>
          </p:cNvPr>
          <p:cNvSpPr txBox="1"/>
          <p:nvPr/>
        </p:nvSpPr>
        <p:spPr>
          <a:xfrm>
            <a:off x="787944" y="1544966"/>
            <a:ext cx="7528472" cy="440120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Plastic Packaging</a:t>
            </a:r>
          </a:p>
          <a:p>
            <a:pPr lvl="1"/>
            <a:r>
              <a:rPr lang="en-US" sz="2000" dirty="0">
                <a:latin typeface="Arial" panose="020B0604020202020204" pitchFamily="34" charset="0"/>
                <a:cs typeface="Arial" panose="020B0604020202020204" pitchFamily="34" charset="0"/>
              </a:rPr>
              <a:t>In the plastic manufacturing process, there are many varieties of plastic resins, with the most widely used being:</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Polyvinyl chloride (PVC): very resistant to humidity, fats and gasses.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Polyethylene and its varieties (PET, HDPE, LDPE). </a:t>
            </a:r>
          </a:p>
          <a:p>
            <a:pPr lvl="1"/>
            <a:r>
              <a:rPr lang="en-US" sz="2000" dirty="0">
                <a:latin typeface="Arial" panose="020B0604020202020204" pitchFamily="34" charset="0"/>
                <a:cs typeface="Arial" panose="020B0604020202020204" pitchFamily="34" charset="0"/>
              </a:rPr>
              <a:t>The development of the PET range has revolutionized the packaging industry, allowing plastic to compete directly with glass bottles.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Polystyrene (PS) is the plastic of choice for thermoforming due to its strength, malleability and low cost.</a:t>
            </a:r>
          </a:p>
        </p:txBody>
      </p:sp>
    </p:spTree>
    <p:extLst>
      <p:ext uri="{BB962C8B-B14F-4D97-AF65-F5344CB8AC3E}">
        <p14:creationId xmlns:p14="http://schemas.microsoft.com/office/powerpoint/2010/main" val="2981771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8F7DD54E-DA2E-475B-98BB-1A8BE1051DDB}"/>
              </a:ext>
            </a:extLst>
          </p:cNvPr>
          <p:cNvSpPr>
            <a:spLocks noGrp="1"/>
          </p:cNvSpPr>
          <p:nvPr>
            <p:ph type="title"/>
          </p:nvPr>
        </p:nvSpPr>
        <p:spPr>
          <a:xfrm>
            <a:off x="1714860" y="53665"/>
            <a:ext cx="5835510" cy="760453"/>
          </a:xfrm>
        </p:spPr>
        <p:txBody>
          <a:bodyPr>
            <a:normAutofit/>
          </a:bodyPr>
          <a:lstStyle/>
          <a:p>
            <a:pPr algn="l"/>
            <a:r>
              <a:rPr lang="en-US" sz="4000" dirty="0">
                <a:latin typeface="+mn-lt"/>
                <a:ea typeface="Roboto" panose="02000000000000000000" pitchFamily="2" charset="0"/>
              </a:rPr>
              <a:t>Suitable Food Packaging</a:t>
            </a:r>
          </a:p>
        </p:txBody>
      </p:sp>
      <p:sp>
        <p:nvSpPr>
          <p:cNvPr id="8" name="TextBox 7">
            <a:extLst>
              <a:ext uri="{FF2B5EF4-FFF2-40B4-BE49-F238E27FC236}">
                <a16:creationId xmlns:a16="http://schemas.microsoft.com/office/drawing/2014/main" id="{BF024D64-1E27-482D-9E98-2CC2D3CB502E}"/>
              </a:ext>
            </a:extLst>
          </p:cNvPr>
          <p:cNvSpPr txBox="1"/>
          <p:nvPr/>
        </p:nvSpPr>
        <p:spPr>
          <a:xfrm>
            <a:off x="748666" y="1471563"/>
            <a:ext cx="7338060"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The most common plastic resins approved by the FDA for food contact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Polyethylene Terephthalate (PET)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Polypropylene (PP)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High-Density Polyethylene (HDPE)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Low-Density Polyethylene (LDPE)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Polycarbonate (PC)</a:t>
            </a:r>
          </a:p>
        </p:txBody>
      </p:sp>
    </p:spTree>
    <p:extLst>
      <p:ext uri="{BB962C8B-B14F-4D97-AF65-F5344CB8AC3E}">
        <p14:creationId xmlns:p14="http://schemas.microsoft.com/office/powerpoint/2010/main" val="43083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D809BD7-A578-4AA7-A7FA-F465B51002DB}"/>
              </a:ext>
            </a:extLst>
          </p:cNvPr>
          <p:cNvSpPr>
            <a:spLocks noGrp="1"/>
          </p:cNvSpPr>
          <p:nvPr>
            <p:ph type="title"/>
          </p:nvPr>
        </p:nvSpPr>
        <p:spPr>
          <a:xfrm>
            <a:off x="1706067" y="80044"/>
            <a:ext cx="6637833" cy="737642"/>
          </a:xfrm>
        </p:spPr>
        <p:txBody>
          <a:bodyPr>
            <a:normAutofit/>
          </a:bodyPr>
          <a:lstStyle/>
          <a:p>
            <a:pPr algn="l"/>
            <a:r>
              <a:rPr lang="en-US" sz="4000" dirty="0">
                <a:latin typeface="+mn-lt"/>
                <a:ea typeface="Roboto" panose="02000000000000000000" pitchFamily="2" charset="0"/>
              </a:rPr>
              <a:t>HDPE Plastic Packaging</a:t>
            </a:r>
          </a:p>
        </p:txBody>
      </p:sp>
      <p:sp>
        <p:nvSpPr>
          <p:cNvPr id="8" name="TextBox 7">
            <a:extLst>
              <a:ext uri="{FF2B5EF4-FFF2-40B4-BE49-F238E27FC236}">
                <a16:creationId xmlns:a16="http://schemas.microsoft.com/office/drawing/2014/main" id="{FB6D7671-BE4A-4AEC-9530-9DDE1BC72B8E}"/>
              </a:ext>
            </a:extLst>
          </p:cNvPr>
          <p:cNvSpPr txBox="1"/>
          <p:nvPr/>
        </p:nvSpPr>
        <p:spPr>
          <a:xfrm>
            <a:off x="755509" y="1513511"/>
            <a:ext cx="7588391" cy="4857740"/>
          </a:xfrm>
          <a:prstGeom prst="rect">
            <a:avLst/>
          </a:prstGeom>
          <a:noFill/>
        </p:spPr>
        <p:txBody>
          <a:bodyPr wrap="square">
            <a:spAutoFit/>
          </a:body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High-density polyethylene (HDPE) is the plastic of choice for milk and juice jugs and other such item that need to be held in a rigid container.</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Not only does HDPE have superior moisture-resistant properties, but it is also resistant to chemicals and detergents used in the household environment.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addition to milk bottles, HDPE can be found in 5-gallon food buckets and disposable shopping bags.</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It is important to note that not all HDPE containers are considered food-grade.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If they are not labelled specifically as "food safe," the container should be lined with a food-grade plastic bag before storing food in it.</a:t>
            </a:r>
          </a:p>
        </p:txBody>
      </p:sp>
    </p:spTree>
    <p:extLst>
      <p:ext uri="{BB962C8B-B14F-4D97-AF65-F5344CB8AC3E}">
        <p14:creationId xmlns:p14="http://schemas.microsoft.com/office/powerpoint/2010/main" val="3693768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01385B36-19BC-4BD0-97D1-1A74307A1081}"/>
              </a:ext>
            </a:extLst>
          </p:cNvPr>
          <p:cNvSpPr>
            <a:spLocks noGrp="1"/>
          </p:cNvSpPr>
          <p:nvPr>
            <p:ph type="title"/>
          </p:nvPr>
        </p:nvSpPr>
        <p:spPr>
          <a:xfrm>
            <a:off x="1715856" y="7313"/>
            <a:ext cx="7059501" cy="846457"/>
          </a:xfrm>
        </p:spPr>
        <p:txBody>
          <a:bodyPr>
            <a:normAutofit fontScale="90000"/>
          </a:bodyPr>
          <a:lstStyle/>
          <a:p>
            <a:pPr algn="l"/>
            <a:r>
              <a:rPr lang="en-US" sz="4000" dirty="0">
                <a:latin typeface="+mn-lt"/>
              </a:rPr>
              <a:t>Suitable Food Packaging (Continued)</a:t>
            </a:r>
            <a:endParaRPr lang="en-US" sz="4000" dirty="0">
              <a:latin typeface="+mn-lt"/>
              <a:ea typeface="Roboto" panose="02000000000000000000" pitchFamily="2" charset="0"/>
            </a:endParaRPr>
          </a:p>
        </p:txBody>
      </p:sp>
      <p:sp>
        <p:nvSpPr>
          <p:cNvPr id="8" name="TextBox 7">
            <a:extLst>
              <a:ext uri="{FF2B5EF4-FFF2-40B4-BE49-F238E27FC236}">
                <a16:creationId xmlns:a16="http://schemas.microsoft.com/office/drawing/2014/main" id="{862F8C7D-458B-484E-B264-D9C0B29DD658}"/>
              </a:ext>
            </a:extLst>
          </p:cNvPr>
          <p:cNvSpPr txBox="1"/>
          <p:nvPr/>
        </p:nvSpPr>
        <p:spPr>
          <a:xfrm>
            <a:off x="759069" y="1494171"/>
            <a:ext cx="7632848"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Many </a:t>
            </a:r>
            <a:r>
              <a:rPr kumimoji="0" lang="en-US" sz="24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food grade plastic</a:t>
            </a: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containers fall into the high-density polyethylene — or HDPE — category.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It has excellent chemical resistant properties making it suitable for a wide range of </a:t>
            </a:r>
            <a:r>
              <a:rPr kumimoji="0" lang="en-US" sz="24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foods</a:t>
            </a: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and other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For example, most juice or milk containers and five-liter </a:t>
            </a:r>
            <a:r>
              <a:rPr kumimoji="0" lang="en-US" sz="24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food</a:t>
            </a: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buckets are made from HDPE.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47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803024A3-815A-4B47-AF29-30C53E206CAB}"/>
              </a:ext>
            </a:extLst>
          </p:cNvPr>
          <p:cNvSpPr>
            <a:spLocks noGrp="1"/>
          </p:cNvSpPr>
          <p:nvPr>
            <p:ph type="title"/>
          </p:nvPr>
        </p:nvSpPr>
        <p:spPr>
          <a:xfrm>
            <a:off x="1639349" y="102283"/>
            <a:ext cx="6446853" cy="690878"/>
          </a:xfrm>
        </p:spPr>
        <p:txBody>
          <a:bodyPr>
            <a:normAutofit fontScale="90000"/>
          </a:bodyPr>
          <a:lstStyle/>
          <a:p>
            <a:pPr algn="l"/>
            <a:r>
              <a:rPr lang="en-US" sz="4000" dirty="0">
                <a:latin typeface="+mn-lt"/>
              </a:rPr>
              <a:t>Certification for Quality</a:t>
            </a:r>
            <a:endParaRPr lang="en-US" sz="4000" dirty="0">
              <a:latin typeface="+mn-lt"/>
              <a:ea typeface="Roboto" panose="02000000000000000000" pitchFamily="2" charset="0"/>
            </a:endParaRPr>
          </a:p>
        </p:txBody>
      </p:sp>
      <p:pic>
        <p:nvPicPr>
          <p:cNvPr id="8" name="Picture 7">
            <a:extLst>
              <a:ext uri="{FF2B5EF4-FFF2-40B4-BE49-F238E27FC236}">
                <a16:creationId xmlns:a16="http://schemas.microsoft.com/office/drawing/2014/main" id="{5E215A21-F56F-4DA9-9A6E-C5ECAE3F42A7}"/>
              </a:ext>
            </a:extLst>
          </p:cNvPr>
          <p:cNvPicPr>
            <a:picLocks noChangeAspect="1"/>
          </p:cNvPicPr>
          <p:nvPr/>
        </p:nvPicPr>
        <p:blipFill rotWithShape="1">
          <a:blip r:embed="rId4"/>
          <a:srcRect l="25274" r="23491"/>
          <a:stretch/>
        </p:blipFill>
        <p:spPr>
          <a:xfrm>
            <a:off x="798215" y="1479267"/>
            <a:ext cx="2485312" cy="4845294"/>
          </a:xfrm>
          <a:prstGeom prst="rect">
            <a:avLst/>
          </a:prstGeom>
        </p:spPr>
      </p:pic>
      <p:sp>
        <p:nvSpPr>
          <p:cNvPr id="10" name="Rectangle 9">
            <a:extLst>
              <a:ext uri="{FF2B5EF4-FFF2-40B4-BE49-F238E27FC236}">
                <a16:creationId xmlns:a16="http://schemas.microsoft.com/office/drawing/2014/main" id="{C09FAB66-28F5-4C32-8B71-7ED4BFBE132D}"/>
              </a:ext>
            </a:extLst>
          </p:cNvPr>
          <p:cNvSpPr/>
          <p:nvPr/>
        </p:nvSpPr>
        <p:spPr>
          <a:xfrm>
            <a:off x="4028485" y="1586295"/>
            <a:ext cx="4357788" cy="1323439"/>
          </a:xfrm>
          <a:prstGeom prst="rect">
            <a:avLst/>
          </a:prstGeom>
        </p:spPr>
        <p:txBody>
          <a:bodyPr wrap="square">
            <a:spAutoFit/>
          </a:bodyPr>
          <a:lstStyle/>
          <a:p>
            <a:r>
              <a:rPr lang="en-US" sz="1600" b="1" dirty="0">
                <a:solidFill>
                  <a:srgbClr val="222222"/>
                </a:solidFill>
                <a:latin typeface="arial" panose="020B0604020202020204" pitchFamily="34" charset="0"/>
              </a:rPr>
              <a:t>S.G.S</a:t>
            </a:r>
            <a:r>
              <a:rPr lang="en-US" sz="1600" dirty="0">
                <a:solidFill>
                  <a:srgbClr val="222222"/>
                </a:solidFill>
                <a:latin typeface="arial" panose="020B0604020202020204" pitchFamily="34" charset="0"/>
              </a:rPr>
              <a:t> stands for Standard Global Services. </a:t>
            </a:r>
            <a:r>
              <a:rPr lang="en-US" sz="1600" b="1" dirty="0">
                <a:solidFill>
                  <a:srgbClr val="222222"/>
                </a:solidFill>
                <a:latin typeface="arial" panose="020B0604020202020204" pitchFamily="34" charset="0"/>
              </a:rPr>
              <a:t>SGS</a:t>
            </a:r>
            <a:r>
              <a:rPr lang="en-US" sz="1600" dirty="0">
                <a:solidFill>
                  <a:srgbClr val="222222"/>
                </a:solidFill>
                <a:latin typeface="arial" panose="020B0604020202020204" pitchFamily="34" charset="0"/>
              </a:rPr>
              <a:t> S.A. (formerly Société Générale de Surveillance), a Swiss company providing inspection, verification, testing and </a:t>
            </a:r>
            <a:r>
              <a:rPr lang="en-US" sz="1600" b="1" dirty="0">
                <a:solidFill>
                  <a:srgbClr val="222222"/>
                </a:solidFill>
                <a:latin typeface="arial" panose="020B0604020202020204" pitchFamily="34" charset="0"/>
              </a:rPr>
              <a:t>certification</a:t>
            </a:r>
            <a:r>
              <a:rPr lang="en-US" sz="1600" dirty="0">
                <a:solidFill>
                  <a:srgbClr val="222222"/>
                </a:solidFill>
                <a:latin typeface="arial" panose="020B0604020202020204" pitchFamily="34" charset="0"/>
              </a:rPr>
              <a:t> services.</a:t>
            </a:r>
            <a:endParaRPr lang="en-US" sz="1600" dirty="0"/>
          </a:p>
        </p:txBody>
      </p:sp>
      <p:sp>
        <p:nvSpPr>
          <p:cNvPr id="11" name="Rectangle 10">
            <a:extLst>
              <a:ext uri="{FF2B5EF4-FFF2-40B4-BE49-F238E27FC236}">
                <a16:creationId xmlns:a16="http://schemas.microsoft.com/office/drawing/2014/main" id="{94D6BC4B-9456-4521-88C0-20EEA8D2A839}"/>
              </a:ext>
            </a:extLst>
          </p:cNvPr>
          <p:cNvSpPr/>
          <p:nvPr/>
        </p:nvSpPr>
        <p:spPr>
          <a:xfrm>
            <a:off x="4044702" y="4356234"/>
            <a:ext cx="4301083" cy="1815882"/>
          </a:xfrm>
          <a:prstGeom prst="rect">
            <a:avLst/>
          </a:prstGeom>
        </p:spPr>
        <p:txBody>
          <a:bodyPr wrap="square">
            <a:spAutoFit/>
          </a:bodyPr>
          <a:lstStyle/>
          <a:p>
            <a:r>
              <a:rPr lang="en-US" sz="1600" dirty="0">
                <a:solidFill>
                  <a:srgbClr val="222222"/>
                </a:solidFill>
                <a:latin typeface="arial" panose="020B0604020202020204" pitchFamily="34" charset="0"/>
              </a:rPr>
              <a:t>The </a:t>
            </a:r>
            <a:r>
              <a:rPr lang="en-US" sz="1600" b="1" dirty="0">
                <a:solidFill>
                  <a:srgbClr val="222222"/>
                </a:solidFill>
                <a:latin typeface="arial" panose="020B0604020202020204" pitchFamily="34" charset="0"/>
              </a:rPr>
              <a:t>Emirates Quality Mark</a:t>
            </a:r>
            <a:r>
              <a:rPr lang="en-US" sz="1600" dirty="0">
                <a:solidFill>
                  <a:srgbClr val="222222"/>
                </a:solidFill>
                <a:latin typeface="arial" panose="020B0604020202020204" pitchFamily="34" charset="0"/>
              </a:rPr>
              <a:t> (EQM) is both a voluntary and a mandatory </a:t>
            </a:r>
            <a:r>
              <a:rPr lang="en-US" sz="1600" b="1" dirty="0">
                <a:solidFill>
                  <a:srgbClr val="222222"/>
                </a:solidFill>
                <a:latin typeface="arial" panose="020B0604020202020204" pitchFamily="34" charset="0"/>
              </a:rPr>
              <a:t>mark f</a:t>
            </a:r>
            <a:r>
              <a:rPr lang="en-US" sz="1600" dirty="0">
                <a:solidFill>
                  <a:srgbClr val="222222"/>
                </a:solidFill>
                <a:latin typeface="arial" panose="020B0604020202020204" pitchFamily="34" charset="0"/>
              </a:rPr>
              <a:t>or specified products. The EQM is a mandatory </a:t>
            </a:r>
            <a:r>
              <a:rPr lang="en-US" sz="1600" b="1" dirty="0">
                <a:solidFill>
                  <a:srgbClr val="222222"/>
                </a:solidFill>
                <a:latin typeface="arial" panose="020B0604020202020204" pitchFamily="34" charset="0"/>
              </a:rPr>
              <a:t>mark</a:t>
            </a:r>
            <a:r>
              <a:rPr lang="en-US" sz="1600" dirty="0">
                <a:solidFill>
                  <a:srgbClr val="222222"/>
                </a:solidFill>
                <a:latin typeface="arial" panose="020B0604020202020204" pitchFamily="34" charset="0"/>
              </a:rPr>
              <a:t> of conformity granted to products that can demonstrate compliance with the relevant United Arab </a:t>
            </a:r>
            <a:r>
              <a:rPr lang="en-US" sz="1600" b="1" dirty="0">
                <a:solidFill>
                  <a:srgbClr val="222222"/>
                </a:solidFill>
                <a:latin typeface="arial" panose="020B0604020202020204" pitchFamily="34" charset="0"/>
              </a:rPr>
              <a:t>Emirates</a:t>
            </a:r>
            <a:r>
              <a:rPr lang="en-US" sz="1600" dirty="0">
                <a:solidFill>
                  <a:srgbClr val="222222"/>
                </a:solidFill>
                <a:latin typeface="arial" panose="020B0604020202020204" pitchFamily="34" charset="0"/>
              </a:rPr>
              <a:t> (</a:t>
            </a:r>
            <a:r>
              <a:rPr lang="en-US" sz="1600" b="1" dirty="0">
                <a:solidFill>
                  <a:srgbClr val="222222"/>
                </a:solidFill>
                <a:latin typeface="arial" panose="020B0604020202020204" pitchFamily="34" charset="0"/>
              </a:rPr>
              <a:t>UAE</a:t>
            </a:r>
            <a:r>
              <a:rPr lang="en-US" sz="1600" dirty="0">
                <a:solidFill>
                  <a:srgbClr val="222222"/>
                </a:solidFill>
                <a:latin typeface="arial" panose="020B0604020202020204" pitchFamily="34" charset="0"/>
              </a:rPr>
              <a:t>) product safety and </a:t>
            </a:r>
            <a:r>
              <a:rPr lang="en-US" sz="1600" b="1" dirty="0">
                <a:solidFill>
                  <a:srgbClr val="222222"/>
                </a:solidFill>
                <a:latin typeface="arial" panose="020B0604020202020204" pitchFamily="34" charset="0"/>
              </a:rPr>
              <a:t>quality</a:t>
            </a:r>
            <a:r>
              <a:rPr lang="en-US" sz="1600" dirty="0">
                <a:solidFill>
                  <a:srgbClr val="222222"/>
                </a:solidFill>
                <a:latin typeface="arial" panose="020B0604020202020204" pitchFamily="34" charset="0"/>
              </a:rPr>
              <a:t> requirements.</a:t>
            </a:r>
            <a:endParaRPr lang="en-US" sz="1600" dirty="0"/>
          </a:p>
        </p:txBody>
      </p:sp>
      <p:cxnSp>
        <p:nvCxnSpPr>
          <p:cNvPr id="12" name="Straight Arrow Connector 11">
            <a:extLst>
              <a:ext uri="{FF2B5EF4-FFF2-40B4-BE49-F238E27FC236}">
                <a16:creationId xmlns:a16="http://schemas.microsoft.com/office/drawing/2014/main" id="{3B9D8774-C1AA-4C65-ACEE-3D8A081C52B0}"/>
              </a:ext>
            </a:extLst>
          </p:cNvPr>
          <p:cNvCxnSpPr>
            <a:cxnSpLocks/>
          </p:cNvCxnSpPr>
          <p:nvPr/>
        </p:nvCxnSpPr>
        <p:spPr>
          <a:xfrm flipV="1">
            <a:off x="2022434" y="2896263"/>
            <a:ext cx="3334077" cy="2706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3953A5DF-A5BD-4DD6-B711-4FCDEC00207C}"/>
              </a:ext>
            </a:extLst>
          </p:cNvPr>
          <p:cNvCxnSpPr>
            <a:cxnSpLocks/>
          </p:cNvCxnSpPr>
          <p:nvPr/>
        </p:nvCxnSpPr>
        <p:spPr>
          <a:xfrm flipV="1">
            <a:off x="2258119" y="5602778"/>
            <a:ext cx="1770366" cy="35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918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16A9E698-70C2-4468-87BD-BCEBB5779AFF}"/>
              </a:ext>
            </a:extLst>
          </p:cNvPr>
          <p:cNvSpPr>
            <a:spLocks noGrp="1"/>
          </p:cNvSpPr>
          <p:nvPr>
            <p:ph type="title"/>
          </p:nvPr>
        </p:nvSpPr>
        <p:spPr>
          <a:xfrm>
            <a:off x="1698608" y="135290"/>
            <a:ext cx="7914349" cy="609224"/>
          </a:xfrm>
        </p:spPr>
        <p:txBody>
          <a:bodyPr>
            <a:normAutofit fontScale="90000"/>
          </a:bodyPr>
          <a:lstStyle/>
          <a:p>
            <a:pPr algn="l"/>
            <a:r>
              <a:rPr lang="en-US" sz="4000" dirty="0">
                <a:latin typeface="+mn-lt"/>
                <a:ea typeface="Roboto" panose="02000000000000000000" pitchFamily="2" charset="0"/>
              </a:rPr>
              <a:t>Suitable Food Packaging (Continued)</a:t>
            </a:r>
          </a:p>
        </p:txBody>
      </p:sp>
      <p:sp>
        <p:nvSpPr>
          <p:cNvPr id="8" name="TextBox 7">
            <a:extLst>
              <a:ext uri="{FF2B5EF4-FFF2-40B4-BE49-F238E27FC236}">
                <a16:creationId xmlns:a16="http://schemas.microsoft.com/office/drawing/2014/main" id="{D37E1085-4B05-4748-AF78-31CB6A3DADDF}"/>
              </a:ext>
            </a:extLst>
          </p:cNvPr>
          <p:cNvSpPr txBox="1"/>
          <p:nvPr/>
        </p:nvSpPr>
        <p:spPr>
          <a:xfrm>
            <a:off x="780570" y="1454958"/>
            <a:ext cx="7463838" cy="2554545"/>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4B51"/>
                </a:solidFill>
                <a:effectLst/>
                <a:uLnTx/>
                <a:uFillTx/>
                <a:latin typeface="Arial" panose="020B0604020202020204" pitchFamily="34" charset="0"/>
                <a:cs typeface="Arial" panose="020B0604020202020204" pitchFamily="34" charset="0"/>
              </a:rPr>
              <a:t>Vinyl (PVC)</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4B51"/>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Polyvinyl chloride (PVC) is used in all manner of food wraps. It is transparent and strong and clings very well to food when used as a wrap, but it also allows enough oxygen through its surface for products that need to "breathe," such as fresh meats. Garden hoses and shoe soles are also often made with PVC, as are the white plastic pipes used for household plumbing.</a:t>
            </a:r>
          </a:p>
        </p:txBody>
      </p:sp>
      <p:pic>
        <p:nvPicPr>
          <p:cNvPr id="10" name="Picture 9">
            <a:extLst>
              <a:ext uri="{FF2B5EF4-FFF2-40B4-BE49-F238E27FC236}">
                <a16:creationId xmlns:a16="http://schemas.microsoft.com/office/drawing/2014/main" id="{76141D9C-E39B-42BE-8D11-7A65DA4A2778}"/>
              </a:ext>
            </a:extLst>
          </p:cNvPr>
          <p:cNvPicPr>
            <a:picLocks noChangeAspect="1"/>
          </p:cNvPicPr>
          <p:nvPr/>
        </p:nvPicPr>
        <p:blipFill>
          <a:blip r:embed="rId4"/>
          <a:stretch>
            <a:fillRect/>
          </a:stretch>
        </p:blipFill>
        <p:spPr>
          <a:xfrm>
            <a:off x="5274717" y="4293096"/>
            <a:ext cx="2987178" cy="1981766"/>
          </a:xfrm>
          <a:prstGeom prst="rect">
            <a:avLst/>
          </a:prstGeom>
        </p:spPr>
      </p:pic>
    </p:spTree>
    <p:extLst>
      <p:ext uri="{BB962C8B-B14F-4D97-AF65-F5344CB8AC3E}">
        <p14:creationId xmlns:p14="http://schemas.microsoft.com/office/powerpoint/2010/main" val="4078233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3C960DA0-C4DC-4A66-B23D-00DEE7463B3D}"/>
              </a:ext>
            </a:extLst>
          </p:cNvPr>
          <p:cNvSpPr>
            <a:spLocks noGrp="1"/>
          </p:cNvSpPr>
          <p:nvPr>
            <p:ph type="title"/>
          </p:nvPr>
        </p:nvSpPr>
        <p:spPr>
          <a:xfrm>
            <a:off x="1641458" y="59090"/>
            <a:ext cx="7404117" cy="825248"/>
          </a:xfrm>
        </p:spPr>
        <p:txBody>
          <a:bodyPr>
            <a:noAutofit/>
          </a:bodyPr>
          <a:lstStyle/>
          <a:p>
            <a:pPr algn="l"/>
            <a:r>
              <a:rPr lang="en-US" sz="3200" dirty="0">
                <a:latin typeface="+mn-lt"/>
                <a:ea typeface="Roboto" panose="02000000000000000000" pitchFamily="2" charset="0"/>
              </a:rPr>
              <a:t>The Health Risks of Plastic Food Packaging</a:t>
            </a:r>
          </a:p>
        </p:txBody>
      </p:sp>
      <p:sp>
        <p:nvSpPr>
          <p:cNvPr id="8" name="TextBox 7">
            <a:extLst>
              <a:ext uri="{FF2B5EF4-FFF2-40B4-BE49-F238E27FC236}">
                <a16:creationId xmlns:a16="http://schemas.microsoft.com/office/drawing/2014/main" id="{FA997C0E-1330-4802-BD14-C99C1DAE8A92}"/>
              </a:ext>
            </a:extLst>
          </p:cNvPr>
          <p:cNvSpPr txBox="1"/>
          <p:nvPr/>
        </p:nvSpPr>
        <p:spPr>
          <a:xfrm>
            <a:off x="757333" y="1474211"/>
            <a:ext cx="7559083" cy="3046988"/>
          </a:xfrm>
          <a:prstGeom prst="rect">
            <a:avLst/>
          </a:prstGeom>
          <a:noFill/>
        </p:spPr>
        <p:txBody>
          <a:bodyPr wrap="square" rtlCol="0">
            <a:spAutoFit/>
          </a:bodyPr>
          <a:lstStyle/>
          <a:p>
            <a:pPr marL="342900" marR="0" lvl="0" indent="-3429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Although the risk is low, there's growing evidence that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food</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can be contaminated by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harmful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chemicals from some types of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plastic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342900" marR="0" lvl="0" indent="-3429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Many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foods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are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packaged</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these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risky plastics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including fresh meat, gourmet cheese, and even some health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foods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organic vegetables.</a:t>
            </a:r>
          </a:p>
        </p:txBody>
      </p:sp>
    </p:spTree>
    <p:extLst>
      <p:ext uri="{BB962C8B-B14F-4D97-AF65-F5344CB8AC3E}">
        <p14:creationId xmlns:p14="http://schemas.microsoft.com/office/powerpoint/2010/main" val="170898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3B800305-10A4-4212-A5F5-ADED13941D37}"/>
              </a:ext>
            </a:extLst>
          </p:cNvPr>
          <p:cNvSpPr>
            <a:spLocks noGrp="1"/>
          </p:cNvSpPr>
          <p:nvPr>
            <p:ph type="title"/>
          </p:nvPr>
        </p:nvSpPr>
        <p:spPr>
          <a:xfrm>
            <a:off x="1679559" y="20989"/>
            <a:ext cx="7356938" cy="887095"/>
          </a:xfrm>
        </p:spPr>
        <p:txBody>
          <a:bodyPr>
            <a:normAutofit/>
          </a:bodyPr>
          <a:lstStyle/>
          <a:p>
            <a:pPr algn="l"/>
            <a:r>
              <a:rPr lang="en-US" sz="3200" dirty="0">
                <a:latin typeface="+mn-lt"/>
                <a:ea typeface="Roboto" panose="02000000000000000000" pitchFamily="2" charset="0"/>
              </a:rPr>
              <a:t>How to identify safe Plastic Food Packaging</a:t>
            </a:r>
          </a:p>
        </p:txBody>
      </p:sp>
      <p:sp>
        <p:nvSpPr>
          <p:cNvPr id="8" name="TextBox 7">
            <a:extLst>
              <a:ext uri="{FF2B5EF4-FFF2-40B4-BE49-F238E27FC236}">
                <a16:creationId xmlns:a16="http://schemas.microsoft.com/office/drawing/2014/main" id="{9DEBECF9-4F03-4CD7-9120-EC3195168A20}"/>
              </a:ext>
            </a:extLst>
          </p:cNvPr>
          <p:cNvSpPr txBox="1"/>
          <p:nvPr/>
        </p:nvSpPr>
        <p:spPr>
          <a:xfrm>
            <a:off x="762625" y="1454006"/>
            <a:ext cx="7632849" cy="501675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Learning </a:t>
            </a:r>
            <a:r>
              <a:rPr kumimoji="0" lang="en-US" sz="2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how to tell if</a:t>
            </a:r>
            <a:r>
              <a:rPr kumimoji="0" lang="en-US" sz="20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a </a:t>
            </a:r>
            <a:r>
              <a:rPr kumimoji="0" lang="en-US" sz="2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plastic</a:t>
            </a:r>
            <a:r>
              <a:rPr kumimoji="0" lang="en-US" sz="20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container is </a:t>
            </a:r>
            <a:r>
              <a:rPr kumimoji="0" lang="en-US" sz="2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food</a:t>
            </a:r>
            <a:r>
              <a:rPr kumimoji="0" lang="en-US" sz="20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a:t>
            </a:r>
            <a:r>
              <a:rPr kumimoji="0" lang="en-US" sz="2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grade plastic</a:t>
            </a:r>
            <a:r>
              <a:rPr kumimoji="0" lang="en-US" sz="20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is easy.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222222"/>
              </a:solidFill>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Look for a triangle-shaped label with rounded corners made of three arrows, then check the number in the center to </a:t>
            </a:r>
            <a:r>
              <a:rPr kumimoji="0" lang="en-US" sz="2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determine</a:t>
            </a:r>
            <a:r>
              <a:rPr kumimoji="0" lang="en-US" sz="20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what type of </a:t>
            </a:r>
            <a:r>
              <a:rPr kumimoji="0" lang="en-US" sz="20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plastic</a:t>
            </a:r>
            <a:r>
              <a:rPr kumimoji="0" lang="en-US" sz="20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is in the container.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Food Grade Plastics Approved By The FDA: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v"/>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easiest way to check is to look for the Resin Identification Code—i.e., recycling number—which identifies the type of plastic material. </a:t>
            </a:r>
          </a:p>
          <a:p>
            <a:pPr marL="800100" lvl="1" indent="-342900">
              <a:buFont typeface="Wingdings" panose="05000000000000000000" pitchFamily="2" charset="2"/>
              <a:buChar char="v"/>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v"/>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code consists of a triangle of arrows surrounding a number between 1 and 7. Generally, numbers 1 through 7 indicate food grade plastic. </a:t>
            </a:r>
            <a:r>
              <a:rPr kumimoji="0" lang="en-GB" sz="20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(Refer next slide)</a:t>
            </a:r>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14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A8B70CF9-06EC-4F0B-9700-1938CCABFE7F}"/>
              </a:ext>
            </a:extLst>
          </p:cNvPr>
          <p:cNvSpPr>
            <a:spLocks noGrp="1"/>
          </p:cNvSpPr>
          <p:nvPr>
            <p:ph type="title"/>
          </p:nvPr>
        </p:nvSpPr>
        <p:spPr>
          <a:xfrm>
            <a:off x="1660508" y="49564"/>
            <a:ext cx="7231972" cy="887095"/>
          </a:xfrm>
        </p:spPr>
        <p:txBody>
          <a:bodyPr>
            <a:normAutofit/>
          </a:bodyPr>
          <a:lstStyle/>
          <a:p>
            <a:pPr algn="l"/>
            <a:r>
              <a:rPr lang="en-US" sz="2700" dirty="0">
                <a:latin typeface="+mn-lt"/>
                <a:ea typeface="Roboto" panose="02000000000000000000" pitchFamily="2" charset="0"/>
              </a:rPr>
              <a:t>How to identify safe Plastic Food Packaging (Cont.)</a:t>
            </a:r>
          </a:p>
        </p:txBody>
      </p:sp>
      <p:pic>
        <p:nvPicPr>
          <p:cNvPr id="8" name="Picture 7">
            <a:extLst>
              <a:ext uri="{FF2B5EF4-FFF2-40B4-BE49-F238E27FC236}">
                <a16:creationId xmlns:a16="http://schemas.microsoft.com/office/drawing/2014/main" id="{0B09F7DC-A7C1-4561-9E1E-B1B3F073BC95}"/>
              </a:ext>
            </a:extLst>
          </p:cNvPr>
          <p:cNvPicPr>
            <a:picLocks noChangeAspect="1"/>
          </p:cNvPicPr>
          <p:nvPr/>
        </p:nvPicPr>
        <p:blipFill>
          <a:blip r:embed="rId4"/>
          <a:stretch>
            <a:fillRect/>
          </a:stretch>
        </p:blipFill>
        <p:spPr>
          <a:xfrm>
            <a:off x="866120" y="1570588"/>
            <a:ext cx="7411760" cy="4051762"/>
          </a:xfrm>
          <a:prstGeom prst="rect">
            <a:avLst/>
          </a:prstGeom>
        </p:spPr>
      </p:pic>
    </p:spTree>
    <p:extLst>
      <p:ext uri="{BB962C8B-B14F-4D97-AF65-F5344CB8AC3E}">
        <p14:creationId xmlns:p14="http://schemas.microsoft.com/office/powerpoint/2010/main" val="965039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38B7C2-3EE3-4AD2-B21E-86F07E9445E7}"/>
              </a:ext>
            </a:extLst>
          </p:cNvPr>
          <p:cNvPicPr>
            <a:picLocks noChangeAspect="1"/>
          </p:cNvPicPr>
          <p:nvPr/>
        </p:nvPicPr>
        <p:blipFill>
          <a:blip r:embed="rId3">
            <a:alphaModFix amt="30000"/>
          </a:blip>
          <a:stretch>
            <a:fillRect/>
          </a:stretch>
        </p:blipFill>
        <p:spPr>
          <a:xfrm>
            <a:off x="4478963" y="4000804"/>
            <a:ext cx="3837454" cy="2187474"/>
          </a:xfrm>
          <a:prstGeom prst="rect">
            <a:avLst/>
          </a:prstGeom>
        </p:spPr>
      </p:pic>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4"/>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F801840A-C094-4518-9633-EFCB834B1B90}"/>
              </a:ext>
            </a:extLst>
          </p:cNvPr>
          <p:cNvSpPr>
            <a:spLocks noGrp="1"/>
          </p:cNvSpPr>
          <p:nvPr>
            <p:ph type="title"/>
          </p:nvPr>
        </p:nvSpPr>
        <p:spPr>
          <a:xfrm>
            <a:off x="1641458" y="-26636"/>
            <a:ext cx="7986357" cy="887095"/>
          </a:xfrm>
        </p:spPr>
        <p:txBody>
          <a:bodyPr>
            <a:normAutofit/>
          </a:bodyPr>
          <a:lstStyle/>
          <a:p>
            <a:pPr algn="l"/>
            <a:r>
              <a:rPr lang="en-US" sz="4000" dirty="0">
                <a:latin typeface="+mn-lt"/>
                <a:ea typeface="Roboto" panose="02000000000000000000" pitchFamily="2" charset="0"/>
              </a:rPr>
              <a:t>Microwave Packaging Definition</a:t>
            </a:r>
          </a:p>
        </p:txBody>
      </p:sp>
      <p:sp>
        <p:nvSpPr>
          <p:cNvPr id="11" name="TextBox 10">
            <a:extLst>
              <a:ext uri="{FF2B5EF4-FFF2-40B4-BE49-F238E27FC236}">
                <a16:creationId xmlns:a16="http://schemas.microsoft.com/office/drawing/2014/main" id="{E9756A0C-18FA-4AC3-8859-C2B43BFAD53D}"/>
              </a:ext>
            </a:extLst>
          </p:cNvPr>
          <p:cNvSpPr txBox="1"/>
          <p:nvPr/>
        </p:nvSpPr>
        <p:spPr>
          <a:xfrm>
            <a:off x="753101" y="1454006"/>
            <a:ext cx="7563316" cy="304698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Microwave</a:t>
            </a: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package is a package which can be used for cooking or heating the product in a </a:t>
            </a:r>
            <a:r>
              <a:rPr kumimoji="0" lang="en-US" sz="24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microwave</a:t>
            </a: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oven.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222222"/>
              </a:solidFill>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Thermal conductivity of the package can affect the heat transfer between food and oven. </a:t>
            </a:r>
            <a:r>
              <a:rPr kumimoji="0" lang="en-US" sz="24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Microwaves</a:t>
            </a: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heat the product without interfering with these </a:t>
            </a:r>
            <a:r>
              <a:rPr kumimoji="0" lang="en-US" sz="24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packaging</a:t>
            </a: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materials.</a:t>
            </a:r>
          </a:p>
        </p:txBody>
      </p:sp>
    </p:spTree>
    <p:extLst>
      <p:ext uri="{BB962C8B-B14F-4D97-AF65-F5344CB8AC3E}">
        <p14:creationId xmlns:p14="http://schemas.microsoft.com/office/powerpoint/2010/main" val="50624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290ADB32-98BF-40F6-B11F-5837EB91A0CE}"/>
              </a:ext>
            </a:extLst>
          </p:cNvPr>
          <p:cNvSpPr>
            <a:spLocks noGrp="1"/>
          </p:cNvSpPr>
          <p:nvPr>
            <p:ph type="title"/>
          </p:nvPr>
        </p:nvSpPr>
        <p:spPr>
          <a:xfrm>
            <a:off x="1707033" y="164531"/>
            <a:ext cx="6229754" cy="540696"/>
          </a:xfrm>
        </p:spPr>
        <p:txBody>
          <a:bodyPr>
            <a:normAutofit fontScale="90000"/>
          </a:bodyPr>
          <a:lstStyle/>
          <a:p>
            <a:pPr algn="l"/>
            <a:r>
              <a:rPr lang="en-US" sz="4000" dirty="0">
                <a:latin typeface="+mn-lt"/>
                <a:ea typeface="Roboto" panose="02000000000000000000" pitchFamily="2" charset="0"/>
              </a:rPr>
              <a:t>Learning Outcomes</a:t>
            </a:r>
          </a:p>
        </p:txBody>
      </p:sp>
      <p:sp>
        <p:nvSpPr>
          <p:cNvPr id="8" name="TextBox 7">
            <a:extLst>
              <a:ext uri="{FF2B5EF4-FFF2-40B4-BE49-F238E27FC236}">
                <a16:creationId xmlns:a16="http://schemas.microsoft.com/office/drawing/2014/main" id="{942F6600-9D79-4987-914A-DA252CE8B390}"/>
              </a:ext>
            </a:extLst>
          </p:cNvPr>
          <p:cNvSpPr txBox="1"/>
          <p:nvPr/>
        </p:nvSpPr>
        <p:spPr>
          <a:xfrm>
            <a:off x="731086" y="1463717"/>
            <a:ext cx="7632848" cy="369331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student will understand how to choose the correct packaging for food items.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student will know the difference between the various types of packaging.</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student will be able to design a label for a food item containing all the necessary information on it.</a:t>
            </a:r>
          </a:p>
          <a:p>
            <a:pPr marL="342900" indent="-3429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62252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1C5539A7-179E-4023-B09F-02E378145E75}"/>
              </a:ext>
            </a:extLst>
          </p:cNvPr>
          <p:cNvSpPr>
            <a:spLocks noGrp="1"/>
          </p:cNvSpPr>
          <p:nvPr>
            <p:ph type="title"/>
          </p:nvPr>
        </p:nvSpPr>
        <p:spPr>
          <a:xfrm>
            <a:off x="1641458" y="205463"/>
            <a:ext cx="4818005" cy="540696"/>
          </a:xfrm>
        </p:spPr>
        <p:txBody>
          <a:bodyPr>
            <a:normAutofit fontScale="90000"/>
          </a:bodyPr>
          <a:lstStyle/>
          <a:p>
            <a:pPr algn="l"/>
            <a:r>
              <a:rPr lang="en-US" sz="4000" dirty="0">
                <a:latin typeface="+mn-lt"/>
                <a:ea typeface="Roboto" panose="02000000000000000000" pitchFamily="2" charset="0"/>
              </a:rPr>
              <a:t>Heating Plastics</a:t>
            </a:r>
          </a:p>
        </p:txBody>
      </p:sp>
      <p:sp>
        <p:nvSpPr>
          <p:cNvPr id="8" name="TextBox 7">
            <a:extLst>
              <a:ext uri="{FF2B5EF4-FFF2-40B4-BE49-F238E27FC236}">
                <a16:creationId xmlns:a16="http://schemas.microsoft.com/office/drawing/2014/main" id="{5515D270-EFDD-4299-8409-9072AE4529B3}"/>
              </a:ext>
            </a:extLst>
          </p:cNvPr>
          <p:cNvSpPr txBox="1"/>
          <p:nvPr/>
        </p:nvSpPr>
        <p:spPr>
          <a:xfrm>
            <a:off x="727041" y="1482581"/>
            <a:ext cx="7632848" cy="5570756"/>
          </a:xfrm>
          <a:prstGeom prst="rect">
            <a:avLst/>
          </a:prstGeom>
          <a:noFill/>
        </p:spPr>
        <p:txBody>
          <a:bodyPr wrap="square" rtlCol="0">
            <a:spAutoFit/>
          </a:body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S</a:t>
            </a:r>
            <a:r>
              <a:rPr lang="en-US" b="0" i="0" dirty="0">
                <a:effectLst/>
                <a:latin typeface="Arial" panose="020B0604020202020204" pitchFamily="34" charset="0"/>
                <a:cs typeface="Arial" panose="020B0604020202020204" pitchFamily="34" charset="0"/>
              </a:rPr>
              <a:t>cientists warn of the risk of ingesting phthalates when heating food in non microwaved plastic.</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b="0" i="0" dirty="0">
                <a:effectLst/>
                <a:latin typeface="Arial" panose="020B0604020202020204" pitchFamily="34" charset="0"/>
                <a:cs typeface="Arial" panose="020B0604020202020204" pitchFamily="34" charset="0"/>
              </a:rPr>
              <a:t>When exposed to heat, these plastic additives can break down and leach into food.</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b="0" i="0" dirty="0">
                <a:effectLst/>
                <a:latin typeface="Arial" panose="020B0604020202020204" pitchFamily="34" charset="0"/>
                <a:cs typeface="Arial" panose="020B0604020202020204" pitchFamily="34" charset="0"/>
              </a:rPr>
              <a:t>“Some plastic isn’t designed for microwaves because it has polymers inside to make it soft and flexible, which melt at a lower temperature and may leach out during the microwave process if it goes beyond 100C (212F),” says </a:t>
            </a:r>
            <a:r>
              <a:rPr lang="en-US" b="0" i="0" dirty="0" err="1">
                <a:effectLst/>
                <a:latin typeface="Arial" panose="020B0604020202020204" pitchFamily="34" charset="0"/>
                <a:cs typeface="Arial" panose="020B0604020202020204" pitchFamily="34" charset="0"/>
              </a:rPr>
              <a:t>Juming</a:t>
            </a:r>
            <a:r>
              <a:rPr lang="en-US" b="0" i="0" dirty="0">
                <a:effectLst/>
                <a:latin typeface="Arial" panose="020B0604020202020204" pitchFamily="34" charset="0"/>
                <a:cs typeface="Arial" panose="020B0604020202020204" pitchFamily="34" charset="0"/>
              </a:rPr>
              <a:t> Tang, professor of food engineering at Washington State University.</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Disrupt hormones and metabolic system, fertility issues, asthma and ADHD.</a:t>
            </a:r>
          </a:p>
          <a:p>
            <a:pPr marL="342900" indent="-342900" algn="l">
              <a:buFont typeface="Arial" panose="020B0604020202020204" pitchFamily="34" charset="0"/>
              <a:buChar char="•"/>
            </a:pPr>
            <a:endParaRPr lang="en-US" b="0" i="0" dirty="0">
              <a:effectLs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In children: Increased blood pressure, insulin resistance and increase the risk of metabolic disorders for example diabetes and hypertension.</a:t>
            </a:r>
            <a:endParaRPr lang="en-US" b="0" i="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400" dirty="0">
              <a:solidFill>
                <a:srgbClr val="444444"/>
              </a:solidFill>
              <a:latin typeface="ReithSans"/>
            </a:endParaRPr>
          </a:p>
          <a:p>
            <a:pPr marL="285750" indent="-285750" algn="l">
              <a:buFont typeface="Arial" panose="020B0604020202020204" pitchFamily="34" charset="0"/>
              <a:buChar char="•"/>
            </a:pPr>
            <a:endParaRPr lang="en-US" sz="1400" dirty="0">
              <a:latin typeface="ReithSans"/>
              <a:hlinkClick r:id="rId4">
                <a:extLst>
                  <a:ext uri="{A12FA001-AC4F-418D-AE19-62706E023703}">
                    <ahyp:hlinkClr xmlns:ahyp="http://schemas.microsoft.com/office/drawing/2018/hyperlinkcolor" val="tx"/>
                  </a:ext>
                </a:extLst>
              </a:hlinkClick>
            </a:endParaRPr>
          </a:p>
          <a:p>
            <a:pPr algn="l"/>
            <a:endParaRPr lang="en-US" b="1" i="0" dirty="0">
              <a:effectLst/>
              <a:latin typeface="ReithSans"/>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25092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E7C1AF-D4B2-4A63-8313-02D1BF1145C5}"/>
              </a:ext>
            </a:extLst>
          </p:cNvPr>
          <p:cNvPicPr>
            <a:picLocks noChangeAspect="1"/>
          </p:cNvPicPr>
          <p:nvPr/>
        </p:nvPicPr>
        <p:blipFill>
          <a:blip r:embed="rId3"/>
          <a:stretch>
            <a:fillRect/>
          </a:stretch>
        </p:blipFill>
        <p:spPr>
          <a:xfrm>
            <a:off x="1346523" y="4509849"/>
            <a:ext cx="1637422" cy="1637422"/>
          </a:xfrm>
          <a:prstGeom prst="rect">
            <a:avLst/>
          </a:prstGeom>
        </p:spPr>
      </p:pic>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4"/>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0D8177EC-2F18-4842-B350-407D16F4F27E}"/>
              </a:ext>
            </a:extLst>
          </p:cNvPr>
          <p:cNvSpPr>
            <a:spLocks noGrp="1"/>
          </p:cNvSpPr>
          <p:nvPr>
            <p:ph type="title"/>
          </p:nvPr>
        </p:nvSpPr>
        <p:spPr>
          <a:xfrm>
            <a:off x="1689083" y="49564"/>
            <a:ext cx="7266277" cy="631545"/>
          </a:xfrm>
        </p:spPr>
        <p:txBody>
          <a:bodyPr>
            <a:normAutofit fontScale="90000"/>
          </a:bodyPr>
          <a:lstStyle/>
          <a:p>
            <a:pPr algn="l"/>
            <a:r>
              <a:rPr lang="en-US" sz="4000" dirty="0">
                <a:latin typeface="+mn-lt"/>
                <a:ea typeface="Roboto" panose="02000000000000000000" pitchFamily="2" charset="0"/>
              </a:rPr>
              <a:t>Types of Paper Packaging</a:t>
            </a:r>
          </a:p>
        </p:txBody>
      </p:sp>
      <p:pic>
        <p:nvPicPr>
          <p:cNvPr id="10" name="Picture 4" descr="PAPER SMALL - GIFT PAPER BAG SMALL SIZE">
            <a:extLst>
              <a:ext uri="{FF2B5EF4-FFF2-40B4-BE49-F238E27FC236}">
                <a16:creationId xmlns:a16="http://schemas.microsoft.com/office/drawing/2014/main" id="{498E2A0C-89EB-404E-B975-FD504EFD7F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5297" y="4043794"/>
            <a:ext cx="1673406" cy="19820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701B1E9-EC19-4EBD-8DFB-90421AFACA82}"/>
              </a:ext>
            </a:extLst>
          </p:cNvPr>
          <p:cNvPicPr>
            <a:picLocks noChangeAspect="1"/>
          </p:cNvPicPr>
          <p:nvPr/>
        </p:nvPicPr>
        <p:blipFill>
          <a:blip r:embed="rId6"/>
          <a:stretch>
            <a:fillRect/>
          </a:stretch>
        </p:blipFill>
        <p:spPr>
          <a:xfrm>
            <a:off x="5991555" y="4428113"/>
            <a:ext cx="2294206" cy="1529471"/>
          </a:xfrm>
          <a:prstGeom prst="rect">
            <a:avLst/>
          </a:prstGeom>
        </p:spPr>
      </p:pic>
      <p:sp>
        <p:nvSpPr>
          <p:cNvPr id="12" name="TextBox 11">
            <a:extLst>
              <a:ext uri="{FF2B5EF4-FFF2-40B4-BE49-F238E27FC236}">
                <a16:creationId xmlns:a16="http://schemas.microsoft.com/office/drawing/2014/main" id="{1522CE84-72FE-4856-ABBF-1D7FA583D00F}"/>
              </a:ext>
            </a:extLst>
          </p:cNvPr>
          <p:cNvSpPr txBox="1"/>
          <p:nvPr/>
        </p:nvSpPr>
        <p:spPr>
          <a:xfrm>
            <a:off x="753100" y="1444481"/>
            <a:ext cx="7632849" cy="304698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There are three major </a:t>
            </a:r>
            <a:r>
              <a:rPr kumimoji="0" lang="en-US" sz="24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types of paper packaging</a:t>
            </a: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corrugated boxes, boxboard or paperboard cartons, and </a:t>
            </a:r>
            <a:r>
              <a:rPr kumimoji="0" lang="en-US" sz="24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paper</a:t>
            </a: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bags and sacks.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222222"/>
              </a:solidFill>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Corrugated Boxes: Corrugated boxes are commonly </a:t>
            </a:r>
            <a:r>
              <a:rPr kumimoji="0" lang="en-US" sz="24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used</a:t>
            </a: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to carry heavier products such as appliances, electronic goods, wine, fruit and vegetables.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4557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C6F1A2E1-D615-4B80-93C2-ED935FBE6C69}"/>
              </a:ext>
            </a:extLst>
          </p:cNvPr>
          <p:cNvSpPr>
            <a:spLocks noGrp="1"/>
          </p:cNvSpPr>
          <p:nvPr>
            <p:ph type="title"/>
          </p:nvPr>
        </p:nvSpPr>
        <p:spPr>
          <a:xfrm>
            <a:off x="1631933" y="-93311"/>
            <a:ext cx="7332555" cy="887095"/>
          </a:xfrm>
        </p:spPr>
        <p:txBody>
          <a:bodyPr>
            <a:normAutofit/>
          </a:bodyPr>
          <a:lstStyle/>
          <a:p>
            <a:pPr algn="l"/>
            <a:r>
              <a:rPr lang="en-US" sz="4000" dirty="0">
                <a:latin typeface="+mn-lt"/>
                <a:ea typeface="Roboto" panose="02000000000000000000" pitchFamily="2" charset="0"/>
              </a:rPr>
              <a:t>Paper Food Packaging (continued)</a:t>
            </a:r>
          </a:p>
        </p:txBody>
      </p:sp>
      <p:sp>
        <p:nvSpPr>
          <p:cNvPr id="8" name="TextBox 7">
            <a:extLst>
              <a:ext uri="{FF2B5EF4-FFF2-40B4-BE49-F238E27FC236}">
                <a16:creationId xmlns:a16="http://schemas.microsoft.com/office/drawing/2014/main" id="{8B3D6A59-E600-41A5-B9CE-66EA9EC9193E}"/>
              </a:ext>
            </a:extLst>
          </p:cNvPr>
          <p:cNvSpPr txBox="1"/>
          <p:nvPr/>
        </p:nvSpPr>
        <p:spPr>
          <a:xfrm>
            <a:off x="746987" y="1456886"/>
            <a:ext cx="7569430" cy="452431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Products derived from wood are widely used in the packaging of food in the form of paper and cardboard.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Paper is a very cheap, lightweight product with excellent printing capacity. Although it is very sensitive to moisture, it can be corrected with a combination of paper and other materials such as plastic or paraffin.</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Cardboard is a material made up of several superimposed layers of paper, making it thicker, harder and more resistant than paper. Its main use is for packaging and containers in the form of boxes.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recent years, paper and cardboard manufacturers are paying special attention to issues related to health and the environment by working with recycled products that increase the useful life of these raw materials.</a:t>
            </a:r>
          </a:p>
        </p:txBody>
      </p:sp>
    </p:spTree>
    <p:extLst>
      <p:ext uri="{BB962C8B-B14F-4D97-AF65-F5344CB8AC3E}">
        <p14:creationId xmlns:p14="http://schemas.microsoft.com/office/powerpoint/2010/main" val="735105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D0A4E11F-9A60-4D64-9373-01EA0DFE8B2F}"/>
              </a:ext>
            </a:extLst>
          </p:cNvPr>
          <p:cNvSpPr>
            <a:spLocks noGrp="1"/>
          </p:cNvSpPr>
          <p:nvPr>
            <p:ph type="title"/>
          </p:nvPr>
        </p:nvSpPr>
        <p:spPr>
          <a:xfrm>
            <a:off x="1684148" y="50455"/>
            <a:ext cx="5504524" cy="724915"/>
          </a:xfrm>
        </p:spPr>
        <p:txBody>
          <a:bodyPr>
            <a:normAutofit/>
          </a:bodyPr>
          <a:lstStyle/>
          <a:p>
            <a:pPr algn="l"/>
            <a:r>
              <a:rPr lang="en-US" sz="4000" dirty="0">
                <a:latin typeface="+mn-lt"/>
                <a:ea typeface="Roboto" panose="02000000000000000000" pitchFamily="2" charset="0"/>
              </a:rPr>
              <a:t>Glass Packaging</a:t>
            </a:r>
          </a:p>
        </p:txBody>
      </p:sp>
      <p:sp>
        <p:nvSpPr>
          <p:cNvPr id="8" name="TextBox 7">
            <a:extLst>
              <a:ext uri="{FF2B5EF4-FFF2-40B4-BE49-F238E27FC236}">
                <a16:creationId xmlns:a16="http://schemas.microsoft.com/office/drawing/2014/main" id="{C0B5BCA1-4F2E-4C32-AB33-31D0A067605E}"/>
              </a:ext>
            </a:extLst>
          </p:cNvPr>
          <p:cNvSpPr txBox="1"/>
          <p:nvPr/>
        </p:nvSpPr>
        <p:spPr>
          <a:xfrm>
            <a:off x="765157" y="1483641"/>
            <a:ext cx="7551259" cy="452431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Glass is an inert material that is impermeable to gases and vapors. It is an excellent and completely neutral oxygen barrier when in contact with food.</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400" dirty="0">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However, it is a fragile, heavy material that requires a lot of energy to be manufactured.</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Glass uses one of the most abundant raw materials on the planet, silica, but it is not renewable.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Despite this, it is a recyclable product, as it can be used as a container repeatedly.</a:t>
            </a:r>
          </a:p>
        </p:txBody>
      </p:sp>
    </p:spTree>
    <p:extLst>
      <p:ext uri="{BB962C8B-B14F-4D97-AF65-F5344CB8AC3E}">
        <p14:creationId xmlns:p14="http://schemas.microsoft.com/office/powerpoint/2010/main" val="1820669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28501E-5419-44A2-98DB-0587A64EEADE}"/>
              </a:ext>
            </a:extLst>
          </p:cNvPr>
          <p:cNvPicPr>
            <a:picLocks noChangeAspect="1"/>
          </p:cNvPicPr>
          <p:nvPr/>
        </p:nvPicPr>
        <p:blipFill>
          <a:blip r:embed="rId3">
            <a:alphaModFix amt="40000"/>
          </a:blip>
          <a:stretch>
            <a:fillRect/>
          </a:stretch>
        </p:blipFill>
        <p:spPr>
          <a:xfrm>
            <a:off x="5210171" y="3747165"/>
            <a:ext cx="3296174" cy="2569458"/>
          </a:xfrm>
          <a:prstGeom prst="rect">
            <a:avLst/>
          </a:prstGeom>
        </p:spPr>
      </p:pic>
      <p:pic>
        <p:nvPicPr>
          <p:cNvPr id="10" name="Picture 9">
            <a:extLst>
              <a:ext uri="{FF2B5EF4-FFF2-40B4-BE49-F238E27FC236}">
                <a16:creationId xmlns:a16="http://schemas.microsoft.com/office/drawing/2014/main" id="{CCB9A865-C5E1-4A9E-B4EB-EF0CE74A8F23}"/>
              </a:ext>
            </a:extLst>
          </p:cNvPr>
          <p:cNvPicPr>
            <a:picLocks noChangeAspect="1"/>
          </p:cNvPicPr>
          <p:nvPr/>
        </p:nvPicPr>
        <p:blipFill>
          <a:blip r:embed="rId4">
            <a:alphaModFix amt="40000"/>
          </a:blip>
          <a:stretch>
            <a:fillRect/>
          </a:stretch>
        </p:blipFill>
        <p:spPr>
          <a:xfrm>
            <a:off x="2588455" y="3893577"/>
            <a:ext cx="2737044" cy="2306405"/>
          </a:xfrm>
          <a:prstGeom prst="rect">
            <a:avLst/>
          </a:prstGeom>
        </p:spPr>
      </p:pic>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5"/>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4D79FBBA-1088-4806-90AB-B5679697EBA0}"/>
              </a:ext>
            </a:extLst>
          </p:cNvPr>
          <p:cNvSpPr>
            <a:spLocks noGrp="1"/>
          </p:cNvSpPr>
          <p:nvPr>
            <p:ph type="title"/>
          </p:nvPr>
        </p:nvSpPr>
        <p:spPr>
          <a:xfrm>
            <a:off x="1679558" y="154340"/>
            <a:ext cx="6402181" cy="609224"/>
          </a:xfrm>
        </p:spPr>
        <p:txBody>
          <a:bodyPr>
            <a:normAutofit fontScale="90000"/>
          </a:bodyPr>
          <a:lstStyle/>
          <a:p>
            <a:pPr algn="l"/>
            <a:r>
              <a:rPr lang="en-US" sz="4000" dirty="0">
                <a:latin typeface="+mn-lt"/>
                <a:ea typeface="Roboto" panose="02000000000000000000" pitchFamily="2" charset="0"/>
              </a:rPr>
              <a:t>Glass Packaging (Continued)</a:t>
            </a:r>
          </a:p>
        </p:txBody>
      </p:sp>
      <p:sp>
        <p:nvSpPr>
          <p:cNvPr id="8" name="TextBox 7">
            <a:extLst>
              <a:ext uri="{FF2B5EF4-FFF2-40B4-BE49-F238E27FC236}">
                <a16:creationId xmlns:a16="http://schemas.microsoft.com/office/drawing/2014/main" id="{A99F5D7A-AD74-4CF9-B218-C26069FBFC39}"/>
              </a:ext>
            </a:extLst>
          </p:cNvPr>
          <p:cNvSpPr txBox="1"/>
          <p:nvPr/>
        </p:nvSpPr>
        <p:spPr>
          <a:xfrm>
            <a:off x="746090" y="1473056"/>
            <a:ext cx="7632848" cy="341632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More than 75 billion glass containers are used per year in the food industry, being its main use for wines, juices, baby food and soft drinks.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Glass containers can be bottles (the most used), jars, glasses, ampoules, etc.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400" dirty="0">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However, this material is not used for frozen products due to the risk of breakage.</a:t>
            </a:r>
          </a:p>
        </p:txBody>
      </p:sp>
    </p:spTree>
    <p:extLst>
      <p:ext uri="{BB962C8B-B14F-4D97-AF65-F5344CB8AC3E}">
        <p14:creationId xmlns:p14="http://schemas.microsoft.com/office/powerpoint/2010/main" val="201194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0238BF39-D2BE-43C8-AADF-0430AD185BE3}"/>
              </a:ext>
            </a:extLst>
          </p:cNvPr>
          <p:cNvSpPr>
            <a:spLocks noGrp="1"/>
          </p:cNvSpPr>
          <p:nvPr>
            <p:ph type="title"/>
          </p:nvPr>
        </p:nvSpPr>
        <p:spPr>
          <a:xfrm>
            <a:off x="1655244" y="32368"/>
            <a:ext cx="6254648" cy="760669"/>
          </a:xfrm>
        </p:spPr>
        <p:txBody>
          <a:bodyPr>
            <a:normAutofit fontScale="90000"/>
          </a:bodyPr>
          <a:lstStyle/>
          <a:p>
            <a:pPr algn="l"/>
            <a:r>
              <a:rPr lang="en-US" sz="4400" dirty="0">
                <a:latin typeface="+mn-lt"/>
              </a:rPr>
              <a:t>Product Names</a:t>
            </a:r>
            <a:endParaRPr lang="en-US" dirty="0">
              <a:latin typeface="+mn-lt"/>
              <a:ea typeface="Roboto" panose="02000000000000000000" pitchFamily="2" charset="0"/>
            </a:endParaRPr>
          </a:p>
        </p:txBody>
      </p:sp>
      <p:sp>
        <p:nvSpPr>
          <p:cNvPr id="8" name="TextBox 7">
            <a:extLst>
              <a:ext uri="{FF2B5EF4-FFF2-40B4-BE49-F238E27FC236}">
                <a16:creationId xmlns:a16="http://schemas.microsoft.com/office/drawing/2014/main" id="{9EE9F902-FD1F-46DB-954B-D79B3186731B}"/>
              </a:ext>
            </a:extLst>
          </p:cNvPr>
          <p:cNvSpPr txBox="1"/>
          <p:nvPr/>
        </p:nvSpPr>
        <p:spPr>
          <a:xfrm>
            <a:off x="779077" y="1445693"/>
            <a:ext cx="753733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All prepacked products must bear a name that accurately describes the product; it must be clearly presented, not misleading, and not broken up by other words or pictures.</a:t>
            </a:r>
          </a:p>
        </p:txBody>
      </p:sp>
      <p:pic>
        <p:nvPicPr>
          <p:cNvPr id="10" name="Picture 2">
            <a:extLst>
              <a:ext uri="{FF2B5EF4-FFF2-40B4-BE49-F238E27FC236}">
                <a16:creationId xmlns:a16="http://schemas.microsoft.com/office/drawing/2014/main" id="{661A2336-5EFA-4529-9AF0-2EFE082A2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431" y="3135949"/>
            <a:ext cx="3465308" cy="19492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F954EFE-296F-4CFA-BEA0-5C3CAB41E3EF}"/>
              </a:ext>
            </a:extLst>
          </p:cNvPr>
          <p:cNvPicPr>
            <a:picLocks noChangeAspect="1"/>
          </p:cNvPicPr>
          <p:nvPr/>
        </p:nvPicPr>
        <p:blipFill>
          <a:blip r:embed="rId5"/>
          <a:stretch>
            <a:fillRect/>
          </a:stretch>
        </p:blipFill>
        <p:spPr>
          <a:xfrm>
            <a:off x="5076056" y="3724020"/>
            <a:ext cx="3153719" cy="2365290"/>
          </a:xfrm>
          <a:prstGeom prst="rect">
            <a:avLst/>
          </a:prstGeom>
        </p:spPr>
      </p:pic>
    </p:spTree>
    <p:extLst>
      <p:ext uri="{BB962C8B-B14F-4D97-AF65-F5344CB8AC3E}">
        <p14:creationId xmlns:p14="http://schemas.microsoft.com/office/powerpoint/2010/main" val="2882037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4BB164-24D6-465C-A353-9A37BEB72D40}"/>
              </a:ext>
            </a:extLst>
          </p:cNvPr>
          <p:cNvPicPr>
            <a:picLocks noChangeAspect="1"/>
          </p:cNvPicPr>
          <p:nvPr/>
        </p:nvPicPr>
        <p:blipFill>
          <a:blip r:embed="rId3"/>
          <a:stretch>
            <a:fillRect/>
          </a:stretch>
        </p:blipFill>
        <p:spPr>
          <a:xfrm>
            <a:off x="5677724" y="1442951"/>
            <a:ext cx="2180402" cy="2519576"/>
          </a:xfrm>
          <a:prstGeom prst="rect">
            <a:avLst/>
          </a:prstGeom>
        </p:spPr>
      </p:pic>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4"/>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FCDFBEC3-5CDE-4BEE-AA8C-EE6C3F230AB1}"/>
              </a:ext>
            </a:extLst>
          </p:cNvPr>
          <p:cNvSpPr>
            <a:spLocks noGrp="1"/>
          </p:cNvSpPr>
          <p:nvPr>
            <p:ph type="title"/>
          </p:nvPr>
        </p:nvSpPr>
        <p:spPr>
          <a:xfrm>
            <a:off x="1683075" y="5384"/>
            <a:ext cx="8715496" cy="850674"/>
          </a:xfrm>
        </p:spPr>
        <p:txBody>
          <a:bodyPr>
            <a:normAutofit/>
          </a:bodyPr>
          <a:lstStyle/>
          <a:p>
            <a:pPr algn="l"/>
            <a:r>
              <a:rPr lang="en-US" sz="4000" dirty="0">
                <a:latin typeface="+mn-lt"/>
              </a:rPr>
              <a:t>Product Names (Continued)</a:t>
            </a:r>
            <a:endParaRPr lang="en-US" sz="4000" dirty="0">
              <a:latin typeface="+mn-lt"/>
              <a:ea typeface="Roboto" panose="02000000000000000000" pitchFamily="2" charset="0"/>
            </a:endParaRPr>
          </a:p>
        </p:txBody>
      </p:sp>
      <p:pic>
        <p:nvPicPr>
          <p:cNvPr id="8" name="Picture 7">
            <a:extLst>
              <a:ext uri="{FF2B5EF4-FFF2-40B4-BE49-F238E27FC236}">
                <a16:creationId xmlns:a16="http://schemas.microsoft.com/office/drawing/2014/main" id="{26C02038-CAF2-4614-ABE4-13287A287081}"/>
              </a:ext>
            </a:extLst>
          </p:cNvPr>
          <p:cNvPicPr>
            <a:picLocks noChangeAspect="1"/>
          </p:cNvPicPr>
          <p:nvPr/>
        </p:nvPicPr>
        <p:blipFill>
          <a:blip r:embed="rId5"/>
          <a:stretch>
            <a:fillRect/>
          </a:stretch>
        </p:blipFill>
        <p:spPr>
          <a:xfrm>
            <a:off x="811857" y="1573545"/>
            <a:ext cx="3165136" cy="2363302"/>
          </a:xfrm>
          <a:prstGeom prst="rect">
            <a:avLst/>
          </a:prstGeom>
        </p:spPr>
      </p:pic>
      <p:pic>
        <p:nvPicPr>
          <p:cNvPr id="10" name="Picture 9">
            <a:extLst>
              <a:ext uri="{FF2B5EF4-FFF2-40B4-BE49-F238E27FC236}">
                <a16:creationId xmlns:a16="http://schemas.microsoft.com/office/drawing/2014/main" id="{144B985B-6199-433C-BB13-2760B1C32D42}"/>
              </a:ext>
            </a:extLst>
          </p:cNvPr>
          <p:cNvPicPr>
            <a:picLocks noChangeAspect="1"/>
          </p:cNvPicPr>
          <p:nvPr/>
        </p:nvPicPr>
        <p:blipFill>
          <a:blip r:embed="rId6"/>
          <a:stretch>
            <a:fillRect/>
          </a:stretch>
        </p:blipFill>
        <p:spPr>
          <a:xfrm>
            <a:off x="2529701" y="3999283"/>
            <a:ext cx="3537877" cy="2363302"/>
          </a:xfrm>
          <a:prstGeom prst="rect">
            <a:avLst/>
          </a:prstGeom>
        </p:spPr>
      </p:pic>
    </p:spTree>
    <p:extLst>
      <p:ext uri="{BB962C8B-B14F-4D97-AF65-F5344CB8AC3E}">
        <p14:creationId xmlns:p14="http://schemas.microsoft.com/office/powerpoint/2010/main" val="26452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A59BB306-E3E1-42C1-9D72-6A93D0F532BA}"/>
              </a:ext>
            </a:extLst>
          </p:cNvPr>
          <p:cNvSpPr>
            <a:spLocks noGrp="1"/>
          </p:cNvSpPr>
          <p:nvPr>
            <p:ph type="title"/>
          </p:nvPr>
        </p:nvSpPr>
        <p:spPr>
          <a:xfrm>
            <a:off x="1708133" y="221015"/>
            <a:ext cx="6114149" cy="540696"/>
          </a:xfrm>
        </p:spPr>
        <p:txBody>
          <a:bodyPr>
            <a:normAutofit fontScale="90000"/>
          </a:bodyPr>
          <a:lstStyle/>
          <a:p>
            <a:pPr algn="l"/>
            <a:r>
              <a:rPr lang="en-US" sz="4000" dirty="0">
                <a:latin typeface="+mn-lt"/>
                <a:ea typeface="Roboto" panose="02000000000000000000" pitchFamily="2" charset="0"/>
              </a:rPr>
              <a:t>Brand Names</a:t>
            </a:r>
          </a:p>
        </p:txBody>
      </p:sp>
      <p:sp>
        <p:nvSpPr>
          <p:cNvPr id="8" name="TextBox 7">
            <a:extLst>
              <a:ext uri="{FF2B5EF4-FFF2-40B4-BE49-F238E27FC236}">
                <a16:creationId xmlns:a16="http://schemas.microsoft.com/office/drawing/2014/main" id="{4F511589-2847-44DA-80AA-6D498157C160}"/>
              </a:ext>
            </a:extLst>
          </p:cNvPr>
          <p:cNvSpPr txBox="1"/>
          <p:nvPr/>
        </p:nvSpPr>
        <p:spPr>
          <a:xfrm>
            <a:off x="776068" y="1476491"/>
            <a:ext cx="7540348" cy="470898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Fancy names and brand names are used to market products but say nothing about the product and have no legal standing; for the purpose of food legislation, they are not considered to be names.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If you use fancy names or brand names you will also need to use the most appropriate name from those below, usually on the back of the product.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example: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Fancy name: 'Coca-Cola’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Descriptive name (back of can): 'Sparkling soft drink with vegetable extracts’.</a:t>
            </a:r>
          </a:p>
        </p:txBody>
      </p:sp>
    </p:spTree>
    <p:extLst>
      <p:ext uri="{BB962C8B-B14F-4D97-AF65-F5344CB8AC3E}">
        <p14:creationId xmlns:p14="http://schemas.microsoft.com/office/powerpoint/2010/main" val="3001294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468A7208-89BE-42BD-A06B-18E171C05A02}"/>
              </a:ext>
            </a:extLst>
          </p:cNvPr>
          <p:cNvSpPr>
            <a:spLocks noGrp="1"/>
          </p:cNvSpPr>
          <p:nvPr>
            <p:ph type="title"/>
          </p:nvPr>
        </p:nvSpPr>
        <p:spPr>
          <a:xfrm>
            <a:off x="1670033" y="173389"/>
            <a:ext cx="6646383" cy="540697"/>
          </a:xfrm>
        </p:spPr>
        <p:txBody>
          <a:bodyPr>
            <a:normAutofit fontScale="90000"/>
          </a:bodyPr>
          <a:lstStyle/>
          <a:p>
            <a:pPr algn="l"/>
            <a:r>
              <a:rPr lang="en-US" sz="4000" dirty="0">
                <a:latin typeface="+mn-lt"/>
                <a:ea typeface="Roboto" panose="02000000000000000000" pitchFamily="2" charset="0"/>
              </a:rPr>
              <a:t>Product Names (Continued)</a:t>
            </a:r>
          </a:p>
        </p:txBody>
      </p:sp>
      <p:sp>
        <p:nvSpPr>
          <p:cNvPr id="8" name="TextBox 7">
            <a:extLst>
              <a:ext uri="{FF2B5EF4-FFF2-40B4-BE49-F238E27FC236}">
                <a16:creationId xmlns:a16="http://schemas.microsoft.com/office/drawing/2014/main" id="{E517EE38-C1D3-41F2-BA2D-6D4197724200}"/>
              </a:ext>
            </a:extLst>
          </p:cNvPr>
          <p:cNvSpPr txBox="1"/>
          <p:nvPr/>
        </p:nvSpPr>
        <p:spPr>
          <a:xfrm>
            <a:off x="745069" y="1459222"/>
            <a:ext cx="7571348" cy="449353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The descriptive name must accurately describe the food that people are eating so that they can make an informed choice as to whether they want to eat 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srgbClr val="333333"/>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Ingredients, treatments, that may affect the decision to purchase should be included in the descriptive name.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srgbClr val="333333"/>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Examples include: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v"/>
              <a:defRPr/>
            </a:pPr>
            <a:r>
              <a:rPr kumimoji="0" lang="en-US" sz="22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A bacon and egg sandwich that contains brown sauce.</a:t>
            </a:r>
          </a:p>
          <a:p>
            <a:pPr marL="800100" lvl="1" indent="-342900">
              <a:buFont typeface="Wingdings" panose="05000000000000000000" pitchFamily="2" charset="2"/>
              <a:buChar char="v"/>
              <a:defRPr/>
            </a:pPr>
            <a:r>
              <a:rPr kumimoji="0" lang="en-US" sz="22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A beef and mustard baguette that contains pickled gherkins.</a:t>
            </a:r>
          </a:p>
        </p:txBody>
      </p:sp>
    </p:spTree>
    <p:extLst>
      <p:ext uri="{BB962C8B-B14F-4D97-AF65-F5344CB8AC3E}">
        <p14:creationId xmlns:p14="http://schemas.microsoft.com/office/powerpoint/2010/main" val="3631380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D957C04B-4D61-43EB-9E88-8F04A7C4ADE4}"/>
              </a:ext>
            </a:extLst>
          </p:cNvPr>
          <p:cNvSpPr>
            <a:spLocks noGrp="1"/>
          </p:cNvSpPr>
          <p:nvPr>
            <p:ph type="title"/>
          </p:nvPr>
        </p:nvSpPr>
        <p:spPr>
          <a:xfrm>
            <a:off x="1708133" y="144815"/>
            <a:ext cx="6330173" cy="609224"/>
          </a:xfrm>
        </p:spPr>
        <p:txBody>
          <a:bodyPr>
            <a:normAutofit fontScale="90000"/>
          </a:bodyPr>
          <a:lstStyle/>
          <a:p>
            <a:pPr algn="l"/>
            <a:r>
              <a:rPr lang="en-US" sz="4000" dirty="0">
                <a:latin typeface="+mn-lt"/>
                <a:ea typeface="Roboto" panose="02000000000000000000" pitchFamily="2" charset="0"/>
              </a:rPr>
              <a:t>How to choose?</a:t>
            </a:r>
          </a:p>
        </p:txBody>
      </p:sp>
      <p:sp>
        <p:nvSpPr>
          <p:cNvPr id="8" name="TextBox 7">
            <a:extLst>
              <a:ext uri="{FF2B5EF4-FFF2-40B4-BE49-F238E27FC236}">
                <a16:creationId xmlns:a16="http://schemas.microsoft.com/office/drawing/2014/main" id="{97B6971E-C9F9-4457-8643-08BBC5F0FE99}"/>
              </a:ext>
            </a:extLst>
          </p:cNvPr>
          <p:cNvSpPr txBox="1"/>
          <p:nvPr/>
        </p:nvSpPr>
        <p:spPr>
          <a:xfrm>
            <a:off x="1151459" y="3340370"/>
            <a:ext cx="6706666" cy="461665"/>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How do you choose the correct package?</a:t>
            </a:r>
          </a:p>
        </p:txBody>
      </p:sp>
    </p:spTree>
    <p:extLst>
      <p:ext uri="{BB962C8B-B14F-4D97-AF65-F5344CB8AC3E}">
        <p14:creationId xmlns:p14="http://schemas.microsoft.com/office/powerpoint/2010/main" val="192420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Rectangle 5">
            <a:extLst>
              <a:ext uri="{FF2B5EF4-FFF2-40B4-BE49-F238E27FC236}">
                <a16:creationId xmlns:a16="http://schemas.microsoft.com/office/drawing/2014/main" id="{857834A9-F05E-48C1-AE9C-029EEE0BDF65}"/>
              </a:ext>
            </a:extLst>
          </p:cNvPr>
          <p:cNvSpPr/>
          <p:nvPr/>
        </p:nvSpPr>
        <p:spPr>
          <a:xfrm>
            <a:off x="3128959" y="2947519"/>
            <a:ext cx="2821606" cy="769441"/>
          </a:xfrm>
          <a:prstGeom prst="rect">
            <a:avLst/>
          </a:prstGeom>
        </p:spPr>
        <p:txBody>
          <a:bodyPr wrap="none">
            <a:spAutoFit/>
          </a:bodyPr>
          <a:lstStyle/>
          <a:p>
            <a:pPr fontAlgn="base"/>
            <a:r>
              <a:rPr lang="en-US" sz="4400" dirty="0">
                <a:latin typeface="Arial" panose="020B0604020202020204" pitchFamily="34" charset="0"/>
                <a:cs typeface="Arial" panose="020B0604020202020204" pitchFamily="34" charset="0"/>
              </a:rPr>
              <a:t>Packaging</a:t>
            </a:r>
          </a:p>
        </p:txBody>
      </p:sp>
    </p:spTree>
    <p:extLst>
      <p:ext uri="{BB962C8B-B14F-4D97-AF65-F5344CB8AC3E}">
        <p14:creationId xmlns:p14="http://schemas.microsoft.com/office/powerpoint/2010/main" val="542115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30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B5B4713B-1ECD-4572-B0FE-F9B8E20DF1B2}"/>
              </a:ext>
            </a:extLst>
          </p:cNvPr>
          <p:cNvSpPr>
            <a:spLocks noGrp="1"/>
          </p:cNvSpPr>
          <p:nvPr>
            <p:ph type="title"/>
          </p:nvPr>
        </p:nvSpPr>
        <p:spPr>
          <a:xfrm>
            <a:off x="1679559" y="97190"/>
            <a:ext cx="5556738" cy="609224"/>
          </a:xfrm>
        </p:spPr>
        <p:txBody>
          <a:bodyPr>
            <a:normAutofit fontScale="90000"/>
          </a:bodyPr>
          <a:lstStyle/>
          <a:p>
            <a:pPr algn="l"/>
            <a:r>
              <a:rPr lang="en-US" sz="4000" dirty="0">
                <a:latin typeface="+mn-lt"/>
                <a:ea typeface="Roboto" panose="02000000000000000000" pitchFamily="2" charset="0"/>
              </a:rPr>
              <a:t>Assignment</a:t>
            </a:r>
          </a:p>
        </p:txBody>
      </p:sp>
      <p:sp>
        <p:nvSpPr>
          <p:cNvPr id="8" name="TextBox 7">
            <a:extLst>
              <a:ext uri="{FF2B5EF4-FFF2-40B4-BE49-F238E27FC236}">
                <a16:creationId xmlns:a16="http://schemas.microsoft.com/office/drawing/2014/main" id="{FBEA9CB5-45E3-489D-A832-6F2C0E356DA0}"/>
              </a:ext>
            </a:extLst>
          </p:cNvPr>
          <p:cNvSpPr txBox="1"/>
          <p:nvPr/>
        </p:nvSpPr>
        <p:spPr>
          <a:xfrm>
            <a:off x="762560" y="1485373"/>
            <a:ext cx="7481848" cy="415498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400" dirty="0">
                <a:solidFill>
                  <a:srgbClr val="333333"/>
                </a:solidFill>
                <a:latin typeface="Arial" panose="020B0604020202020204" pitchFamily="34" charset="0"/>
                <a:cs typeface="Arial" panose="020B0604020202020204" pitchFamily="34" charset="0"/>
              </a:rPr>
              <a:t>Design a label for a food item.</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400" dirty="0">
                <a:solidFill>
                  <a:srgbClr val="333333"/>
                </a:solidFill>
                <a:latin typeface="Arial" panose="020B0604020202020204" pitchFamily="34" charset="0"/>
                <a:cs typeface="Arial" panose="020B0604020202020204" pitchFamily="34" charset="0"/>
              </a:rPr>
              <a:t>The food item can be a meal, a snack, a treat or salad.</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400" dirty="0">
                <a:solidFill>
                  <a:srgbClr val="333333"/>
                </a:solidFill>
                <a:latin typeface="Arial" panose="020B0604020202020204" pitchFamily="34" charset="0"/>
                <a:cs typeface="Arial" panose="020B0604020202020204" pitchFamily="34" charset="0"/>
              </a:rPr>
              <a:t>Include all the basic requirements on the label.</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400" dirty="0">
                <a:solidFill>
                  <a:srgbClr val="333333"/>
                </a:solidFill>
                <a:latin typeface="Arial" panose="020B0604020202020204" pitchFamily="34" charset="0"/>
                <a:cs typeface="Arial" panose="020B0604020202020204" pitchFamily="34" charset="0"/>
              </a:rPr>
              <a:t>Decide on the type of food packaging you will use to pack this item in.</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400" dirty="0">
                <a:solidFill>
                  <a:srgbClr val="333333"/>
                </a:solidFill>
                <a:latin typeface="Arial" panose="020B0604020202020204" pitchFamily="34" charset="0"/>
                <a:cs typeface="Arial" panose="020B0604020202020204" pitchFamily="34" charset="0"/>
              </a:rPr>
              <a:t>Give a short explanation why you made this choice.</a:t>
            </a:r>
            <a:endParaRPr kumimoji="0" lang="en-US" sz="24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559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31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D6EA8FCC-CE68-4160-AF2B-0861AE60909B}"/>
              </a:ext>
            </a:extLst>
          </p:cNvPr>
          <p:cNvSpPr>
            <a:spLocks noGrp="1"/>
          </p:cNvSpPr>
          <p:nvPr>
            <p:ph type="title"/>
          </p:nvPr>
        </p:nvSpPr>
        <p:spPr>
          <a:xfrm>
            <a:off x="1689084" y="156591"/>
            <a:ext cx="5178044" cy="559347"/>
          </a:xfrm>
        </p:spPr>
        <p:txBody>
          <a:bodyPr>
            <a:normAutofit fontScale="90000"/>
          </a:bodyPr>
          <a:lstStyle/>
          <a:p>
            <a:pPr algn="l"/>
            <a:r>
              <a:rPr lang="en-US" sz="4000" dirty="0">
                <a:latin typeface="+mn-lt"/>
                <a:ea typeface="Roboto" panose="02000000000000000000" pitchFamily="2" charset="0"/>
              </a:rPr>
              <a:t>Conclusion</a:t>
            </a:r>
          </a:p>
        </p:txBody>
      </p:sp>
      <p:sp>
        <p:nvSpPr>
          <p:cNvPr id="8" name="TextBox 7">
            <a:extLst>
              <a:ext uri="{FF2B5EF4-FFF2-40B4-BE49-F238E27FC236}">
                <a16:creationId xmlns:a16="http://schemas.microsoft.com/office/drawing/2014/main" id="{CF1BD161-6751-4813-AD2B-BC337DA4945D}"/>
              </a:ext>
            </a:extLst>
          </p:cNvPr>
          <p:cNvSpPr txBox="1"/>
          <p:nvPr/>
        </p:nvSpPr>
        <p:spPr>
          <a:xfrm>
            <a:off x="735992" y="1517412"/>
            <a:ext cx="7632849" cy="286232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next session, the student will learn about food presentation and food packaging suitable for different occasions.</a:t>
            </a:r>
          </a:p>
          <a:p>
            <a:pPr marL="285750" indent="-285750">
              <a:buFont typeface="Arial" panose="020B0604020202020204" pitchFamily="34" charset="0"/>
              <a:buChar char="•"/>
            </a:pPr>
            <a:endParaRPr lang="en-US" sz="2400" dirty="0"/>
          </a:p>
          <a:p>
            <a:pPr algn="ctr"/>
            <a:r>
              <a:rPr lang="en-US" sz="2400"/>
              <a:t>Thank </a:t>
            </a:r>
            <a:r>
              <a:rPr lang="en-US" sz="2400" dirty="0"/>
              <a:t>you for attending the session!</a:t>
            </a:r>
          </a:p>
          <a:p>
            <a:pPr marL="285750" indent="-285750">
              <a:buFont typeface="Arial" panose="020B0604020202020204" pitchFamily="34" charset="0"/>
              <a:buChar char="•"/>
            </a:pPr>
            <a:endParaRPr lang="en-US" sz="2400" dirty="0"/>
          </a:p>
          <a:p>
            <a:r>
              <a:rPr lang="en-US" dirty="0"/>
              <a:t>                                                           </a:t>
            </a:r>
          </a:p>
          <a:p>
            <a:endParaRPr lang="en-US" dirty="0"/>
          </a:p>
        </p:txBody>
      </p:sp>
    </p:spTree>
    <p:extLst>
      <p:ext uri="{BB962C8B-B14F-4D97-AF65-F5344CB8AC3E}">
        <p14:creationId xmlns:p14="http://schemas.microsoft.com/office/powerpoint/2010/main" val="409835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75932632-93AA-44E4-852E-8A50AC3E24EA}"/>
              </a:ext>
            </a:extLst>
          </p:cNvPr>
          <p:cNvSpPr>
            <a:spLocks noGrp="1"/>
          </p:cNvSpPr>
          <p:nvPr>
            <p:ph type="title"/>
          </p:nvPr>
        </p:nvSpPr>
        <p:spPr>
          <a:xfrm>
            <a:off x="1672816" y="18017"/>
            <a:ext cx="4428601" cy="869927"/>
          </a:xfrm>
        </p:spPr>
        <p:txBody>
          <a:bodyPr>
            <a:normAutofit/>
          </a:bodyPr>
          <a:lstStyle/>
          <a:p>
            <a:pPr algn="l"/>
            <a:r>
              <a:rPr lang="en-US" sz="4000" dirty="0">
                <a:latin typeface="+mn-lt"/>
                <a:ea typeface="Roboto" panose="02000000000000000000" pitchFamily="2" charset="0"/>
              </a:rPr>
              <a:t>Packaging</a:t>
            </a:r>
          </a:p>
        </p:txBody>
      </p:sp>
      <p:pic>
        <p:nvPicPr>
          <p:cNvPr id="8" name="Picture 7">
            <a:extLst>
              <a:ext uri="{FF2B5EF4-FFF2-40B4-BE49-F238E27FC236}">
                <a16:creationId xmlns:a16="http://schemas.microsoft.com/office/drawing/2014/main" id="{74B44BE1-7001-4827-85B3-445D299D3926}"/>
              </a:ext>
            </a:extLst>
          </p:cNvPr>
          <p:cNvPicPr>
            <a:picLocks noChangeAspect="1"/>
          </p:cNvPicPr>
          <p:nvPr/>
        </p:nvPicPr>
        <p:blipFill>
          <a:blip r:embed="rId4"/>
          <a:stretch>
            <a:fillRect/>
          </a:stretch>
        </p:blipFill>
        <p:spPr>
          <a:xfrm>
            <a:off x="611560" y="3566871"/>
            <a:ext cx="2705953" cy="2284534"/>
          </a:xfrm>
          <a:prstGeom prst="rect">
            <a:avLst/>
          </a:prstGeom>
        </p:spPr>
      </p:pic>
      <p:pic>
        <p:nvPicPr>
          <p:cNvPr id="10" name="Picture 9">
            <a:extLst>
              <a:ext uri="{FF2B5EF4-FFF2-40B4-BE49-F238E27FC236}">
                <a16:creationId xmlns:a16="http://schemas.microsoft.com/office/drawing/2014/main" id="{C601F6E6-7B70-4FE8-8341-C412AD6343C6}"/>
              </a:ext>
            </a:extLst>
          </p:cNvPr>
          <p:cNvPicPr>
            <a:picLocks noChangeAspect="1"/>
          </p:cNvPicPr>
          <p:nvPr/>
        </p:nvPicPr>
        <p:blipFill>
          <a:blip r:embed="rId5"/>
          <a:stretch>
            <a:fillRect/>
          </a:stretch>
        </p:blipFill>
        <p:spPr>
          <a:xfrm>
            <a:off x="3127632" y="2384433"/>
            <a:ext cx="2400622" cy="2156491"/>
          </a:xfrm>
          <a:prstGeom prst="rect">
            <a:avLst/>
          </a:prstGeom>
        </p:spPr>
      </p:pic>
      <p:pic>
        <p:nvPicPr>
          <p:cNvPr id="11" name="Picture 2" descr="nPack Luxury Packaging | LinkedIn">
            <a:extLst>
              <a:ext uri="{FF2B5EF4-FFF2-40B4-BE49-F238E27FC236}">
                <a16:creationId xmlns:a16="http://schemas.microsoft.com/office/drawing/2014/main" id="{9DA778EC-A640-4C4F-B6E2-11CA161521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7522" y="4540924"/>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F9A86ED-78C5-4A79-9F82-B1FA2E335D86}"/>
              </a:ext>
            </a:extLst>
          </p:cNvPr>
          <p:cNvSpPr txBox="1"/>
          <p:nvPr/>
        </p:nvSpPr>
        <p:spPr>
          <a:xfrm>
            <a:off x="749624" y="1493615"/>
            <a:ext cx="7632848" cy="1200329"/>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Packaging is </a:t>
            </a:r>
            <a:r>
              <a:rPr kumimoji="0" lang="en-US" sz="2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materials that is used to wrap or protect goods and the presentation of any item in an advantageous way.</a:t>
            </a:r>
          </a:p>
        </p:txBody>
      </p:sp>
    </p:spTree>
    <p:extLst>
      <p:ext uri="{BB962C8B-B14F-4D97-AF65-F5344CB8AC3E}">
        <p14:creationId xmlns:p14="http://schemas.microsoft.com/office/powerpoint/2010/main" val="415977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4C817D7-E4B0-48A9-8822-0E91FC637805}"/>
              </a:ext>
            </a:extLst>
          </p:cNvPr>
          <p:cNvPicPr>
            <a:picLocks noChangeAspect="1"/>
          </p:cNvPicPr>
          <p:nvPr/>
        </p:nvPicPr>
        <p:blipFill>
          <a:blip r:embed="rId3"/>
          <a:stretch>
            <a:fillRect/>
          </a:stretch>
        </p:blipFill>
        <p:spPr>
          <a:xfrm>
            <a:off x="3678526" y="3237360"/>
            <a:ext cx="2509134" cy="2443334"/>
          </a:xfrm>
          <a:prstGeom prst="rect">
            <a:avLst/>
          </a:prstGeom>
        </p:spPr>
      </p:pic>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4"/>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4ACA432-68B6-4AE4-934D-91977646633D}"/>
              </a:ext>
            </a:extLst>
          </p:cNvPr>
          <p:cNvSpPr>
            <a:spLocks noGrp="1"/>
          </p:cNvSpPr>
          <p:nvPr>
            <p:ph type="title"/>
          </p:nvPr>
        </p:nvSpPr>
        <p:spPr>
          <a:xfrm>
            <a:off x="1688483" y="36081"/>
            <a:ext cx="5187438" cy="760453"/>
          </a:xfrm>
        </p:spPr>
        <p:txBody>
          <a:bodyPr>
            <a:normAutofit/>
          </a:bodyPr>
          <a:lstStyle/>
          <a:p>
            <a:pPr algn="l"/>
            <a:r>
              <a:rPr lang="en-US" sz="4000" dirty="0">
                <a:latin typeface="+mn-lt"/>
                <a:ea typeface="Roboto" panose="02000000000000000000" pitchFamily="2" charset="0"/>
              </a:rPr>
              <a:t>Food Packaging</a:t>
            </a:r>
          </a:p>
        </p:txBody>
      </p:sp>
      <p:sp>
        <p:nvSpPr>
          <p:cNvPr id="8" name="TextBox 7">
            <a:extLst>
              <a:ext uri="{FF2B5EF4-FFF2-40B4-BE49-F238E27FC236}">
                <a16:creationId xmlns:a16="http://schemas.microsoft.com/office/drawing/2014/main" id="{0385161E-3A57-4221-9D4C-5BA11083EDF5}"/>
              </a:ext>
            </a:extLst>
          </p:cNvPr>
          <p:cNvSpPr txBox="1"/>
          <p:nvPr/>
        </p:nvSpPr>
        <p:spPr>
          <a:xfrm>
            <a:off x="750049" y="1436386"/>
            <a:ext cx="7566367"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Food packaging is specialised packaging for food.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package provides protection, tamper resistance and special physical, chemical or biological needs. It must include nutritional facts, label and other information about the food being offered.</a:t>
            </a:r>
          </a:p>
        </p:txBody>
      </p:sp>
      <p:pic>
        <p:nvPicPr>
          <p:cNvPr id="10" name="Picture 9">
            <a:extLst>
              <a:ext uri="{FF2B5EF4-FFF2-40B4-BE49-F238E27FC236}">
                <a16:creationId xmlns:a16="http://schemas.microsoft.com/office/drawing/2014/main" id="{9E410C27-DA52-42E0-B7A2-01B0F5025BF1}"/>
              </a:ext>
            </a:extLst>
          </p:cNvPr>
          <p:cNvPicPr>
            <a:picLocks noChangeAspect="1"/>
          </p:cNvPicPr>
          <p:nvPr/>
        </p:nvPicPr>
        <p:blipFill>
          <a:blip r:embed="rId5"/>
          <a:stretch>
            <a:fillRect/>
          </a:stretch>
        </p:blipFill>
        <p:spPr>
          <a:xfrm>
            <a:off x="719572" y="4489924"/>
            <a:ext cx="3134453" cy="1638004"/>
          </a:xfrm>
          <a:prstGeom prst="rect">
            <a:avLst/>
          </a:prstGeom>
        </p:spPr>
      </p:pic>
      <p:pic>
        <p:nvPicPr>
          <p:cNvPr id="12" name="Picture 2" descr="The link between food waste and packaging | Greenbiz">
            <a:extLst>
              <a:ext uri="{FF2B5EF4-FFF2-40B4-BE49-F238E27FC236}">
                <a16:creationId xmlns:a16="http://schemas.microsoft.com/office/drawing/2014/main" id="{02D7E8FE-4238-40B4-81F9-DCEF305BB14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4070931"/>
            <a:ext cx="2871509" cy="191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988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B6F3742B-9A0C-4419-9774-28BE97A4A077}"/>
              </a:ext>
            </a:extLst>
          </p:cNvPr>
          <p:cNvSpPr>
            <a:spLocks noGrp="1"/>
          </p:cNvSpPr>
          <p:nvPr>
            <p:ph type="title"/>
          </p:nvPr>
        </p:nvSpPr>
        <p:spPr>
          <a:xfrm>
            <a:off x="1679691" y="62458"/>
            <a:ext cx="6627598" cy="760453"/>
          </a:xfrm>
        </p:spPr>
        <p:txBody>
          <a:bodyPr>
            <a:normAutofit/>
          </a:bodyPr>
          <a:lstStyle/>
          <a:p>
            <a:pPr algn="l"/>
            <a:r>
              <a:rPr lang="en-US" sz="4000" dirty="0">
                <a:latin typeface="+mn-lt"/>
                <a:ea typeface="Roboto" panose="02000000000000000000" pitchFamily="2" charset="0"/>
              </a:rPr>
              <a:t>Food Packaging Requirements</a:t>
            </a:r>
          </a:p>
        </p:txBody>
      </p:sp>
      <p:sp>
        <p:nvSpPr>
          <p:cNvPr id="8" name="TextBox 7">
            <a:extLst>
              <a:ext uri="{FF2B5EF4-FFF2-40B4-BE49-F238E27FC236}">
                <a16:creationId xmlns:a16="http://schemas.microsoft.com/office/drawing/2014/main" id="{F5929EC0-7E45-4163-8ACF-74478C0B207D}"/>
              </a:ext>
            </a:extLst>
          </p:cNvPr>
          <p:cNvSpPr txBox="1"/>
          <p:nvPr/>
        </p:nvSpPr>
        <p:spPr>
          <a:xfrm>
            <a:off x="742749" y="1475072"/>
            <a:ext cx="7564540" cy="4093428"/>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222222"/>
                </a:solidFill>
                <a:latin typeface="Arial" panose="020B0604020202020204" pitchFamily="34" charset="0"/>
                <a:cs typeface="Arial" panose="020B0604020202020204" pitchFamily="34" charset="0"/>
              </a:rPr>
              <a:t>Description or technical name of the food or drink (not the brand).</a:t>
            </a:r>
          </a:p>
          <a:p>
            <a:pPr marL="342900" indent="-342900">
              <a:buFont typeface="Arial" panose="020B0604020202020204" pitchFamily="34" charset="0"/>
              <a:buChar char="•"/>
            </a:pPr>
            <a:r>
              <a:rPr lang="en-US" sz="2000" dirty="0">
                <a:solidFill>
                  <a:srgbClr val="222222"/>
                </a:solidFill>
                <a:latin typeface="Arial" panose="020B0604020202020204" pitchFamily="34" charset="0"/>
                <a:cs typeface="Arial" panose="020B0604020202020204" pitchFamily="34" charset="0"/>
              </a:rPr>
              <a:t>Net weight or volume – amount of food or drink without the weight of the packaging.</a:t>
            </a:r>
          </a:p>
          <a:p>
            <a:pPr marL="342900" indent="-342900">
              <a:buFont typeface="Arial" panose="020B0604020202020204" pitchFamily="34" charset="0"/>
              <a:buChar char="•"/>
            </a:pPr>
            <a:r>
              <a:rPr lang="en-US" sz="2000" dirty="0">
                <a:solidFill>
                  <a:srgbClr val="222222"/>
                </a:solidFill>
                <a:latin typeface="Arial" panose="020B0604020202020204" pitchFamily="34" charset="0"/>
                <a:cs typeface="Arial" panose="020B0604020202020204" pitchFamily="34" charset="0"/>
              </a:rPr>
              <a:t>Production date, expiry date.</a:t>
            </a:r>
          </a:p>
          <a:p>
            <a:pPr marL="342900" indent="-342900">
              <a:buFont typeface="Arial" panose="020B0604020202020204" pitchFamily="34" charset="0"/>
              <a:buChar char="•"/>
            </a:pPr>
            <a:r>
              <a:rPr lang="en-US" sz="2000" dirty="0">
                <a:solidFill>
                  <a:srgbClr val="222222"/>
                </a:solidFill>
                <a:latin typeface="Arial" panose="020B0604020202020204" pitchFamily="34" charset="0"/>
                <a:cs typeface="Arial" panose="020B0604020202020204" pitchFamily="34" charset="0"/>
              </a:rPr>
              <a:t>Ingredient list (All ingredients and Additives).</a:t>
            </a:r>
          </a:p>
          <a:p>
            <a:pPr marL="342900" indent="-342900">
              <a:buFont typeface="Arial" panose="020B0604020202020204" pitchFamily="34" charset="0"/>
              <a:buChar char="•"/>
            </a:pPr>
            <a:r>
              <a:rPr lang="en-US" sz="2000" dirty="0">
                <a:solidFill>
                  <a:srgbClr val="222222"/>
                </a:solidFill>
                <a:latin typeface="Arial" panose="020B0604020202020204" pitchFamily="34" charset="0"/>
                <a:cs typeface="Arial" panose="020B0604020202020204" pitchFamily="34" charset="0"/>
              </a:rPr>
              <a:t>Nutritional information.</a:t>
            </a:r>
          </a:p>
          <a:p>
            <a:pPr marL="342900" indent="-342900">
              <a:buFont typeface="Arial" panose="020B0604020202020204" pitchFamily="34" charset="0"/>
              <a:buChar char="•"/>
            </a:pPr>
            <a:r>
              <a:rPr lang="en-US" sz="2000" dirty="0">
                <a:solidFill>
                  <a:srgbClr val="222222"/>
                </a:solidFill>
                <a:latin typeface="Arial" panose="020B0604020202020204" pitchFamily="34" charset="0"/>
                <a:cs typeface="Arial" panose="020B0604020202020204" pitchFamily="34" charset="0"/>
              </a:rPr>
              <a:t>Allergy warning or allergen declaration.</a:t>
            </a:r>
          </a:p>
          <a:p>
            <a:pPr marL="342900" indent="-342900">
              <a:buFont typeface="Arial" panose="020B0604020202020204" pitchFamily="34" charset="0"/>
              <a:buChar char="•"/>
            </a:pPr>
            <a:r>
              <a:rPr lang="en-US" sz="2000" dirty="0">
                <a:solidFill>
                  <a:srgbClr val="222222"/>
                </a:solidFill>
                <a:latin typeface="Arial" panose="020B0604020202020204" pitchFamily="34" charset="0"/>
                <a:cs typeface="Arial" panose="020B0604020202020204" pitchFamily="34" charset="0"/>
              </a:rPr>
              <a:t>Name and address of manufacturer, distributor or importer.</a:t>
            </a:r>
          </a:p>
          <a:p>
            <a:pPr marL="342900" indent="-342900">
              <a:buFont typeface="Arial" panose="020B0604020202020204" pitchFamily="34" charset="0"/>
              <a:buChar char="•"/>
            </a:pPr>
            <a:r>
              <a:rPr lang="en-US" sz="2000" dirty="0">
                <a:solidFill>
                  <a:srgbClr val="222222"/>
                </a:solidFill>
                <a:latin typeface="Arial" panose="020B0604020202020204" pitchFamily="34" charset="0"/>
                <a:cs typeface="Arial" panose="020B0604020202020204" pitchFamily="34" charset="0"/>
              </a:rPr>
              <a:t>Country of origin. </a:t>
            </a:r>
          </a:p>
          <a:p>
            <a:pPr marL="342900" indent="-342900">
              <a:buFont typeface="Arial" panose="020B0604020202020204" pitchFamily="34" charset="0"/>
              <a:buChar char="•"/>
            </a:pPr>
            <a:r>
              <a:rPr lang="en-US" sz="2000" dirty="0">
                <a:solidFill>
                  <a:srgbClr val="222222"/>
                </a:solidFill>
                <a:latin typeface="Arial" panose="020B0604020202020204" pitchFamily="34" charset="0"/>
                <a:cs typeface="Arial" panose="020B0604020202020204" pitchFamily="34" charset="0"/>
              </a:rPr>
              <a:t>Storage instructions example keep refrigerated at 4°C.</a:t>
            </a:r>
          </a:p>
          <a:p>
            <a:pPr marL="342900" indent="-342900">
              <a:buFont typeface="Arial" panose="020B0604020202020204" pitchFamily="34" charset="0"/>
              <a:buChar char="•"/>
            </a:pPr>
            <a:r>
              <a:rPr lang="en-GB" sz="2000" dirty="0">
                <a:solidFill>
                  <a:srgbClr val="222222"/>
                </a:solidFill>
                <a:latin typeface="Arial" panose="020B0604020202020204" pitchFamily="34" charset="0"/>
                <a:cs typeface="Arial" panose="020B0604020202020204" pitchFamily="34" charset="0"/>
              </a:rPr>
              <a:t>Use the link below to work out basic nutrition.</a:t>
            </a:r>
            <a:endParaRPr lang="en-US" sz="2000" dirty="0">
              <a:solidFill>
                <a:srgbClr val="222222"/>
              </a:solidFill>
              <a:latin typeface="Arial" panose="020B0604020202020204" pitchFamily="34" charset="0"/>
              <a:cs typeface="Arial" panose="020B0604020202020204" pitchFamily="34" charset="0"/>
            </a:endParaRPr>
          </a:p>
          <a:p>
            <a:pPr lvl="2"/>
            <a:r>
              <a:rPr lang="en-US" sz="2000" dirty="0">
                <a:solidFill>
                  <a:srgbClr val="222222"/>
                </a:solidFill>
                <a:latin typeface="Arial" panose="020B0604020202020204" pitchFamily="34" charset="0"/>
                <a:cs typeface="Arial" panose="020B0604020202020204" pitchFamily="34" charset="0"/>
              </a:rPr>
              <a:t> https://recipes.sparkpeople.com/recipe-calculator.asp</a:t>
            </a:r>
          </a:p>
        </p:txBody>
      </p:sp>
    </p:spTree>
    <p:extLst>
      <p:ext uri="{BB962C8B-B14F-4D97-AF65-F5344CB8AC3E}">
        <p14:creationId xmlns:p14="http://schemas.microsoft.com/office/powerpoint/2010/main" val="2255954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6314B55-3E4C-4888-85BA-8CDF40E4D47B}"/>
              </a:ext>
            </a:extLst>
          </p:cNvPr>
          <p:cNvSpPr>
            <a:spLocks noGrp="1"/>
          </p:cNvSpPr>
          <p:nvPr>
            <p:ph type="title"/>
          </p:nvPr>
        </p:nvSpPr>
        <p:spPr>
          <a:xfrm>
            <a:off x="1653314" y="27289"/>
            <a:ext cx="7311174" cy="760453"/>
          </a:xfrm>
        </p:spPr>
        <p:txBody>
          <a:bodyPr>
            <a:normAutofit/>
          </a:bodyPr>
          <a:lstStyle/>
          <a:p>
            <a:pPr algn="l"/>
            <a:r>
              <a:rPr lang="en-US" sz="3600" dirty="0">
                <a:latin typeface="+mn-lt"/>
                <a:ea typeface="Roboto" panose="02000000000000000000" pitchFamily="2" charset="0"/>
              </a:rPr>
              <a:t>Food Packaging Requirements (Label)</a:t>
            </a:r>
          </a:p>
        </p:txBody>
      </p:sp>
      <p:pic>
        <p:nvPicPr>
          <p:cNvPr id="8" name="Picture 2" descr="Understanding Food Labels – Nutrition: Science and Everyday Application">
            <a:extLst>
              <a:ext uri="{FF2B5EF4-FFF2-40B4-BE49-F238E27FC236}">
                <a16:creationId xmlns:a16="http://schemas.microsoft.com/office/drawing/2014/main" id="{C4628782-CC5B-4349-9076-012241EF3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556792"/>
            <a:ext cx="5785175" cy="468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96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7259A999-43BD-495A-9398-93B402CB3FC1}"/>
              </a:ext>
            </a:extLst>
          </p:cNvPr>
          <p:cNvSpPr>
            <a:spLocks noGrp="1"/>
          </p:cNvSpPr>
          <p:nvPr>
            <p:ph type="title"/>
          </p:nvPr>
        </p:nvSpPr>
        <p:spPr>
          <a:xfrm>
            <a:off x="1670898" y="53665"/>
            <a:ext cx="7203662" cy="760453"/>
          </a:xfrm>
        </p:spPr>
        <p:txBody>
          <a:bodyPr>
            <a:normAutofit/>
          </a:bodyPr>
          <a:lstStyle/>
          <a:p>
            <a:pPr algn="l"/>
            <a:r>
              <a:rPr lang="en-US" sz="4000" dirty="0">
                <a:latin typeface="+mn-lt"/>
                <a:ea typeface="Roboto" panose="02000000000000000000" pitchFamily="2" charset="0"/>
              </a:rPr>
              <a:t>Different Types of Packaging</a:t>
            </a:r>
          </a:p>
        </p:txBody>
      </p:sp>
      <p:sp>
        <p:nvSpPr>
          <p:cNvPr id="8" name="TextBox 7">
            <a:extLst>
              <a:ext uri="{FF2B5EF4-FFF2-40B4-BE49-F238E27FC236}">
                <a16:creationId xmlns:a16="http://schemas.microsoft.com/office/drawing/2014/main" id="{BA0CE2D3-CDF0-4893-9F94-17272DFFB36E}"/>
              </a:ext>
            </a:extLst>
          </p:cNvPr>
          <p:cNvSpPr txBox="1"/>
          <p:nvPr/>
        </p:nvSpPr>
        <p:spPr>
          <a:xfrm>
            <a:off x="732626" y="1469941"/>
            <a:ext cx="7632848"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recent decades, packaging and containers have become an essential element in food purchases.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food is </a:t>
            </a:r>
            <a:r>
              <a:rPr kumimoji="0" lang="en-US" sz="24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packaged and packed</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with the aim of being transported and stored.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That is, not only is it a container, but “the container must protect what it sells and sell what it protects”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Briston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-Neill, 1972).</a:t>
            </a:r>
          </a:p>
        </p:txBody>
      </p:sp>
    </p:spTree>
    <p:extLst>
      <p:ext uri="{BB962C8B-B14F-4D97-AF65-F5344CB8AC3E}">
        <p14:creationId xmlns:p14="http://schemas.microsoft.com/office/powerpoint/2010/main" val="244964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B982F603-3308-4B8E-9E1B-B5CA66C5E12F}"/>
              </a:ext>
            </a:extLst>
          </p:cNvPr>
          <p:cNvSpPr>
            <a:spLocks noGrp="1"/>
          </p:cNvSpPr>
          <p:nvPr>
            <p:ph type="title"/>
          </p:nvPr>
        </p:nvSpPr>
        <p:spPr>
          <a:xfrm>
            <a:off x="1670899" y="80043"/>
            <a:ext cx="5938926" cy="760453"/>
          </a:xfrm>
        </p:spPr>
        <p:txBody>
          <a:bodyPr>
            <a:normAutofit/>
          </a:bodyPr>
          <a:lstStyle/>
          <a:p>
            <a:pPr algn="l"/>
            <a:r>
              <a:rPr lang="en-US" sz="4000" dirty="0">
                <a:latin typeface="+mn-lt"/>
                <a:ea typeface="Roboto" panose="02000000000000000000" pitchFamily="2" charset="0"/>
              </a:rPr>
              <a:t>Natural Food Packaging</a:t>
            </a:r>
          </a:p>
        </p:txBody>
      </p:sp>
      <p:pic>
        <p:nvPicPr>
          <p:cNvPr id="8" name="Picture 7">
            <a:extLst>
              <a:ext uri="{FF2B5EF4-FFF2-40B4-BE49-F238E27FC236}">
                <a16:creationId xmlns:a16="http://schemas.microsoft.com/office/drawing/2014/main" id="{83E87332-C24A-476A-8B07-35408A42BA3E}"/>
              </a:ext>
            </a:extLst>
          </p:cNvPr>
          <p:cNvPicPr>
            <a:picLocks noChangeAspect="1"/>
          </p:cNvPicPr>
          <p:nvPr/>
        </p:nvPicPr>
        <p:blipFill>
          <a:blip r:embed="rId4"/>
          <a:stretch>
            <a:fillRect/>
          </a:stretch>
        </p:blipFill>
        <p:spPr>
          <a:xfrm>
            <a:off x="835965" y="1571555"/>
            <a:ext cx="4096075" cy="2438947"/>
          </a:xfrm>
          <a:prstGeom prst="rect">
            <a:avLst/>
          </a:prstGeom>
        </p:spPr>
      </p:pic>
      <p:pic>
        <p:nvPicPr>
          <p:cNvPr id="10" name="Picture 9">
            <a:extLst>
              <a:ext uri="{FF2B5EF4-FFF2-40B4-BE49-F238E27FC236}">
                <a16:creationId xmlns:a16="http://schemas.microsoft.com/office/drawing/2014/main" id="{EDE7A69B-7C78-4A66-9CB3-6914FD0CB50E}"/>
              </a:ext>
            </a:extLst>
          </p:cNvPr>
          <p:cNvPicPr>
            <a:picLocks noChangeAspect="1"/>
          </p:cNvPicPr>
          <p:nvPr/>
        </p:nvPicPr>
        <p:blipFill>
          <a:blip r:embed="rId5"/>
          <a:stretch>
            <a:fillRect/>
          </a:stretch>
        </p:blipFill>
        <p:spPr>
          <a:xfrm>
            <a:off x="4211960" y="4442219"/>
            <a:ext cx="3999555" cy="1688451"/>
          </a:xfrm>
          <a:prstGeom prst="rect">
            <a:avLst/>
          </a:prstGeom>
        </p:spPr>
      </p:pic>
    </p:spTree>
    <p:extLst>
      <p:ext uri="{BB962C8B-B14F-4D97-AF65-F5344CB8AC3E}">
        <p14:creationId xmlns:p14="http://schemas.microsoft.com/office/powerpoint/2010/main" val="2609044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12204</TotalTime>
  <Words>2519</Words>
  <Application>Microsoft Office PowerPoint</Application>
  <PresentationFormat>On-screen Show (4:3)</PresentationFormat>
  <Paragraphs>275</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Apple Chancery</vt:lpstr>
      <vt:lpstr>Arial</vt:lpstr>
      <vt:lpstr>Arial</vt:lpstr>
      <vt:lpstr>Arial Black</vt:lpstr>
      <vt:lpstr>Calibri</vt:lpstr>
      <vt:lpstr>Century</vt:lpstr>
      <vt:lpstr>charter</vt:lpstr>
      <vt:lpstr>ReithSans</vt:lpstr>
      <vt:lpstr>Times New Roman</vt:lpstr>
      <vt:lpstr>Wingdings</vt:lpstr>
      <vt:lpstr>Office Theme</vt:lpstr>
      <vt:lpstr>PowerPoint Presentation</vt:lpstr>
      <vt:lpstr>Learning Outcomes</vt:lpstr>
      <vt:lpstr>PowerPoint Presentation</vt:lpstr>
      <vt:lpstr>Packaging</vt:lpstr>
      <vt:lpstr>Food Packaging</vt:lpstr>
      <vt:lpstr>Food Packaging Requirements</vt:lpstr>
      <vt:lpstr>Food Packaging Requirements (Label)</vt:lpstr>
      <vt:lpstr>Different Types of Packaging</vt:lpstr>
      <vt:lpstr>Natural Food Packaging</vt:lpstr>
      <vt:lpstr>Different Types of Packaging (Cont.)</vt:lpstr>
      <vt:lpstr>Suitable Food Packaging</vt:lpstr>
      <vt:lpstr>HDPE Plastic Packaging</vt:lpstr>
      <vt:lpstr>Suitable Food Packaging (Continued)</vt:lpstr>
      <vt:lpstr>Certification for Quality</vt:lpstr>
      <vt:lpstr>Suitable Food Packaging (Continued)</vt:lpstr>
      <vt:lpstr>The Health Risks of Plastic Food Packaging</vt:lpstr>
      <vt:lpstr>How to identify safe Plastic Food Packaging</vt:lpstr>
      <vt:lpstr>How to identify safe Plastic Food Packaging (Cont.)</vt:lpstr>
      <vt:lpstr>Microwave Packaging Definition</vt:lpstr>
      <vt:lpstr>Heating Plastics</vt:lpstr>
      <vt:lpstr>Types of Paper Packaging</vt:lpstr>
      <vt:lpstr>Paper Food Packaging (continued)</vt:lpstr>
      <vt:lpstr>Glass Packaging</vt:lpstr>
      <vt:lpstr>Glass Packaging (Continued)</vt:lpstr>
      <vt:lpstr>Product Names</vt:lpstr>
      <vt:lpstr>Product Names (Continued)</vt:lpstr>
      <vt:lpstr>Brand Names</vt:lpstr>
      <vt:lpstr>Product Names (Continued)</vt:lpstr>
      <vt:lpstr>How to choose?</vt:lpstr>
      <vt:lpstr>Assignment</vt:lpstr>
      <vt:lpstr>Conclusion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lastModifiedBy>Marius Grobbelaar</cp:lastModifiedBy>
  <cp:revision>341</cp:revision>
  <cp:lastPrinted>2020-09-02T06:00:26Z</cp:lastPrinted>
  <dcterms:created xsi:type="dcterms:W3CDTF">2009-07-12T19:40:29Z</dcterms:created>
  <dcterms:modified xsi:type="dcterms:W3CDTF">2021-07-31T06:57:22Z</dcterms:modified>
</cp:coreProperties>
</file>