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6" r:id="rId22"/>
    <p:sldId id="425" r:id="rId23"/>
    <p:sldId id="427" r:id="rId24"/>
    <p:sldId id="428" r:id="rId25"/>
    <p:sldId id="429" r:id="rId26"/>
    <p:sldId id="430" r:id="rId27"/>
    <p:sldId id="431" r:id="rId2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30E53-AD93-469F-B0A6-72782B70288E}" v="94" dt="2021-07-31T06:18:53.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4843"/>
  </p:normalViewPr>
  <p:slideViewPr>
    <p:cSldViewPr>
      <p:cViewPr>
        <p:scale>
          <a:sx n="100" d="100"/>
          <a:sy n="100" d="100"/>
        </p:scale>
        <p:origin x="1824"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40530E53-AD93-469F-B0A6-72782B70288E}"/>
    <pc:docChg chg="undo custSel addSld modSld sldOrd">
      <pc:chgData name="Marius Grobbelaar" userId="f78c0ccbbd61117f" providerId="LiveId" clId="{40530E53-AD93-469F-B0A6-72782B70288E}" dt="2021-07-31T06:21:52.816" v="459" actId="404"/>
      <pc:docMkLst>
        <pc:docMk/>
      </pc:docMkLst>
      <pc:sldChg chg="addSp modSp mod">
        <pc:chgData name="Marius Grobbelaar" userId="f78c0ccbbd61117f" providerId="LiveId" clId="{40530E53-AD93-469F-B0A6-72782B70288E}" dt="2021-07-31T05:54:51.933" v="98" actId="14100"/>
        <pc:sldMkLst>
          <pc:docMk/>
          <pc:sldMk cId="622527261" sldId="406"/>
        </pc:sldMkLst>
        <pc:spChg chg="add mod">
          <ac:chgData name="Marius Grobbelaar" userId="f78c0ccbbd61117f" providerId="LiveId" clId="{40530E53-AD93-469F-B0A6-72782B70288E}" dt="2021-07-31T05:54:46.228" v="96" actId="1076"/>
          <ac:spMkLst>
            <pc:docMk/>
            <pc:sldMk cId="622527261" sldId="406"/>
            <ac:spMk id="6" creationId="{1397CEB8-826B-46E0-A62C-1616FF59D11A}"/>
          </ac:spMkLst>
        </pc:spChg>
        <pc:spChg chg="add mod">
          <ac:chgData name="Marius Grobbelaar" userId="f78c0ccbbd61117f" providerId="LiveId" clId="{40530E53-AD93-469F-B0A6-72782B70288E}" dt="2021-07-31T05:54:51.933" v="98" actId="14100"/>
          <ac:spMkLst>
            <pc:docMk/>
            <pc:sldMk cId="622527261" sldId="406"/>
            <ac:spMk id="8" creationId="{3E321E53-7070-4E30-A9F5-6775831BB367}"/>
          </ac:spMkLst>
        </pc:spChg>
      </pc:sldChg>
      <pc:sldChg chg="addSp modSp add mod">
        <pc:chgData name="Marius Grobbelaar" userId="f78c0ccbbd61117f" providerId="LiveId" clId="{40530E53-AD93-469F-B0A6-72782B70288E}" dt="2021-07-31T05:54:58.633" v="99" actId="1076"/>
        <pc:sldMkLst>
          <pc:docMk/>
          <pc:sldMk cId="1833163249" sldId="407"/>
        </pc:sldMkLst>
        <pc:spChg chg="add mod">
          <ac:chgData name="Marius Grobbelaar" userId="f78c0ccbbd61117f" providerId="LiveId" clId="{40530E53-AD93-469F-B0A6-72782B70288E}" dt="2021-07-31T05:54:58.633" v="99" actId="1076"/>
          <ac:spMkLst>
            <pc:docMk/>
            <pc:sldMk cId="1833163249" sldId="407"/>
            <ac:spMk id="6" creationId="{31D88545-C09E-4505-85A5-D61C08279813}"/>
          </ac:spMkLst>
        </pc:spChg>
      </pc:sldChg>
      <pc:sldChg chg="addSp modSp add mod">
        <pc:chgData name="Marius Grobbelaar" userId="f78c0ccbbd61117f" providerId="LiveId" clId="{40530E53-AD93-469F-B0A6-72782B70288E}" dt="2021-07-31T05:55:21.135" v="105" actId="404"/>
        <pc:sldMkLst>
          <pc:docMk/>
          <pc:sldMk cId="2009602708" sldId="408"/>
        </pc:sldMkLst>
        <pc:spChg chg="add mod">
          <ac:chgData name="Marius Grobbelaar" userId="f78c0ccbbd61117f" providerId="LiveId" clId="{40530E53-AD93-469F-B0A6-72782B70288E}" dt="2021-07-31T05:55:10.397" v="102" actId="1076"/>
          <ac:spMkLst>
            <pc:docMk/>
            <pc:sldMk cId="2009602708" sldId="408"/>
            <ac:spMk id="6" creationId="{DBBDAD6C-D894-4EB6-A3C1-A2BD9B3CCEE4}"/>
          </ac:spMkLst>
        </pc:spChg>
        <pc:spChg chg="add mod">
          <ac:chgData name="Marius Grobbelaar" userId="f78c0ccbbd61117f" providerId="LiveId" clId="{40530E53-AD93-469F-B0A6-72782B70288E}" dt="2021-07-31T05:55:21.135" v="105" actId="404"/>
          <ac:spMkLst>
            <pc:docMk/>
            <pc:sldMk cId="2009602708" sldId="408"/>
            <ac:spMk id="8" creationId="{3BFBBFA0-7076-46C8-9DAF-2E5C8B868A23}"/>
          </ac:spMkLst>
        </pc:spChg>
      </pc:sldChg>
      <pc:sldChg chg="addSp modSp add mod">
        <pc:chgData name="Marius Grobbelaar" userId="f78c0ccbbd61117f" providerId="LiveId" clId="{40530E53-AD93-469F-B0A6-72782B70288E}" dt="2021-07-31T05:55:58.185" v="115" actId="255"/>
        <pc:sldMkLst>
          <pc:docMk/>
          <pc:sldMk cId="1287334239" sldId="409"/>
        </pc:sldMkLst>
        <pc:spChg chg="add mod">
          <ac:chgData name="Marius Grobbelaar" userId="f78c0ccbbd61117f" providerId="LiveId" clId="{40530E53-AD93-469F-B0A6-72782B70288E}" dt="2021-07-31T05:55:43.889" v="112" actId="14100"/>
          <ac:spMkLst>
            <pc:docMk/>
            <pc:sldMk cId="1287334239" sldId="409"/>
            <ac:spMk id="6" creationId="{DD46BC95-D7C4-4F09-A145-3FD4E4551BEE}"/>
          </ac:spMkLst>
        </pc:spChg>
        <pc:spChg chg="add mod">
          <ac:chgData name="Marius Grobbelaar" userId="f78c0ccbbd61117f" providerId="LiveId" clId="{40530E53-AD93-469F-B0A6-72782B70288E}" dt="2021-07-31T05:55:58.185" v="115" actId="255"/>
          <ac:spMkLst>
            <pc:docMk/>
            <pc:sldMk cId="1287334239" sldId="409"/>
            <ac:spMk id="8" creationId="{4340A3EA-E71A-4390-9B42-83C8ECF32637}"/>
          </ac:spMkLst>
        </pc:spChg>
      </pc:sldChg>
      <pc:sldChg chg="addSp modSp add mod">
        <pc:chgData name="Marius Grobbelaar" userId="f78c0ccbbd61117f" providerId="LiveId" clId="{40530E53-AD93-469F-B0A6-72782B70288E}" dt="2021-07-31T05:56:35.642" v="131" actId="20577"/>
        <pc:sldMkLst>
          <pc:docMk/>
          <pc:sldMk cId="2944188999" sldId="410"/>
        </pc:sldMkLst>
        <pc:spChg chg="add mod">
          <ac:chgData name="Marius Grobbelaar" userId="f78c0ccbbd61117f" providerId="LiveId" clId="{40530E53-AD93-469F-B0A6-72782B70288E}" dt="2021-07-31T05:56:12.878" v="119" actId="1076"/>
          <ac:spMkLst>
            <pc:docMk/>
            <pc:sldMk cId="2944188999" sldId="410"/>
            <ac:spMk id="6" creationId="{23421C79-AEF0-4FFF-8386-D569B0E86EF8}"/>
          </ac:spMkLst>
        </pc:spChg>
        <pc:spChg chg="add mod">
          <ac:chgData name="Marius Grobbelaar" userId="f78c0ccbbd61117f" providerId="LiveId" clId="{40530E53-AD93-469F-B0A6-72782B70288E}" dt="2021-07-31T05:56:35.642" v="131" actId="20577"/>
          <ac:spMkLst>
            <pc:docMk/>
            <pc:sldMk cId="2944188999" sldId="410"/>
            <ac:spMk id="8" creationId="{4A2F9769-C2B2-4D86-B380-AC4A5D783672}"/>
          </ac:spMkLst>
        </pc:spChg>
      </pc:sldChg>
      <pc:sldChg chg="addSp modSp add mod">
        <pc:chgData name="Marius Grobbelaar" userId="f78c0ccbbd61117f" providerId="LiveId" clId="{40530E53-AD93-469F-B0A6-72782B70288E}" dt="2021-07-31T05:57:24.087" v="141" actId="404"/>
        <pc:sldMkLst>
          <pc:docMk/>
          <pc:sldMk cId="1160605647" sldId="411"/>
        </pc:sldMkLst>
        <pc:spChg chg="add mod">
          <ac:chgData name="Marius Grobbelaar" userId="f78c0ccbbd61117f" providerId="LiveId" clId="{40530E53-AD93-469F-B0A6-72782B70288E}" dt="2021-07-31T05:56:50.724" v="136" actId="27636"/>
          <ac:spMkLst>
            <pc:docMk/>
            <pc:sldMk cId="1160605647" sldId="411"/>
            <ac:spMk id="6" creationId="{F030A805-54D5-47C8-B3FB-BBF338E63A98}"/>
          </ac:spMkLst>
        </pc:spChg>
        <pc:spChg chg="add mod">
          <ac:chgData name="Marius Grobbelaar" userId="f78c0ccbbd61117f" providerId="LiveId" clId="{40530E53-AD93-469F-B0A6-72782B70288E}" dt="2021-07-31T05:57:24.087" v="141" actId="404"/>
          <ac:spMkLst>
            <pc:docMk/>
            <pc:sldMk cId="1160605647" sldId="411"/>
            <ac:spMk id="8" creationId="{3B2EB68E-D31B-4AA1-AE24-AC0FD5FDE40F}"/>
          </ac:spMkLst>
        </pc:spChg>
      </pc:sldChg>
      <pc:sldChg chg="addSp modSp add mod">
        <pc:chgData name="Marius Grobbelaar" userId="f78c0ccbbd61117f" providerId="LiveId" clId="{40530E53-AD93-469F-B0A6-72782B70288E}" dt="2021-07-31T05:58:06.965" v="152" actId="1076"/>
        <pc:sldMkLst>
          <pc:docMk/>
          <pc:sldMk cId="3076408670" sldId="412"/>
        </pc:sldMkLst>
        <pc:spChg chg="add mod">
          <ac:chgData name="Marius Grobbelaar" userId="f78c0ccbbd61117f" providerId="LiveId" clId="{40530E53-AD93-469F-B0A6-72782B70288E}" dt="2021-07-31T05:57:40.904" v="146" actId="14100"/>
          <ac:spMkLst>
            <pc:docMk/>
            <pc:sldMk cId="3076408670" sldId="412"/>
            <ac:spMk id="6" creationId="{DA7C25C2-F7BD-4B28-A429-51F3F19D3042}"/>
          </ac:spMkLst>
        </pc:spChg>
        <pc:spChg chg="add mod">
          <ac:chgData name="Marius Grobbelaar" userId="f78c0ccbbd61117f" providerId="LiveId" clId="{40530E53-AD93-469F-B0A6-72782B70288E}" dt="2021-07-31T05:58:06.965" v="152" actId="1076"/>
          <ac:spMkLst>
            <pc:docMk/>
            <pc:sldMk cId="3076408670" sldId="412"/>
            <ac:spMk id="8" creationId="{69CABB63-0A58-4965-ABCF-D6946C5DB56C}"/>
          </ac:spMkLst>
        </pc:spChg>
      </pc:sldChg>
      <pc:sldChg chg="addSp modSp add mod">
        <pc:chgData name="Marius Grobbelaar" userId="f78c0ccbbd61117f" providerId="LiveId" clId="{40530E53-AD93-469F-B0A6-72782B70288E}" dt="2021-07-31T05:59:00.186" v="163" actId="14100"/>
        <pc:sldMkLst>
          <pc:docMk/>
          <pc:sldMk cId="577731218" sldId="413"/>
        </pc:sldMkLst>
        <pc:spChg chg="add mod">
          <ac:chgData name="Marius Grobbelaar" userId="f78c0ccbbd61117f" providerId="LiveId" clId="{40530E53-AD93-469F-B0A6-72782B70288E}" dt="2021-07-31T05:58:51.166" v="161" actId="14100"/>
          <ac:spMkLst>
            <pc:docMk/>
            <pc:sldMk cId="577731218" sldId="413"/>
            <ac:spMk id="6" creationId="{04F5E147-1EE5-414E-91B5-7C9E7FF478C1}"/>
          </ac:spMkLst>
        </pc:spChg>
        <pc:spChg chg="add mod">
          <ac:chgData name="Marius Grobbelaar" userId="f78c0ccbbd61117f" providerId="LiveId" clId="{40530E53-AD93-469F-B0A6-72782B70288E}" dt="2021-07-31T05:59:00.186" v="163" actId="14100"/>
          <ac:spMkLst>
            <pc:docMk/>
            <pc:sldMk cId="577731218" sldId="413"/>
            <ac:spMk id="8" creationId="{A6D04CCC-8F69-4B87-9D68-58CD97D952D8}"/>
          </ac:spMkLst>
        </pc:spChg>
      </pc:sldChg>
      <pc:sldChg chg="addSp modSp add mod">
        <pc:chgData name="Marius Grobbelaar" userId="f78c0ccbbd61117f" providerId="LiveId" clId="{40530E53-AD93-469F-B0A6-72782B70288E}" dt="2021-07-31T05:59:18.779" v="168" actId="14100"/>
        <pc:sldMkLst>
          <pc:docMk/>
          <pc:sldMk cId="1935865965" sldId="414"/>
        </pc:sldMkLst>
        <pc:spChg chg="add mod">
          <ac:chgData name="Marius Grobbelaar" userId="f78c0ccbbd61117f" providerId="LiveId" clId="{40530E53-AD93-469F-B0A6-72782B70288E}" dt="2021-07-31T05:59:12.705" v="166" actId="1076"/>
          <ac:spMkLst>
            <pc:docMk/>
            <pc:sldMk cId="1935865965" sldId="414"/>
            <ac:spMk id="6" creationId="{16560148-CC73-4F93-8074-D891EDFF257B}"/>
          </ac:spMkLst>
        </pc:spChg>
        <pc:spChg chg="add mod">
          <ac:chgData name="Marius Grobbelaar" userId="f78c0ccbbd61117f" providerId="LiveId" clId="{40530E53-AD93-469F-B0A6-72782B70288E}" dt="2021-07-31T05:59:18.779" v="168" actId="14100"/>
          <ac:spMkLst>
            <pc:docMk/>
            <pc:sldMk cId="1935865965" sldId="414"/>
            <ac:spMk id="8" creationId="{F9426D65-4574-4428-9650-A10FC8EB9AD3}"/>
          </ac:spMkLst>
        </pc:spChg>
      </pc:sldChg>
      <pc:sldChg chg="addSp modSp add mod">
        <pc:chgData name="Marius Grobbelaar" userId="f78c0ccbbd61117f" providerId="LiveId" clId="{40530E53-AD93-469F-B0A6-72782B70288E}" dt="2021-07-31T06:00:51.227" v="187" actId="1076"/>
        <pc:sldMkLst>
          <pc:docMk/>
          <pc:sldMk cId="3288669792" sldId="415"/>
        </pc:sldMkLst>
        <pc:spChg chg="add mod">
          <ac:chgData name="Marius Grobbelaar" userId="f78c0ccbbd61117f" providerId="LiveId" clId="{40530E53-AD93-469F-B0A6-72782B70288E}" dt="2021-07-31T05:59:46.630" v="172" actId="1076"/>
          <ac:spMkLst>
            <pc:docMk/>
            <pc:sldMk cId="3288669792" sldId="415"/>
            <ac:spMk id="6" creationId="{B8BD62FE-B61A-47EF-915A-E9C1CF8495E1}"/>
          </ac:spMkLst>
        </pc:spChg>
        <pc:graphicFrameChg chg="add mod modGraphic">
          <ac:chgData name="Marius Grobbelaar" userId="f78c0ccbbd61117f" providerId="LiveId" clId="{40530E53-AD93-469F-B0A6-72782B70288E}" dt="2021-07-31T06:00:51.227" v="187" actId="1076"/>
          <ac:graphicFrameMkLst>
            <pc:docMk/>
            <pc:sldMk cId="3288669792" sldId="415"/>
            <ac:graphicFrameMk id="8" creationId="{EB5F0F36-C409-4486-B81D-ACC35A0ED9F4}"/>
          </ac:graphicFrameMkLst>
        </pc:graphicFrameChg>
      </pc:sldChg>
      <pc:sldChg chg="addSp modSp add mod">
        <pc:chgData name="Marius Grobbelaar" userId="f78c0ccbbd61117f" providerId="LiveId" clId="{40530E53-AD93-469F-B0A6-72782B70288E}" dt="2021-07-31T06:00:34.267" v="186" actId="14100"/>
        <pc:sldMkLst>
          <pc:docMk/>
          <pc:sldMk cId="2954710195" sldId="416"/>
        </pc:sldMkLst>
        <pc:spChg chg="add mod">
          <ac:chgData name="Marius Grobbelaar" userId="f78c0ccbbd61117f" providerId="LiveId" clId="{40530E53-AD93-469F-B0A6-72782B70288E}" dt="2021-07-31T06:00:13.807" v="180" actId="1076"/>
          <ac:spMkLst>
            <pc:docMk/>
            <pc:sldMk cId="2954710195" sldId="416"/>
            <ac:spMk id="6" creationId="{348FEAF5-E276-42E3-B536-4AFA4A4DF830}"/>
          </ac:spMkLst>
        </pc:spChg>
        <pc:spChg chg="add mod">
          <ac:chgData name="Marius Grobbelaar" userId="f78c0ccbbd61117f" providerId="LiveId" clId="{40530E53-AD93-469F-B0A6-72782B70288E}" dt="2021-07-31T06:00:23.841" v="184" actId="14100"/>
          <ac:spMkLst>
            <pc:docMk/>
            <pc:sldMk cId="2954710195" sldId="416"/>
            <ac:spMk id="10" creationId="{9BE00115-4B16-4E9A-BAEB-F264951C86E7}"/>
          </ac:spMkLst>
        </pc:spChg>
        <pc:graphicFrameChg chg="add mod modGraphic">
          <ac:chgData name="Marius Grobbelaar" userId="f78c0ccbbd61117f" providerId="LiveId" clId="{40530E53-AD93-469F-B0A6-72782B70288E}" dt="2021-07-31T06:00:34.267" v="186" actId="14100"/>
          <ac:graphicFrameMkLst>
            <pc:docMk/>
            <pc:sldMk cId="2954710195" sldId="416"/>
            <ac:graphicFrameMk id="8" creationId="{4452508A-4D67-4808-80CD-335280F318B3}"/>
          </ac:graphicFrameMkLst>
        </pc:graphicFrameChg>
      </pc:sldChg>
      <pc:sldChg chg="addSp delSp modSp add mod">
        <pc:chgData name="Marius Grobbelaar" userId="f78c0ccbbd61117f" providerId="LiveId" clId="{40530E53-AD93-469F-B0A6-72782B70288E}" dt="2021-07-31T06:04:09.681" v="231" actId="14100"/>
        <pc:sldMkLst>
          <pc:docMk/>
          <pc:sldMk cId="4141899730" sldId="417"/>
        </pc:sldMkLst>
        <pc:spChg chg="add mod">
          <ac:chgData name="Marius Grobbelaar" userId="f78c0ccbbd61117f" providerId="LiveId" clId="{40530E53-AD93-469F-B0A6-72782B70288E}" dt="2021-07-31T06:01:05.086" v="191" actId="1076"/>
          <ac:spMkLst>
            <pc:docMk/>
            <pc:sldMk cId="4141899730" sldId="417"/>
            <ac:spMk id="6" creationId="{5A1550EC-BE57-4F8E-A604-A7DB3AE38C5F}"/>
          </ac:spMkLst>
        </pc:spChg>
        <pc:spChg chg="add mod">
          <ac:chgData name="Marius Grobbelaar" userId="f78c0ccbbd61117f" providerId="LiveId" clId="{40530E53-AD93-469F-B0A6-72782B70288E}" dt="2021-07-31T06:03:41.301" v="224" actId="6549"/>
          <ac:spMkLst>
            <pc:docMk/>
            <pc:sldMk cId="4141899730" sldId="417"/>
            <ac:spMk id="8" creationId="{546950D8-3538-4E2A-B8B5-48E2857BFEF9}"/>
          </ac:spMkLst>
        </pc:spChg>
        <pc:spChg chg="add del mod">
          <ac:chgData name="Marius Grobbelaar" userId="f78c0ccbbd61117f" providerId="LiveId" clId="{40530E53-AD93-469F-B0A6-72782B70288E}" dt="2021-07-31T05:48:49.226" v="50"/>
          <ac:spMkLst>
            <pc:docMk/>
            <pc:sldMk cId="4141899730" sldId="417"/>
            <ac:spMk id="10" creationId="{3ED6C3CB-A51F-4F4A-BD0C-E8EDD6961474}"/>
          </ac:spMkLst>
        </pc:spChg>
        <pc:spChg chg="add mod">
          <ac:chgData name="Marius Grobbelaar" userId="f78c0ccbbd61117f" providerId="LiveId" clId="{40530E53-AD93-469F-B0A6-72782B70288E}" dt="2021-07-31T06:02:59.047" v="217" actId="1076"/>
          <ac:spMkLst>
            <pc:docMk/>
            <pc:sldMk cId="4141899730" sldId="417"/>
            <ac:spMk id="12" creationId="{A9745050-D08B-42AA-BCF6-703EE1034B68}"/>
          </ac:spMkLst>
        </pc:spChg>
        <pc:graphicFrameChg chg="add mod modGraphic">
          <ac:chgData name="Marius Grobbelaar" userId="f78c0ccbbd61117f" providerId="LiveId" clId="{40530E53-AD93-469F-B0A6-72782B70288E}" dt="2021-07-31T06:04:05.573" v="229" actId="1076"/>
          <ac:graphicFrameMkLst>
            <pc:docMk/>
            <pc:sldMk cId="4141899730" sldId="417"/>
            <ac:graphicFrameMk id="11" creationId="{CAB6E645-2128-4506-97B5-4DA416091DE6}"/>
          </ac:graphicFrameMkLst>
        </pc:graphicFrameChg>
        <pc:cxnChg chg="add mod">
          <ac:chgData name="Marius Grobbelaar" userId="f78c0ccbbd61117f" providerId="LiveId" clId="{40530E53-AD93-469F-B0A6-72782B70288E}" dt="2021-07-31T06:03:05.091" v="219" actId="14100"/>
          <ac:cxnSpMkLst>
            <pc:docMk/>
            <pc:sldMk cId="4141899730" sldId="417"/>
            <ac:cxnSpMk id="13" creationId="{0D0D2ABC-F41D-453C-B831-A56F40C02687}"/>
          </ac:cxnSpMkLst>
        </pc:cxnChg>
        <pc:cxnChg chg="add mod">
          <ac:chgData name="Marius Grobbelaar" userId="f78c0ccbbd61117f" providerId="LiveId" clId="{40530E53-AD93-469F-B0A6-72782B70288E}" dt="2021-07-31T06:04:09.681" v="231" actId="14100"/>
          <ac:cxnSpMkLst>
            <pc:docMk/>
            <pc:sldMk cId="4141899730" sldId="417"/>
            <ac:cxnSpMk id="14" creationId="{F7D8F1EF-982C-44BA-8581-26325288BAF4}"/>
          </ac:cxnSpMkLst>
        </pc:cxnChg>
      </pc:sldChg>
      <pc:sldChg chg="addSp modSp add mod">
        <pc:chgData name="Marius Grobbelaar" userId="f78c0ccbbd61117f" providerId="LiveId" clId="{40530E53-AD93-469F-B0A6-72782B70288E}" dt="2021-07-31T06:05:34.412" v="247" actId="1076"/>
        <pc:sldMkLst>
          <pc:docMk/>
          <pc:sldMk cId="2845223049" sldId="418"/>
        </pc:sldMkLst>
        <pc:spChg chg="add mod">
          <ac:chgData name="Marius Grobbelaar" userId="f78c0ccbbd61117f" providerId="LiveId" clId="{40530E53-AD93-469F-B0A6-72782B70288E}" dt="2021-07-31T06:04:50.505" v="238" actId="1076"/>
          <ac:spMkLst>
            <pc:docMk/>
            <pc:sldMk cId="2845223049" sldId="418"/>
            <ac:spMk id="6" creationId="{56AB1C42-0E16-43B1-A7AA-5FE774EB0FD4}"/>
          </ac:spMkLst>
        </pc:spChg>
        <pc:spChg chg="add mod">
          <ac:chgData name="Marius Grobbelaar" userId="f78c0ccbbd61117f" providerId="LiveId" clId="{40530E53-AD93-469F-B0A6-72782B70288E}" dt="2021-07-31T06:05:34.412" v="247" actId="1076"/>
          <ac:spMkLst>
            <pc:docMk/>
            <pc:sldMk cId="2845223049" sldId="418"/>
            <ac:spMk id="10" creationId="{57C0DA8C-464F-4041-B997-35E571BE81D4}"/>
          </ac:spMkLst>
        </pc:spChg>
        <pc:graphicFrameChg chg="add mod modGraphic">
          <ac:chgData name="Marius Grobbelaar" userId="f78c0ccbbd61117f" providerId="LiveId" clId="{40530E53-AD93-469F-B0A6-72782B70288E}" dt="2021-07-31T06:05:32.110" v="246" actId="1076"/>
          <ac:graphicFrameMkLst>
            <pc:docMk/>
            <pc:sldMk cId="2845223049" sldId="418"/>
            <ac:graphicFrameMk id="8" creationId="{23D99A4A-643A-4989-8F4C-55A8AAD43FF4}"/>
          </ac:graphicFrameMkLst>
        </pc:graphicFrameChg>
      </pc:sldChg>
      <pc:sldChg chg="addSp modSp add mod">
        <pc:chgData name="Marius Grobbelaar" userId="f78c0ccbbd61117f" providerId="LiveId" clId="{40530E53-AD93-469F-B0A6-72782B70288E}" dt="2021-07-31T06:08:19.935" v="275" actId="1076"/>
        <pc:sldMkLst>
          <pc:docMk/>
          <pc:sldMk cId="2121050953" sldId="419"/>
        </pc:sldMkLst>
        <pc:spChg chg="add mod">
          <ac:chgData name="Marius Grobbelaar" userId="f78c0ccbbd61117f" providerId="LiveId" clId="{40530E53-AD93-469F-B0A6-72782B70288E}" dt="2021-07-31T06:05:55.527" v="253" actId="1076"/>
          <ac:spMkLst>
            <pc:docMk/>
            <pc:sldMk cId="2121050953" sldId="419"/>
            <ac:spMk id="6" creationId="{672D6A7C-6323-4477-96EA-E46EC794BF5A}"/>
          </ac:spMkLst>
        </pc:spChg>
        <pc:spChg chg="add mod">
          <ac:chgData name="Marius Grobbelaar" userId="f78c0ccbbd61117f" providerId="LiveId" clId="{40530E53-AD93-469F-B0A6-72782B70288E}" dt="2021-07-31T06:08:19.935" v="275" actId="1076"/>
          <ac:spMkLst>
            <pc:docMk/>
            <pc:sldMk cId="2121050953" sldId="419"/>
            <ac:spMk id="10" creationId="{735AAC93-BEF5-46BF-B006-059FB75CADFD}"/>
          </ac:spMkLst>
        </pc:spChg>
        <pc:spChg chg="add mod">
          <ac:chgData name="Marius Grobbelaar" userId="f78c0ccbbd61117f" providerId="LiveId" clId="{40530E53-AD93-469F-B0A6-72782B70288E}" dt="2021-07-31T06:06:37.022" v="263" actId="1076"/>
          <ac:spMkLst>
            <pc:docMk/>
            <pc:sldMk cId="2121050953" sldId="419"/>
            <ac:spMk id="11" creationId="{96DA63A4-7031-43BB-8F99-54FDDD2664D0}"/>
          </ac:spMkLst>
        </pc:spChg>
        <pc:graphicFrameChg chg="add mod modGraphic">
          <ac:chgData name="Marius Grobbelaar" userId="f78c0ccbbd61117f" providerId="LiveId" clId="{40530E53-AD93-469F-B0A6-72782B70288E}" dt="2021-07-31T06:08:11.556" v="274" actId="14734"/>
          <ac:graphicFrameMkLst>
            <pc:docMk/>
            <pc:sldMk cId="2121050953" sldId="419"/>
            <ac:graphicFrameMk id="8" creationId="{5A63A5B7-331C-4B55-9081-EF8E021A29C7}"/>
          </ac:graphicFrameMkLst>
        </pc:graphicFrameChg>
      </pc:sldChg>
      <pc:sldChg chg="addSp modSp add mod">
        <pc:chgData name="Marius Grobbelaar" userId="f78c0ccbbd61117f" providerId="LiveId" clId="{40530E53-AD93-469F-B0A6-72782B70288E}" dt="2021-07-31T06:11:18.115" v="306" actId="14100"/>
        <pc:sldMkLst>
          <pc:docMk/>
          <pc:sldMk cId="3092212761" sldId="420"/>
        </pc:sldMkLst>
        <pc:spChg chg="add mod">
          <ac:chgData name="Marius Grobbelaar" userId="f78c0ccbbd61117f" providerId="LiveId" clId="{40530E53-AD93-469F-B0A6-72782B70288E}" dt="2021-07-31T06:11:18.115" v="306" actId="14100"/>
          <ac:spMkLst>
            <pc:docMk/>
            <pc:sldMk cId="3092212761" sldId="420"/>
            <ac:spMk id="4" creationId="{E01585A2-57D2-462C-97D1-BE86F91F24F3}"/>
          </ac:spMkLst>
        </pc:spChg>
        <pc:spChg chg="add mod">
          <ac:chgData name="Marius Grobbelaar" userId="f78c0ccbbd61117f" providerId="LiveId" clId="{40530E53-AD93-469F-B0A6-72782B70288E}" dt="2021-07-31T06:08:44.980" v="279" actId="1076"/>
          <ac:spMkLst>
            <pc:docMk/>
            <pc:sldMk cId="3092212761" sldId="420"/>
            <ac:spMk id="6" creationId="{891691F2-C0CB-4D21-8B63-B9673257CBF6}"/>
          </ac:spMkLst>
        </pc:spChg>
        <pc:spChg chg="add mod">
          <ac:chgData name="Marius Grobbelaar" userId="f78c0ccbbd61117f" providerId="LiveId" clId="{40530E53-AD93-469F-B0A6-72782B70288E}" dt="2021-07-31T06:08:56.983" v="283" actId="14100"/>
          <ac:spMkLst>
            <pc:docMk/>
            <pc:sldMk cId="3092212761" sldId="420"/>
            <ac:spMk id="8" creationId="{8DF87F4E-1D7B-47F9-962F-6E9AF1B79747}"/>
          </ac:spMkLst>
        </pc:spChg>
        <pc:spChg chg="add mod">
          <ac:chgData name="Marius Grobbelaar" userId="f78c0ccbbd61117f" providerId="LiveId" clId="{40530E53-AD93-469F-B0A6-72782B70288E}" dt="2021-07-31T06:10:37.784" v="302" actId="1076"/>
          <ac:spMkLst>
            <pc:docMk/>
            <pc:sldMk cId="3092212761" sldId="420"/>
            <ac:spMk id="10" creationId="{4E3AE01D-E8F4-4AA8-A3D0-98D9E144DB50}"/>
          </ac:spMkLst>
        </pc:spChg>
        <pc:spChg chg="add mod">
          <ac:chgData name="Marius Grobbelaar" userId="f78c0ccbbd61117f" providerId="LiveId" clId="{40530E53-AD93-469F-B0A6-72782B70288E}" dt="2021-07-31T06:10:39.391" v="303" actId="1076"/>
          <ac:spMkLst>
            <pc:docMk/>
            <pc:sldMk cId="3092212761" sldId="420"/>
            <ac:spMk id="11" creationId="{19A5CC42-4451-4A79-828D-C724F1401A64}"/>
          </ac:spMkLst>
        </pc:spChg>
        <pc:graphicFrameChg chg="add mod modGraphic">
          <ac:chgData name="Marius Grobbelaar" userId="f78c0ccbbd61117f" providerId="LiveId" clId="{40530E53-AD93-469F-B0A6-72782B70288E}" dt="2021-07-31T06:10:32.819" v="300" actId="14734"/>
          <ac:graphicFrameMkLst>
            <pc:docMk/>
            <pc:sldMk cId="3092212761" sldId="420"/>
            <ac:graphicFrameMk id="12" creationId="{9ACB2817-07BD-4D78-A8FB-E72DFC7578D7}"/>
          </ac:graphicFrameMkLst>
        </pc:graphicFrameChg>
      </pc:sldChg>
      <pc:sldChg chg="addSp modSp add mod">
        <pc:chgData name="Marius Grobbelaar" userId="f78c0ccbbd61117f" providerId="LiveId" clId="{40530E53-AD93-469F-B0A6-72782B70288E}" dt="2021-07-31T06:16:50.750" v="317" actId="404"/>
        <pc:sldMkLst>
          <pc:docMk/>
          <pc:sldMk cId="925712830" sldId="421"/>
        </pc:sldMkLst>
        <pc:spChg chg="add mod">
          <ac:chgData name="Marius Grobbelaar" userId="f78c0ccbbd61117f" providerId="LiveId" clId="{40530E53-AD93-469F-B0A6-72782B70288E}" dt="2021-07-31T06:11:41.080" v="311" actId="1076"/>
          <ac:spMkLst>
            <pc:docMk/>
            <pc:sldMk cId="925712830" sldId="421"/>
            <ac:spMk id="6" creationId="{31BFC313-2995-4CE9-8905-116DB3398F7B}"/>
          </ac:spMkLst>
        </pc:spChg>
        <pc:spChg chg="add mod">
          <ac:chgData name="Marius Grobbelaar" userId="f78c0ccbbd61117f" providerId="LiveId" clId="{40530E53-AD93-469F-B0A6-72782B70288E}" dt="2021-07-31T06:11:47.370" v="313" actId="14100"/>
          <ac:spMkLst>
            <pc:docMk/>
            <pc:sldMk cId="925712830" sldId="421"/>
            <ac:spMk id="8" creationId="{013F38B0-182F-47F1-A91A-05B8A4B8AFB4}"/>
          </ac:spMkLst>
        </pc:spChg>
        <pc:spChg chg="add mod">
          <ac:chgData name="Marius Grobbelaar" userId="f78c0ccbbd61117f" providerId="LiveId" clId="{40530E53-AD93-469F-B0A6-72782B70288E}" dt="2021-07-31T06:16:50.750" v="317" actId="404"/>
          <ac:spMkLst>
            <pc:docMk/>
            <pc:sldMk cId="925712830" sldId="421"/>
            <ac:spMk id="10" creationId="{FEFA8345-4ECF-4063-A873-AC386E23745C}"/>
          </ac:spMkLst>
        </pc:spChg>
      </pc:sldChg>
      <pc:sldChg chg="addSp modSp add mod">
        <pc:chgData name="Marius Grobbelaar" userId="f78c0ccbbd61117f" providerId="LiveId" clId="{40530E53-AD93-469F-B0A6-72782B70288E}" dt="2021-07-31T06:17:12.540" v="323" actId="14100"/>
        <pc:sldMkLst>
          <pc:docMk/>
          <pc:sldMk cId="4157165161" sldId="422"/>
        </pc:sldMkLst>
        <pc:spChg chg="add mod">
          <ac:chgData name="Marius Grobbelaar" userId="f78c0ccbbd61117f" providerId="LiveId" clId="{40530E53-AD93-469F-B0A6-72782B70288E}" dt="2021-07-31T06:17:06.099" v="321" actId="1076"/>
          <ac:spMkLst>
            <pc:docMk/>
            <pc:sldMk cId="4157165161" sldId="422"/>
            <ac:spMk id="6" creationId="{54E51CBA-08B9-446F-801C-74242D2577E8}"/>
          </ac:spMkLst>
        </pc:spChg>
        <pc:spChg chg="add mod">
          <ac:chgData name="Marius Grobbelaar" userId="f78c0ccbbd61117f" providerId="LiveId" clId="{40530E53-AD93-469F-B0A6-72782B70288E}" dt="2021-07-31T06:17:12.540" v="323" actId="14100"/>
          <ac:spMkLst>
            <pc:docMk/>
            <pc:sldMk cId="4157165161" sldId="422"/>
            <ac:spMk id="8" creationId="{C1A5A8B9-DBFC-4F6E-8661-F63C2F0F12F3}"/>
          </ac:spMkLst>
        </pc:spChg>
      </pc:sldChg>
      <pc:sldChg chg="addSp modSp add mod">
        <pc:chgData name="Marius Grobbelaar" userId="f78c0ccbbd61117f" providerId="LiveId" clId="{40530E53-AD93-469F-B0A6-72782B70288E}" dt="2021-07-31T06:17:40.598" v="330" actId="14100"/>
        <pc:sldMkLst>
          <pc:docMk/>
          <pc:sldMk cId="403678187" sldId="423"/>
        </pc:sldMkLst>
        <pc:spChg chg="add mod">
          <ac:chgData name="Marius Grobbelaar" userId="f78c0ccbbd61117f" providerId="LiveId" clId="{40530E53-AD93-469F-B0A6-72782B70288E}" dt="2021-07-31T06:17:35.158" v="328" actId="1076"/>
          <ac:spMkLst>
            <pc:docMk/>
            <pc:sldMk cId="403678187" sldId="423"/>
            <ac:spMk id="6" creationId="{2E69B956-BFD9-4E66-B5A0-7EEF3E3197B3}"/>
          </ac:spMkLst>
        </pc:spChg>
        <pc:spChg chg="add mod">
          <ac:chgData name="Marius Grobbelaar" userId="f78c0ccbbd61117f" providerId="LiveId" clId="{40530E53-AD93-469F-B0A6-72782B70288E}" dt="2021-07-31T06:17:40.598" v="330" actId="14100"/>
          <ac:spMkLst>
            <pc:docMk/>
            <pc:sldMk cId="403678187" sldId="423"/>
            <ac:spMk id="8" creationId="{2BFE9646-C682-4EC2-9CDB-75F06E9E035A}"/>
          </ac:spMkLst>
        </pc:spChg>
      </pc:sldChg>
      <pc:sldChg chg="addSp modSp add mod">
        <pc:chgData name="Marius Grobbelaar" userId="f78c0ccbbd61117f" providerId="LiveId" clId="{40530E53-AD93-469F-B0A6-72782B70288E}" dt="2021-07-31T06:18:09.120" v="341" actId="1076"/>
        <pc:sldMkLst>
          <pc:docMk/>
          <pc:sldMk cId="993458226" sldId="424"/>
        </pc:sldMkLst>
        <pc:spChg chg="add mod">
          <ac:chgData name="Marius Grobbelaar" userId="f78c0ccbbd61117f" providerId="LiveId" clId="{40530E53-AD93-469F-B0A6-72782B70288E}" dt="2021-07-31T06:17:56.203" v="335" actId="1076"/>
          <ac:spMkLst>
            <pc:docMk/>
            <pc:sldMk cId="993458226" sldId="424"/>
            <ac:spMk id="6" creationId="{6DCC1FEC-1A04-438C-A43B-CED48BA1306D}"/>
          </ac:spMkLst>
        </pc:spChg>
        <pc:spChg chg="add mod">
          <ac:chgData name="Marius Grobbelaar" userId="f78c0ccbbd61117f" providerId="LiveId" clId="{40530E53-AD93-469F-B0A6-72782B70288E}" dt="2021-07-31T06:18:01.978" v="337" actId="14100"/>
          <ac:spMkLst>
            <pc:docMk/>
            <pc:sldMk cId="993458226" sldId="424"/>
            <ac:spMk id="8" creationId="{74151E83-E73C-4016-ABA1-8D1ACE4BF46E}"/>
          </ac:spMkLst>
        </pc:spChg>
        <pc:picChg chg="add mod">
          <ac:chgData name="Marius Grobbelaar" userId="f78c0ccbbd61117f" providerId="LiveId" clId="{40530E53-AD93-469F-B0A6-72782B70288E}" dt="2021-07-31T06:18:09.120" v="341" actId="1076"/>
          <ac:picMkLst>
            <pc:docMk/>
            <pc:sldMk cId="993458226" sldId="424"/>
            <ac:picMk id="10" creationId="{BF627354-BA06-4E19-B874-95483313AB15}"/>
          </ac:picMkLst>
        </pc:picChg>
      </pc:sldChg>
      <pc:sldChg chg="addSp modSp add mod">
        <pc:chgData name="Marius Grobbelaar" userId="f78c0ccbbd61117f" providerId="LiveId" clId="{40530E53-AD93-469F-B0A6-72782B70288E}" dt="2021-07-31T06:19:26.341" v="367" actId="1076"/>
        <pc:sldMkLst>
          <pc:docMk/>
          <pc:sldMk cId="3132935329" sldId="425"/>
        </pc:sldMkLst>
        <pc:spChg chg="add mod">
          <ac:chgData name="Marius Grobbelaar" userId="f78c0ccbbd61117f" providerId="LiveId" clId="{40530E53-AD93-469F-B0A6-72782B70288E}" dt="2021-07-31T06:19:15.826" v="363" actId="1076"/>
          <ac:spMkLst>
            <pc:docMk/>
            <pc:sldMk cId="3132935329" sldId="425"/>
            <ac:spMk id="6" creationId="{F84FEBCB-6239-4875-A6DF-72B6379956FF}"/>
          </ac:spMkLst>
        </pc:spChg>
        <pc:spChg chg="add mod">
          <ac:chgData name="Marius Grobbelaar" userId="f78c0ccbbd61117f" providerId="LiveId" clId="{40530E53-AD93-469F-B0A6-72782B70288E}" dt="2021-07-31T06:19:21.353" v="365" actId="14100"/>
          <ac:spMkLst>
            <pc:docMk/>
            <pc:sldMk cId="3132935329" sldId="425"/>
            <ac:spMk id="8" creationId="{C7B27316-45AF-4EB1-8B83-087F86FECA18}"/>
          </ac:spMkLst>
        </pc:spChg>
        <pc:picChg chg="add mod">
          <ac:chgData name="Marius Grobbelaar" userId="f78c0ccbbd61117f" providerId="LiveId" clId="{40530E53-AD93-469F-B0A6-72782B70288E}" dt="2021-07-31T06:19:26.341" v="367" actId="1076"/>
          <ac:picMkLst>
            <pc:docMk/>
            <pc:sldMk cId="3132935329" sldId="425"/>
            <ac:picMk id="10" creationId="{C5EDDF93-4D94-4E42-85A4-71B7A062003C}"/>
          </ac:picMkLst>
        </pc:picChg>
      </pc:sldChg>
      <pc:sldChg chg="addSp modSp add mod ord">
        <pc:chgData name="Marius Grobbelaar" userId="f78c0ccbbd61117f" providerId="LiveId" clId="{40530E53-AD93-469F-B0A6-72782B70288E}" dt="2021-07-31T06:18:59.223" v="358" actId="1076"/>
        <pc:sldMkLst>
          <pc:docMk/>
          <pc:sldMk cId="534920329" sldId="426"/>
        </pc:sldMkLst>
        <pc:spChg chg="add mod">
          <ac:chgData name="Marius Grobbelaar" userId="f78c0ccbbd61117f" providerId="LiveId" clId="{40530E53-AD93-469F-B0A6-72782B70288E}" dt="2021-07-31T06:18:30.063" v="346" actId="1076"/>
          <ac:spMkLst>
            <pc:docMk/>
            <pc:sldMk cId="534920329" sldId="426"/>
            <ac:spMk id="6" creationId="{D98A56E1-47BB-4BAC-9518-3A326932689E}"/>
          </ac:spMkLst>
        </pc:spChg>
        <pc:spChg chg="add mod">
          <ac:chgData name="Marius Grobbelaar" userId="f78c0ccbbd61117f" providerId="LiveId" clId="{40530E53-AD93-469F-B0A6-72782B70288E}" dt="2021-07-31T06:18:45.162" v="353" actId="1076"/>
          <ac:spMkLst>
            <pc:docMk/>
            <pc:sldMk cId="534920329" sldId="426"/>
            <ac:spMk id="11" creationId="{75E83859-DB30-4FC3-97C7-8B4179036E21}"/>
          </ac:spMkLst>
        </pc:spChg>
        <pc:spChg chg="add mod">
          <ac:chgData name="Marius Grobbelaar" userId="f78c0ccbbd61117f" providerId="LiveId" clId="{40530E53-AD93-469F-B0A6-72782B70288E}" dt="2021-07-31T06:18:56.721" v="357" actId="14100"/>
          <ac:spMkLst>
            <pc:docMk/>
            <pc:sldMk cId="534920329" sldId="426"/>
            <ac:spMk id="12" creationId="{6529851D-FC55-40B7-BD4D-8CDE24676A84}"/>
          </ac:spMkLst>
        </pc:spChg>
        <pc:picChg chg="add mod">
          <ac:chgData name="Marius Grobbelaar" userId="f78c0ccbbd61117f" providerId="LiveId" clId="{40530E53-AD93-469F-B0A6-72782B70288E}" dt="2021-07-31T06:18:53.193" v="356" actId="14100"/>
          <ac:picMkLst>
            <pc:docMk/>
            <pc:sldMk cId="534920329" sldId="426"/>
            <ac:picMk id="8" creationId="{0FA3BE7F-47C5-4E8A-AF83-72B4E543B842}"/>
          </ac:picMkLst>
        </pc:picChg>
        <pc:picChg chg="add mod">
          <ac:chgData name="Marius Grobbelaar" userId="f78c0ccbbd61117f" providerId="LiveId" clId="{40530E53-AD93-469F-B0A6-72782B70288E}" dt="2021-07-31T06:18:59.223" v="358" actId="1076"/>
          <ac:picMkLst>
            <pc:docMk/>
            <pc:sldMk cId="534920329" sldId="426"/>
            <ac:picMk id="10" creationId="{CE7B04FF-689A-4EF7-8295-2062007E1D44}"/>
          </ac:picMkLst>
        </pc:picChg>
      </pc:sldChg>
      <pc:sldChg chg="addSp modSp add mod">
        <pc:chgData name="Marius Grobbelaar" userId="f78c0ccbbd61117f" providerId="LiveId" clId="{40530E53-AD93-469F-B0A6-72782B70288E}" dt="2021-07-31T06:20:06.204" v="424" actId="20577"/>
        <pc:sldMkLst>
          <pc:docMk/>
          <pc:sldMk cId="2988205854" sldId="427"/>
        </pc:sldMkLst>
        <pc:spChg chg="add mod">
          <ac:chgData name="Marius Grobbelaar" userId="f78c0ccbbd61117f" providerId="LiveId" clId="{40530E53-AD93-469F-B0A6-72782B70288E}" dt="2021-07-31T06:19:39.439" v="372" actId="1076"/>
          <ac:spMkLst>
            <pc:docMk/>
            <pc:sldMk cId="2988205854" sldId="427"/>
            <ac:spMk id="6" creationId="{15F4004E-BD3F-4602-822D-067A0A664486}"/>
          </ac:spMkLst>
        </pc:spChg>
        <pc:spChg chg="add mod">
          <ac:chgData name="Marius Grobbelaar" userId="f78c0ccbbd61117f" providerId="LiveId" clId="{40530E53-AD93-469F-B0A6-72782B70288E}" dt="2021-07-31T06:20:06.204" v="424" actId="20577"/>
          <ac:spMkLst>
            <pc:docMk/>
            <pc:sldMk cId="2988205854" sldId="427"/>
            <ac:spMk id="8" creationId="{3EB1D182-7F21-47C3-A5C1-BD1C4202B41B}"/>
          </ac:spMkLst>
        </pc:spChg>
      </pc:sldChg>
      <pc:sldChg chg="addSp modSp add mod">
        <pc:chgData name="Marius Grobbelaar" userId="f78c0ccbbd61117f" providerId="LiveId" clId="{40530E53-AD93-469F-B0A6-72782B70288E}" dt="2021-07-31T06:20:25.973" v="430" actId="14100"/>
        <pc:sldMkLst>
          <pc:docMk/>
          <pc:sldMk cId="385874589" sldId="428"/>
        </pc:sldMkLst>
        <pc:spChg chg="add mod">
          <ac:chgData name="Marius Grobbelaar" userId="f78c0ccbbd61117f" providerId="LiveId" clId="{40530E53-AD93-469F-B0A6-72782B70288E}" dt="2021-07-31T06:20:20.436" v="428" actId="1076"/>
          <ac:spMkLst>
            <pc:docMk/>
            <pc:sldMk cId="385874589" sldId="428"/>
            <ac:spMk id="6" creationId="{73775740-9823-4281-8C86-4C36B6B7BD74}"/>
          </ac:spMkLst>
        </pc:spChg>
        <pc:spChg chg="add mod">
          <ac:chgData name="Marius Grobbelaar" userId="f78c0ccbbd61117f" providerId="LiveId" clId="{40530E53-AD93-469F-B0A6-72782B70288E}" dt="2021-07-31T06:20:25.973" v="430" actId="14100"/>
          <ac:spMkLst>
            <pc:docMk/>
            <pc:sldMk cId="385874589" sldId="428"/>
            <ac:spMk id="8" creationId="{7E3EC95B-7BAD-448F-B84B-847851EF7CFE}"/>
          </ac:spMkLst>
        </pc:spChg>
      </pc:sldChg>
      <pc:sldChg chg="addSp modSp add mod">
        <pc:chgData name="Marius Grobbelaar" userId="f78c0ccbbd61117f" providerId="LiveId" clId="{40530E53-AD93-469F-B0A6-72782B70288E}" dt="2021-07-31T06:20:48.952" v="436" actId="14100"/>
        <pc:sldMkLst>
          <pc:docMk/>
          <pc:sldMk cId="4219965972" sldId="429"/>
        </pc:sldMkLst>
        <pc:spChg chg="add mod">
          <ac:chgData name="Marius Grobbelaar" userId="f78c0ccbbd61117f" providerId="LiveId" clId="{40530E53-AD93-469F-B0A6-72782B70288E}" dt="2021-07-31T06:20:43.413" v="434" actId="1076"/>
          <ac:spMkLst>
            <pc:docMk/>
            <pc:sldMk cId="4219965972" sldId="429"/>
            <ac:spMk id="6" creationId="{BB906707-5214-4B41-B975-24F8FF9F90C0}"/>
          </ac:spMkLst>
        </pc:spChg>
        <pc:spChg chg="add mod">
          <ac:chgData name="Marius Grobbelaar" userId="f78c0ccbbd61117f" providerId="LiveId" clId="{40530E53-AD93-469F-B0A6-72782B70288E}" dt="2021-07-31T06:20:48.952" v="436" actId="14100"/>
          <ac:spMkLst>
            <pc:docMk/>
            <pc:sldMk cId="4219965972" sldId="429"/>
            <ac:spMk id="8" creationId="{5F0CB9AB-4FC7-4599-9A88-A4D4E959EBB4}"/>
          </ac:spMkLst>
        </pc:spChg>
      </pc:sldChg>
      <pc:sldChg chg="addSp modSp add mod">
        <pc:chgData name="Marius Grobbelaar" userId="f78c0ccbbd61117f" providerId="LiveId" clId="{40530E53-AD93-469F-B0A6-72782B70288E}" dt="2021-07-31T06:21:23.542" v="449" actId="404"/>
        <pc:sldMkLst>
          <pc:docMk/>
          <pc:sldMk cId="907154252" sldId="430"/>
        </pc:sldMkLst>
        <pc:spChg chg="add mod">
          <ac:chgData name="Marius Grobbelaar" userId="f78c0ccbbd61117f" providerId="LiveId" clId="{40530E53-AD93-469F-B0A6-72782B70288E}" dt="2021-07-31T06:21:04.138" v="441" actId="1076"/>
          <ac:spMkLst>
            <pc:docMk/>
            <pc:sldMk cId="907154252" sldId="430"/>
            <ac:spMk id="6" creationId="{EFD0EB44-2459-40B3-A8DA-8AC03CBEC17E}"/>
          </ac:spMkLst>
        </pc:spChg>
        <pc:spChg chg="add mod">
          <ac:chgData name="Marius Grobbelaar" userId="f78c0ccbbd61117f" providerId="LiveId" clId="{40530E53-AD93-469F-B0A6-72782B70288E}" dt="2021-07-31T06:21:23.542" v="449" actId="404"/>
          <ac:spMkLst>
            <pc:docMk/>
            <pc:sldMk cId="907154252" sldId="430"/>
            <ac:spMk id="8" creationId="{5519CB72-7B33-4394-A412-F6182C793A9C}"/>
          </ac:spMkLst>
        </pc:spChg>
      </pc:sldChg>
      <pc:sldChg chg="addSp modSp add mod">
        <pc:chgData name="Marius Grobbelaar" userId="f78c0ccbbd61117f" providerId="LiveId" clId="{40530E53-AD93-469F-B0A6-72782B70288E}" dt="2021-07-31T06:21:52.816" v="459" actId="404"/>
        <pc:sldMkLst>
          <pc:docMk/>
          <pc:sldMk cId="3476187899" sldId="431"/>
        </pc:sldMkLst>
        <pc:spChg chg="add mod">
          <ac:chgData name="Marius Grobbelaar" userId="f78c0ccbbd61117f" providerId="LiveId" clId="{40530E53-AD93-469F-B0A6-72782B70288E}" dt="2021-07-31T06:21:36.750" v="453" actId="1076"/>
          <ac:spMkLst>
            <pc:docMk/>
            <pc:sldMk cId="3476187899" sldId="431"/>
            <ac:spMk id="6" creationId="{58650F3A-219A-4854-92F4-A515EBE99D26}"/>
          </ac:spMkLst>
        </pc:spChg>
        <pc:spChg chg="add mod">
          <ac:chgData name="Marius Grobbelaar" userId="f78c0ccbbd61117f" providerId="LiveId" clId="{40530E53-AD93-469F-B0A6-72782B70288E}" dt="2021-07-31T06:21:52.816" v="459" actId="404"/>
          <ac:spMkLst>
            <pc:docMk/>
            <pc:sldMk cId="3476187899" sldId="431"/>
            <ac:spMk id="8" creationId="{E026A577-B64C-4FA0-A5FF-3BFA4A9B945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7/31/2021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7/31/2021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343921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56732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396992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391859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104936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49290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1556029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466394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103231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385309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979799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227378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237302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2713781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329636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2484178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3826831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27</a:t>
            </a:fld>
            <a:endParaRPr lang="en-AU"/>
          </a:p>
        </p:txBody>
      </p:sp>
    </p:spTree>
    <p:extLst>
      <p:ext uri="{BB962C8B-B14F-4D97-AF65-F5344CB8AC3E}">
        <p14:creationId xmlns:p14="http://schemas.microsoft.com/office/powerpoint/2010/main" val="19470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396903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27115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320686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315416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5630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267820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184864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12</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6560148-CC73-4F93-8074-D891EDFF257B}"/>
              </a:ext>
            </a:extLst>
          </p:cNvPr>
          <p:cNvSpPr>
            <a:spLocks noGrp="1"/>
          </p:cNvSpPr>
          <p:nvPr>
            <p:ph type="title"/>
          </p:nvPr>
        </p:nvSpPr>
        <p:spPr>
          <a:xfrm>
            <a:off x="1647825" y="32898"/>
            <a:ext cx="6735663" cy="768766"/>
          </a:xfrm>
        </p:spPr>
        <p:txBody>
          <a:bodyPr>
            <a:normAutofit/>
          </a:bodyPr>
          <a:lstStyle/>
          <a:p>
            <a:pPr algn="l"/>
            <a:r>
              <a:rPr lang="en-US" sz="4000" dirty="0">
                <a:latin typeface="+mn-lt"/>
                <a:ea typeface="Roboto" panose="02000000000000000000" pitchFamily="2" charset="0"/>
              </a:rPr>
              <a:t>Fresh Herbs Versus Dried Herbs</a:t>
            </a:r>
          </a:p>
        </p:txBody>
      </p:sp>
      <p:sp>
        <p:nvSpPr>
          <p:cNvPr id="8" name="TextBox 7">
            <a:extLst>
              <a:ext uri="{FF2B5EF4-FFF2-40B4-BE49-F238E27FC236}">
                <a16:creationId xmlns:a16="http://schemas.microsoft.com/office/drawing/2014/main" id="{F9426D65-4574-4428-9650-A10FC8EB9AD3}"/>
              </a:ext>
            </a:extLst>
          </p:cNvPr>
          <p:cNvSpPr txBox="1"/>
          <p:nvPr/>
        </p:nvSpPr>
        <p:spPr>
          <a:xfrm>
            <a:off x="753514" y="1464636"/>
            <a:ext cx="7562902" cy="2677656"/>
          </a:xfrm>
          <a:prstGeom prst="rect">
            <a:avLst/>
          </a:prstGeom>
          <a:noFill/>
        </p:spPr>
        <p:txBody>
          <a:bodyPr wrap="square">
            <a:spAutoFit/>
          </a:bodyPr>
          <a:lstStyle/>
          <a:p>
            <a:pPr marL="342900" indent="-342900">
              <a:buFont typeface="Arial" panose="020B0604020202020204" pitchFamily="34" charset="0"/>
              <a:buChar char="•"/>
            </a:pPr>
            <a:r>
              <a:rPr lang="en-US" sz="2400" dirty="0"/>
              <a:t>1 teaspoon of dried herbs for every 1 tablespoon of fresh herbs.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Use three times as much fresh herbs when the recipe calls for dried and 1/3 of the number of dried herbs when the recipe calls for fresh.</a:t>
            </a:r>
          </a:p>
          <a:p>
            <a:endParaRPr lang="en-US" sz="2400" dirty="0"/>
          </a:p>
        </p:txBody>
      </p:sp>
    </p:spTree>
    <p:extLst>
      <p:ext uri="{BB962C8B-B14F-4D97-AF65-F5344CB8AC3E}">
        <p14:creationId xmlns:p14="http://schemas.microsoft.com/office/powerpoint/2010/main" val="193586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8BD62FE-B61A-47EF-915A-E9C1CF8495E1}"/>
              </a:ext>
            </a:extLst>
          </p:cNvPr>
          <p:cNvSpPr>
            <a:spLocks noGrp="1"/>
          </p:cNvSpPr>
          <p:nvPr>
            <p:ph type="title"/>
          </p:nvPr>
        </p:nvSpPr>
        <p:spPr>
          <a:xfrm>
            <a:off x="1711771" y="195904"/>
            <a:ext cx="8011294" cy="461666"/>
          </a:xfrm>
        </p:spPr>
        <p:txBody>
          <a:bodyPr>
            <a:normAutofit fontScale="90000"/>
          </a:bodyPr>
          <a:lstStyle/>
          <a:p>
            <a:pPr algn="l"/>
            <a:r>
              <a:rPr lang="en-US" sz="4000" dirty="0">
                <a:latin typeface="+mn-lt"/>
                <a:ea typeface="Roboto" panose="02000000000000000000" pitchFamily="2" charset="0"/>
              </a:rPr>
              <a:t>How to Cost a Recipe (Step 1)</a:t>
            </a:r>
          </a:p>
        </p:txBody>
      </p:sp>
      <p:graphicFrame>
        <p:nvGraphicFramePr>
          <p:cNvPr id="8" name="Table 5">
            <a:extLst>
              <a:ext uri="{FF2B5EF4-FFF2-40B4-BE49-F238E27FC236}">
                <a16:creationId xmlns:a16="http://schemas.microsoft.com/office/drawing/2014/main" id="{EB5F0F36-C409-4486-B81D-ACC35A0ED9F4}"/>
              </a:ext>
            </a:extLst>
          </p:cNvPr>
          <p:cNvGraphicFramePr>
            <a:graphicFrameLocks noGrp="1"/>
          </p:cNvGraphicFramePr>
          <p:nvPr>
            <p:extLst>
              <p:ext uri="{D42A27DB-BD31-4B8C-83A1-F6EECF244321}">
                <p14:modId xmlns:p14="http://schemas.microsoft.com/office/powerpoint/2010/main" val="423398056"/>
              </p:ext>
            </p:extLst>
          </p:nvPr>
        </p:nvGraphicFramePr>
        <p:xfrm>
          <a:off x="827584" y="2509600"/>
          <a:ext cx="7736410" cy="3235960"/>
        </p:xfrm>
        <a:graphic>
          <a:graphicData uri="http://schemas.openxmlformats.org/drawingml/2006/table">
            <a:tbl>
              <a:tblPr firstRow="1" bandRow="1">
                <a:tableStyleId>{5C22544A-7EE6-4342-B048-85BDC9FD1C3A}</a:tableStyleId>
              </a:tblPr>
              <a:tblGrid>
                <a:gridCol w="1541610">
                  <a:extLst>
                    <a:ext uri="{9D8B030D-6E8A-4147-A177-3AD203B41FA5}">
                      <a16:colId xmlns:a16="http://schemas.microsoft.com/office/drawing/2014/main" val="1651947685"/>
                    </a:ext>
                  </a:extLst>
                </a:gridCol>
                <a:gridCol w="1552954">
                  <a:extLst>
                    <a:ext uri="{9D8B030D-6E8A-4147-A177-3AD203B41FA5}">
                      <a16:colId xmlns:a16="http://schemas.microsoft.com/office/drawing/2014/main" val="3785987463"/>
                    </a:ext>
                  </a:extLst>
                </a:gridCol>
                <a:gridCol w="1547282">
                  <a:extLst>
                    <a:ext uri="{9D8B030D-6E8A-4147-A177-3AD203B41FA5}">
                      <a16:colId xmlns:a16="http://schemas.microsoft.com/office/drawing/2014/main" val="474504105"/>
                    </a:ext>
                  </a:extLst>
                </a:gridCol>
                <a:gridCol w="1547282">
                  <a:extLst>
                    <a:ext uri="{9D8B030D-6E8A-4147-A177-3AD203B41FA5}">
                      <a16:colId xmlns:a16="http://schemas.microsoft.com/office/drawing/2014/main" val="42348231"/>
                    </a:ext>
                  </a:extLst>
                </a:gridCol>
                <a:gridCol w="1547282">
                  <a:extLst>
                    <a:ext uri="{9D8B030D-6E8A-4147-A177-3AD203B41FA5}">
                      <a16:colId xmlns:a16="http://schemas.microsoft.com/office/drawing/2014/main" val="2590830188"/>
                    </a:ext>
                  </a:extLst>
                </a:gridCol>
              </a:tblGrid>
              <a:tr h="370840">
                <a:tc>
                  <a:txBody>
                    <a:bodyPr/>
                    <a:lstStyle/>
                    <a:p>
                      <a:r>
                        <a:rPr lang="en-US" dirty="0"/>
                        <a:t>Ingredient</a:t>
                      </a:r>
                    </a:p>
                  </a:txBody>
                  <a:tcPr/>
                </a:tc>
                <a:tc>
                  <a:txBody>
                    <a:bodyPr/>
                    <a:lstStyle/>
                    <a:p>
                      <a:r>
                        <a:rPr lang="en-US" dirty="0"/>
                        <a:t>Measurement</a:t>
                      </a:r>
                    </a:p>
                  </a:txBody>
                  <a:tcPr/>
                </a:tc>
                <a:tc>
                  <a:txBody>
                    <a:bodyPr/>
                    <a:lstStyle/>
                    <a:p>
                      <a:r>
                        <a:rPr lang="en-US" dirty="0"/>
                        <a:t>Quantity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28746030"/>
                  </a:ext>
                </a:extLst>
              </a:tr>
              <a:tr h="370840">
                <a:tc>
                  <a:txBody>
                    <a:bodyPr/>
                    <a:lstStyle/>
                    <a:p>
                      <a:r>
                        <a:rPr lang="en-US" dirty="0"/>
                        <a:t>AP Flour</a:t>
                      </a:r>
                    </a:p>
                  </a:txBody>
                  <a:tcPr/>
                </a:tc>
                <a:tc>
                  <a:txBody>
                    <a:bodyPr/>
                    <a:lstStyle/>
                    <a:p>
                      <a:r>
                        <a:rPr lang="en-US" dirty="0"/>
                        <a:t>g</a:t>
                      </a:r>
                    </a:p>
                  </a:txBody>
                  <a:tcPr/>
                </a:tc>
                <a:tc>
                  <a:txBody>
                    <a:bodyPr/>
                    <a:lstStyle/>
                    <a:p>
                      <a:r>
                        <a:rPr lang="en-US" dirty="0"/>
                        <a:t>100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51916487"/>
                  </a:ext>
                </a:extLst>
              </a:tr>
              <a:tr h="370840">
                <a:tc>
                  <a:txBody>
                    <a:bodyPr/>
                    <a:lstStyle/>
                    <a:p>
                      <a:r>
                        <a:rPr lang="en-US" dirty="0"/>
                        <a:t>White Sugar</a:t>
                      </a:r>
                    </a:p>
                  </a:txBody>
                  <a:tcPr/>
                </a:tc>
                <a:tc>
                  <a:txBody>
                    <a:bodyPr/>
                    <a:lstStyle/>
                    <a:p>
                      <a:r>
                        <a:rPr lang="en-US" dirty="0"/>
                        <a:t>g</a:t>
                      </a:r>
                    </a:p>
                  </a:txBody>
                  <a:tcPr/>
                </a:tc>
                <a:tc>
                  <a:txBody>
                    <a:bodyPr/>
                    <a:lstStyle/>
                    <a:p>
                      <a:r>
                        <a:rPr lang="en-US" dirty="0"/>
                        <a:t>25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04956700"/>
                  </a:ext>
                </a:extLst>
              </a:tr>
              <a:tr h="370840">
                <a:tc>
                  <a:txBody>
                    <a:bodyPr/>
                    <a:lstStyle/>
                    <a:p>
                      <a:r>
                        <a:rPr lang="en-US" dirty="0"/>
                        <a:t>Egg</a:t>
                      </a:r>
                    </a:p>
                  </a:txBody>
                  <a:tcPr/>
                </a:tc>
                <a:tc>
                  <a:txBody>
                    <a:bodyPr/>
                    <a:lstStyle/>
                    <a:p>
                      <a:r>
                        <a:rPr lang="en-US" dirty="0"/>
                        <a:t>each</a:t>
                      </a:r>
                    </a:p>
                  </a:txBody>
                  <a:tcPr/>
                </a:tc>
                <a:tc>
                  <a:txBody>
                    <a:bodyPr/>
                    <a:lstStyle/>
                    <a:p>
                      <a:r>
                        <a:rPr lang="en-US" dirty="0"/>
                        <a:t>1</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4910327"/>
                  </a:ext>
                </a:extLst>
              </a:tr>
              <a:tr h="370840">
                <a:tc>
                  <a:txBody>
                    <a:bodyPr/>
                    <a:lstStyle/>
                    <a:p>
                      <a:r>
                        <a:rPr lang="en-US" dirty="0"/>
                        <a:t>Vanilla Essence</a:t>
                      </a:r>
                    </a:p>
                  </a:txBody>
                  <a:tcPr/>
                </a:tc>
                <a:tc>
                  <a:txBody>
                    <a:bodyPr/>
                    <a:lstStyle/>
                    <a:p>
                      <a:r>
                        <a:rPr lang="en-US" dirty="0"/>
                        <a:t>ml</a:t>
                      </a:r>
                    </a:p>
                  </a:txBody>
                  <a:tcPr/>
                </a:tc>
                <a:tc>
                  <a:txBody>
                    <a:bodyPr/>
                    <a:lstStyle/>
                    <a:p>
                      <a:r>
                        <a:rPr lang="en-US" dirty="0"/>
                        <a:t>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8988030"/>
                  </a:ext>
                </a:extLst>
              </a:tr>
              <a:tr h="370840">
                <a:tc>
                  <a:txBody>
                    <a:bodyPr/>
                    <a:lstStyle/>
                    <a:p>
                      <a:r>
                        <a:rPr lang="en-US" dirty="0"/>
                        <a:t>Milk</a:t>
                      </a:r>
                    </a:p>
                  </a:txBody>
                  <a:tcPr/>
                </a:tc>
                <a:tc>
                  <a:txBody>
                    <a:bodyPr/>
                    <a:lstStyle/>
                    <a:p>
                      <a:r>
                        <a:rPr lang="en-US" dirty="0"/>
                        <a:t>ml</a:t>
                      </a:r>
                    </a:p>
                  </a:txBody>
                  <a:tcPr/>
                </a:tc>
                <a:tc>
                  <a:txBody>
                    <a:bodyPr/>
                    <a:lstStyle/>
                    <a:p>
                      <a:r>
                        <a:rPr lang="en-US" dirty="0"/>
                        <a:t>30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40375608"/>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21733690"/>
                  </a:ext>
                </a:extLst>
              </a:tr>
              <a:tr h="370840">
                <a:tc>
                  <a:txBody>
                    <a:bodyPr/>
                    <a:lstStyle/>
                    <a:p>
                      <a:r>
                        <a:rPr lang="en-US" dirty="0"/>
                        <a:t>Total</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08807855"/>
                  </a:ext>
                </a:extLst>
              </a:tr>
            </a:tbl>
          </a:graphicData>
        </a:graphic>
      </p:graphicFrame>
    </p:spTree>
    <p:extLst>
      <p:ext uri="{BB962C8B-B14F-4D97-AF65-F5344CB8AC3E}">
        <p14:creationId xmlns:p14="http://schemas.microsoft.com/office/powerpoint/2010/main" val="328866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48FEAF5-E276-42E3-B536-4AFA4A4DF830}"/>
              </a:ext>
            </a:extLst>
          </p:cNvPr>
          <p:cNvSpPr>
            <a:spLocks noGrp="1"/>
          </p:cNvSpPr>
          <p:nvPr>
            <p:ph type="title"/>
          </p:nvPr>
        </p:nvSpPr>
        <p:spPr>
          <a:xfrm>
            <a:off x="1681984" y="155380"/>
            <a:ext cx="6922861" cy="551034"/>
          </a:xfrm>
        </p:spPr>
        <p:txBody>
          <a:bodyPr>
            <a:normAutofit fontScale="90000"/>
          </a:bodyPr>
          <a:lstStyle/>
          <a:p>
            <a:pPr algn="l"/>
            <a:r>
              <a:rPr lang="en-US" dirty="0">
                <a:latin typeface="+mn-lt"/>
                <a:ea typeface="Roboto" panose="02000000000000000000" pitchFamily="2" charset="0"/>
              </a:rPr>
              <a:t>How to Cost a Recipe (</a:t>
            </a:r>
            <a:r>
              <a:rPr lang="en-US" sz="4400" dirty="0">
                <a:latin typeface="+mn-lt"/>
                <a:ea typeface="Roboto" panose="02000000000000000000" pitchFamily="2" charset="0"/>
              </a:rPr>
              <a:t>Step 2</a:t>
            </a:r>
            <a:r>
              <a:rPr lang="en-US" dirty="0">
                <a:latin typeface="+mn-lt"/>
                <a:ea typeface="Roboto" panose="02000000000000000000" pitchFamily="2" charset="0"/>
              </a:rPr>
              <a:t>)</a:t>
            </a:r>
          </a:p>
        </p:txBody>
      </p:sp>
      <p:graphicFrame>
        <p:nvGraphicFramePr>
          <p:cNvPr id="8" name="Table 5">
            <a:extLst>
              <a:ext uri="{FF2B5EF4-FFF2-40B4-BE49-F238E27FC236}">
                <a16:creationId xmlns:a16="http://schemas.microsoft.com/office/drawing/2014/main" id="{4452508A-4D67-4808-80CD-335280F318B3}"/>
              </a:ext>
            </a:extLst>
          </p:cNvPr>
          <p:cNvGraphicFramePr>
            <a:graphicFrameLocks noGrp="1"/>
          </p:cNvGraphicFramePr>
          <p:nvPr>
            <p:extLst>
              <p:ext uri="{D42A27DB-BD31-4B8C-83A1-F6EECF244321}">
                <p14:modId xmlns:p14="http://schemas.microsoft.com/office/powerpoint/2010/main" val="3865089918"/>
              </p:ext>
            </p:extLst>
          </p:nvPr>
        </p:nvGraphicFramePr>
        <p:xfrm>
          <a:off x="836784" y="2516520"/>
          <a:ext cx="7632850" cy="2966720"/>
        </p:xfrm>
        <a:graphic>
          <a:graphicData uri="http://schemas.openxmlformats.org/drawingml/2006/table">
            <a:tbl>
              <a:tblPr firstRow="1" bandRow="1">
                <a:tableStyleId>{5C22544A-7EE6-4342-B048-85BDC9FD1C3A}</a:tableStyleId>
              </a:tblPr>
              <a:tblGrid>
                <a:gridCol w="1520974">
                  <a:extLst>
                    <a:ext uri="{9D8B030D-6E8A-4147-A177-3AD203B41FA5}">
                      <a16:colId xmlns:a16="http://schemas.microsoft.com/office/drawing/2014/main" val="1651947685"/>
                    </a:ext>
                  </a:extLst>
                </a:gridCol>
                <a:gridCol w="1532166">
                  <a:extLst>
                    <a:ext uri="{9D8B030D-6E8A-4147-A177-3AD203B41FA5}">
                      <a16:colId xmlns:a16="http://schemas.microsoft.com/office/drawing/2014/main" val="3785987463"/>
                    </a:ext>
                  </a:extLst>
                </a:gridCol>
                <a:gridCol w="1526570">
                  <a:extLst>
                    <a:ext uri="{9D8B030D-6E8A-4147-A177-3AD203B41FA5}">
                      <a16:colId xmlns:a16="http://schemas.microsoft.com/office/drawing/2014/main" val="474504105"/>
                    </a:ext>
                  </a:extLst>
                </a:gridCol>
                <a:gridCol w="1526570">
                  <a:extLst>
                    <a:ext uri="{9D8B030D-6E8A-4147-A177-3AD203B41FA5}">
                      <a16:colId xmlns:a16="http://schemas.microsoft.com/office/drawing/2014/main" val="42348231"/>
                    </a:ext>
                  </a:extLst>
                </a:gridCol>
                <a:gridCol w="1526570">
                  <a:extLst>
                    <a:ext uri="{9D8B030D-6E8A-4147-A177-3AD203B41FA5}">
                      <a16:colId xmlns:a16="http://schemas.microsoft.com/office/drawing/2014/main" val="2590830188"/>
                    </a:ext>
                  </a:extLst>
                </a:gridCol>
              </a:tblGrid>
              <a:tr h="370840">
                <a:tc>
                  <a:txBody>
                    <a:bodyPr/>
                    <a:lstStyle/>
                    <a:p>
                      <a:r>
                        <a:rPr lang="en-US" dirty="0"/>
                        <a:t>Ingredient</a:t>
                      </a:r>
                    </a:p>
                  </a:txBody>
                  <a:tcPr/>
                </a:tc>
                <a:tc>
                  <a:txBody>
                    <a:bodyPr/>
                    <a:lstStyle/>
                    <a:p>
                      <a:r>
                        <a:rPr lang="en-US" dirty="0"/>
                        <a:t>Measurement</a:t>
                      </a:r>
                    </a:p>
                  </a:txBody>
                  <a:tcPr/>
                </a:tc>
                <a:tc>
                  <a:txBody>
                    <a:bodyPr/>
                    <a:lstStyle/>
                    <a:p>
                      <a:r>
                        <a:rPr lang="en-US" dirty="0"/>
                        <a:t>Quantity</a:t>
                      </a:r>
                    </a:p>
                  </a:txBody>
                  <a:tcPr/>
                </a:tc>
                <a:tc>
                  <a:txBody>
                    <a:bodyPr/>
                    <a:lstStyle/>
                    <a:p>
                      <a:r>
                        <a:rPr lang="en-US" dirty="0" err="1"/>
                        <a:t>Kibsons</a:t>
                      </a:r>
                      <a:endParaRPr lang="en-US" dirty="0"/>
                    </a:p>
                  </a:txBody>
                  <a:tcPr/>
                </a:tc>
                <a:tc>
                  <a:txBody>
                    <a:bodyPr/>
                    <a:lstStyle/>
                    <a:p>
                      <a:endParaRPr lang="en-US"/>
                    </a:p>
                  </a:txBody>
                  <a:tcPr/>
                </a:tc>
                <a:extLst>
                  <a:ext uri="{0D108BD9-81ED-4DB2-BD59-A6C34878D82A}">
                    <a16:rowId xmlns:a16="http://schemas.microsoft.com/office/drawing/2014/main" val="1128746030"/>
                  </a:ext>
                </a:extLst>
              </a:tr>
              <a:tr h="370840">
                <a:tc>
                  <a:txBody>
                    <a:bodyPr/>
                    <a:lstStyle/>
                    <a:p>
                      <a:r>
                        <a:rPr lang="en-US" dirty="0"/>
                        <a:t>AP Flour</a:t>
                      </a:r>
                    </a:p>
                  </a:txBody>
                  <a:tcPr/>
                </a:tc>
                <a:tc>
                  <a:txBody>
                    <a:bodyPr/>
                    <a:lstStyle/>
                    <a:p>
                      <a:r>
                        <a:rPr lang="en-US" dirty="0"/>
                        <a:t>g</a:t>
                      </a:r>
                    </a:p>
                  </a:txBody>
                  <a:tcPr/>
                </a:tc>
                <a:tc>
                  <a:txBody>
                    <a:bodyPr/>
                    <a:lstStyle/>
                    <a:p>
                      <a:r>
                        <a:rPr lang="en-US" dirty="0"/>
                        <a:t>100</a:t>
                      </a:r>
                    </a:p>
                  </a:txBody>
                  <a:tcPr/>
                </a:tc>
                <a:tc>
                  <a:txBody>
                    <a:bodyPr/>
                    <a:lstStyle/>
                    <a:p>
                      <a:r>
                        <a:rPr lang="en-US" dirty="0"/>
                        <a:t>8.75/ 2kg</a:t>
                      </a:r>
                    </a:p>
                  </a:txBody>
                  <a:tcPr/>
                </a:tc>
                <a:tc>
                  <a:txBody>
                    <a:bodyPr/>
                    <a:lstStyle/>
                    <a:p>
                      <a:endParaRPr lang="en-US"/>
                    </a:p>
                  </a:txBody>
                  <a:tcPr/>
                </a:tc>
                <a:extLst>
                  <a:ext uri="{0D108BD9-81ED-4DB2-BD59-A6C34878D82A}">
                    <a16:rowId xmlns:a16="http://schemas.microsoft.com/office/drawing/2014/main" val="3951916487"/>
                  </a:ext>
                </a:extLst>
              </a:tr>
              <a:tr h="370840">
                <a:tc>
                  <a:txBody>
                    <a:bodyPr/>
                    <a:lstStyle/>
                    <a:p>
                      <a:r>
                        <a:rPr lang="en-US" dirty="0"/>
                        <a:t>White Sugar</a:t>
                      </a:r>
                    </a:p>
                  </a:txBody>
                  <a:tcPr/>
                </a:tc>
                <a:tc>
                  <a:txBody>
                    <a:bodyPr/>
                    <a:lstStyle/>
                    <a:p>
                      <a:r>
                        <a:rPr lang="en-US" dirty="0"/>
                        <a:t>g</a:t>
                      </a:r>
                    </a:p>
                  </a:txBody>
                  <a:tcPr/>
                </a:tc>
                <a:tc>
                  <a:txBody>
                    <a:bodyPr/>
                    <a:lstStyle/>
                    <a:p>
                      <a:r>
                        <a:rPr lang="en-US" dirty="0"/>
                        <a:t>25</a:t>
                      </a:r>
                    </a:p>
                  </a:txBody>
                  <a:tcPr/>
                </a:tc>
                <a:tc>
                  <a:txBody>
                    <a:bodyPr/>
                    <a:lstStyle/>
                    <a:p>
                      <a:r>
                        <a:rPr lang="en-US" dirty="0"/>
                        <a:t>5.50/1 kg</a:t>
                      </a:r>
                    </a:p>
                  </a:txBody>
                  <a:tcPr/>
                </a:tc>
                <a:tc>
                  <a:txBody>
                    <a:bodyPr/>
                    <a:lstStyle/>
                    <a:p>
                      <a:endParaRPr lang="en-US"/>
                    </a:p>
                  </a:txBody>
                  <a:tcPr/>
                </a:tc>
                <a:extLst>
                  <a:ext uri="{0D108BD9-81ED-4DB2-BD59-A6C34878D82A}">
                    <a16:rowId xmlns:a16="http://schemas.microsoft.com/office/drawing/2014/main" val="1804956700"/>
                  </a:ext>
                </a:extLst>
              </a:tr>
              <a:tr h="370840">
                <a:tc>
                  <a:txBody>
                    <a:bodyPr/>
                    <a:lstStyle/>
                    <a:p>
                      <a:r>
                        <a:rPr lang="en-US" dirty="0"/>
                        <a:t>Egg</a:t>
                      </a:r>
                    </a:p>
                  </a:txBody>
                  <a:tcPr/>
                </a:tc>
                <a:tc>
                  <a:txBody>
                    <a:bodyPr/>
                    <a:lstStyle/>
                    <a:p>
                      <a:r>
                        <a:rPr lang="en-US" dirty="0"/>
                        <a:t>each</a:t>
                      </a:r>
                    </a:p>
                  </a:txBody>
                  <a:tcPr/>
                </a:tc>
                <a:tc>
                  <a:txBody>
                    <a:bodyPr/>
                    <a:lstStyle/>
                    <a:p>
                      <a:r>
                        <a:rPr lang="en-US" dirty="0"/>
                        <a:t>1</a:t>
                      </a:r>
                    </a:p>
                  </a:txBody>
                  <a:tcPr/>
                </a:tc>
                <a:tc>
                  <a:txBody>
                    <a:bodyPr/>
                    <a:lstStyle/>
                    <a:p>
                      <a:r>
                        <a:rPr lang="en-US" dirty="0"/>
                        <a:t>10.00/15 eggs</a:t>
                      </a:r>
                    </a:p>
                  </a:txBody>
                  <a:tcPr/>
                </a:tc>
                <a:tc>
                  <a:txBody>
                    <a:bodyPr/>
                    <a:lstStyle/>
                    <a:p>
                      <a:endParaRPr lang="en-US"/>
                    </a:p>
                  </a:txBody>
                  <a:tcPr/>
                </a:tc>
                <a:extLst>
                  <a:ext uri="{0D108BD9-81ED-4DB2-BD59-A6C34878D82A}">
                    <a16:rowId xmlns:a16="http://schemas.microsoft.com/office/drawing/2014/main" val="2644910327"/>
                  </a:ext>
                </a:extLst>
              </a:tr>
              <a:tr h="370840">
                <a:tc>
                  <a:txBody>
                    <a:bodyPr/>
                    <a:lstStyle/>
                    <a:p>
                      <a:r>
                        <a:rPr lang="en-US" dirty="0"/>
                        <a:t>Vanilla Extract</a:t>
                      </a:r>
                    </a:p>
                  </a:txBody>
                  <a:tcPr/>
                </a:tc>
                <a:tc>
                  <a:txBody>
                    <a:bodyPr/>
                    <a:lstStyle/>
                    <a:p>
                      <a:r>
                        <a:rPr lang="en-US" dirty="0"/>
                        <a:t>ml</a:t>
                      </a:r>
                    </a:p>
                  </a:txBody>
                  <a:tcPr/>
                </a:tc>
                <a:tc>
                  <a:txBody>
                    <a:bodyPr/>
                    <a:lstStyle/>
                    <a:p>
                      <a:r>
                        <a:rPr lang="en-US" dirty="0"/>
                        <a:t>5</a:t>
                      </a:r>
                    </a:p>
                  </a:txBody>
                  <a:tcPr/>
                </a:tc>
                <a:tc>
                  <a:txBody>
                    <a:bodyPr/>
                    <a:lstStyle/>
                    <a:p>
                      <a:r>
                        <a:rPr lang="en-US" dirty="0"/>
                        <a:t>53.00/100ml</a:t>
                      </a:r>
                    </a:p>
                  </a:txBody>
                  <a:tcPr/>
                </a:tc>
                <a:tc>
                  <a:txBody>
                    <a:bodyPr/>
                    <a:lstStyle/>
                    <a:p>
                      <a:endParaRPr lang="en-US"/>
                    </a:p>
                  </a:txBody>
                  <a:tcPr/>
                </a:tc>
                <a:extLst>
                  <a:ext uri="{0D108BD9-81ED-4DB2-BD59-A6C34878D82A}">
                    <a16:rowId xmlns:a16="http://schemas.microsoft.com/office/drawing/2014/main" val="78988030"/>
                  </a:ext>
                </a:extLst>
              </a:tr>
              <a:tr h="370840">
                <a:tc>
                  <a:txBody>
                    <a:bodyPr/>
                    <a:lstStyle/>
                    <a:p>
                      <a:r>
                        <a:rPr lang="en-US" dirty="0"/>
                        <a:t>Milk</a:t>
                      </a:r>
                    </a:p>
                  </a:txBody>
                  <a:tcPr/>
                </a:tc>
                <a:tc>
                  <a:txBody>
                    <a:bodyPr/>
                    <a:lstStyle/>
                    <a:p>
                      <a:r>
                        <a:rPr lang="en-US" dirty="0"/>
                        <a:t>ml</a:t>
                      </a:r>
                    </a:p>
                  </a:txBody>
                  <a:tcPr/>
                </a:tc>
                <a:tc>
                  <a:txBody>
                    <a:bodyPr/>
                    <a:lstStyle/>
                    <a:p>
                      <a:r>
                        <a:rPr lang="en-US" dirty="0"/>
                        <a:t>30</a:t>
                      </a:r>
                    </a:p>
                  </a:txBody>
                  <a:tcPr/>
                </a:tc>
                <a:tc>
                  <a:txBody>
                    <a:bodyPr/>
                    <a:lstStyle/>
                    <a:p>
                      <a:r>
                        <a:rPr lang="en-US" dirty="0"/>
                        <a:t>10.50/2 l</a:t>
                      </a:r>
                    </a:p>
                  </a:txBody>
                  <a:tcPr/>
                </a:tc>
                <a:tc>
                  <a:txBody>
                    <a:bodyPr/>
                    <a:lstStyle/>
                    <a:p>
                      <a:endParaRPr lang="en-US"/>
                    </a:p>
                  </a:txBody>
                  <a:tcPr/>
                </a:tc>
                <a:extLst>
                  <a:ext uri="{0D108BD9-81ED-4DB2-BD59-A6C34878D82A}">
                    <a16:rowId xmlns:a16="http://schemas.microsoft.com/office/drawing/2014/main" val="2240375608"/>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21733690"/>
                  </a:ext>
                </a:extLst>
              </a:tr>
              <a:tr h="370840">
                <a:tc>
                  <a:txBody>
                    <a:bodyPr/>
                    <a:lstStyle/>
                    <a:p>
                      <a:r>
                        <a:rPr lang="en-US" dirty="0"/>
                        <a:t>Total</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08807855"/>
                  </a:ext>
                </a:extLst>
              </a:tr>
            </a:tbl>
          </a:graphicData>
        </a:graphic>
      </p:graphicFrame>
      <p:sp>
        <p:nvSpPr>
          <p:cNvPr id="10" name="TextBox 9">
            <a:extLst>
              <a:ext uri="{FF2B5EF4-FFF2-40B4-BE49-F238E27FC236}">
                <a16:creationId xmlns:a16="http://schemas.microsoft.com/office/drawing/2014/main" id="{9BE00115-4B16-4E9A-BAEB-F264951C86E7}"/>
              </a:ext>
            </a:extLst>
          </p:cNvPr>
          <p:cNvSpPr txBox="1"/>
          <p:nvPr/>
        </p:nvSpPr>
        <p:spPr>
          <a:xfrm>
            <a:off x="759270" y="1434476"/>
            <a:ext cx="7632849" cy="830997"/>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Determine what the cost of each ingredient is as it is sold as a unit in the store.</a:t>
            </a:r>
            <a:endParaRPr lang="en-US" sz="2400" dirty="0"/>
          </a:p>
        </p:txBody>
      </p:sp>
    </p:spTree>
    <p:extLst>
      <p:ext uri="{BB962C8B-B14F-4D97-AF65-F5344CB8AC3E}">
        <p14:creationId xmlns:p14="http://schemas.microsoft.com/office/powerpoint/2010/main" val="295471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A1550EC-BE57-4F8E-A604-A7DB3AE38C5F}"/>
              </a:ext>
            </a:extLst>
          </p:cNvPr>
          <p:cNvSpPr>
            <a:spLocks noGrp="1"/>
          </p:cNvSpPr>
          <p:nvPr>
            <p:ph type="title"/>
          </p:nvPr>
        </p:nvSpPr>
        <p:spPr>
          <a:xfrm>
            <a:off x="1648732" y="175640"/>
            <a:ext cx="7789664" cy="540697"/>
          </a:xfrm>
        </p:spPr>
        <p:txBody>
          <a:bodyPr>
            <a:normAutofit fontScale="90000"/>
          </a:bodyPr>
          <a:lstStyle/>
          <a:p>
            <a:pPr algn="l"/>
            <a:r>
              <a:rPr lang="en-US" dirty="0">
                <a:latin typeface="+mn-lt"/>
                <a:ea typeface="Roboto" panose="02000000000000000000" pitchFamily="2" charset="0"/>
              </a:rPr>
              <a:t>How to Cost a Recipe (</a:t>
            </a:r>
            <a:r>
              <a:rPr lang="en-US" sz="4400" dirty="0">
                <a:latin typeface="+mn-lt"/>
                <a:ea typeface="Roboto" panose="02000000000000000000" pitchFamily="2" charset="0"/>
              </a:rPr>
              <a:t>Step 3</a:t>
            </a:r>
            <a:r>
              <a:rPr lang="en-US" dirty="0">
                <a:latin typeface="+mn-lt"/>
                <a:ea typeface="Roboto" panose="02000000000000000000" pitchFamily="2" charset="0"/>
              </a:rPr>
              <a:t>)</a:t>
            </a:r>
          </a:p>
        </p:txBody>
      </p:sp>
      <p:sp>
        <p:nvSpPr>
          <p:cNvPr id="8" name="TextBox 7">
            <a:extLst>
              <a:ext uri="{FF2B5EF4-FFF2-40B4-BE49-F238E27FC236}">
                <a16:creationId xmlns:a16="http://schemas.microsoft.com/office/drawing/2014/main" id="{546950D8-3538-4E2A-B8B5-48E2857BFEF9}"/>
              </a:ext>
            </a:extLst>
          </p:cNvPr>
          <p:cNvSpPr txBox="1"/>
          <p:nvPr/>
        </p:nvSpPr>
        <p:spPr>
          <a:xfrm>
            <a:off x="711398" y="1452834"/>
            <a:ext cx="7789664" cy="1077218"/>
          </a:xfrm>
          <a:prstGeom prst="rect">
            <a:avLst/>
          </a:prstGeom>
          <a:noFill/>
        </p:spPr>
        <p:txBody>
          <a:bodyPr wrap="square" rtlCol="0">
            <a:spAutoFit/>
          </a:bodyPr>
          <a:lstStyle/>
          <a:p>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Divide the weight/measurement of each of the ingredients used in the recipe by the weight of the unit it is sold in and multiply it by the price of the unit. This will determine the cost of each ingredient used. </a:t>
            </a:r>
          </a:p>
          <a:p>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Remember Yields, as it may affect your costing.</a:t>
            </a:r>
            <a:endParaRPr lang="en-US" dirty="0"/>
          </a:p>
        </p:txBody>
      </p:sp>
      <p:graphicFrame>
        <p:nvGraphicFramePr>
          <p:cNvPr id="11" name="Table 5">
            <a:extLst>
              <a:ext uri="{FF2B5EF4-FFF2-40B4-BE49-F238E27FC236}">
                <a16:creationId xmlns:a16="http://schemas.microsoft.com/office/drawing/2014/main" id="{CAB6E645-2128-4506-97B5-4DA416091DE6}"/>
              </a:ext>
            </a:extLst>
          </p:cNvPr>
          <p:cNvGraphicFramePr>
            <a:graphicFrameLocks noGrp="1"/>
          </p:cNvGraphicFramePr>
          <p:nvPr>
            <p:extLst>
              <p:ext uri="{D42A27DB-BD31-4B8C-83A1-F6EECF244321}">
                <p14:modId xmlns:p14="http://schemas.microsoft.com/office/powerpoint/2010/main" val="3440365981"/>
              </p:ext>
            </p:extLst>
          </p:nvPr>
        </p:nvGraphicFramePr>
        <p:xfrm>
          <a:off x="837257" y="2698797"/>
          <a:ext cx="5937410" cy="3677060"/>
        </p:xfrm>
        <a:graphic>
          <a:graphicData uri="http://schemas.openxmlformats.org/drawingml/2006/table">
            <a:tbl>
              <a:tblPr firstRow="1" bandRow="1">
                <a:tableStyleId>{5C22544A-7EE6-4342-B048-85BDC9FD1C3A}</a:tableStyleId>
              </a:tblPr>
              <a:tblGrid>
                <a:gridCol w="1183129">
                  <a:extLst>
                    <a:ext uri="{9D8B030D-6E8A-4147-A177-3AD203B41FA5}">
                      <a16:colId xmlns:a16="http://schemas.microsoft.com/office/drawing/2014/main" val="1651947685"/>
                    </a:ext>
                  </a:extLst>
                </a:gridCol>
                <a:gridCol w="1191835">
                  <a:extLst>
                    <a:ext uri="{9D8B030D-6E8A-4147-A177-3AD203B41FA5}">
                      <a16:colId xmlns:a16="http://schemas.microsoft.com/office/drawing/2014/main" val="3785987463"/>
                    </a:ext>
                  </a:extLst>
                </a:gridCol>
                <a:gridCol w="1187482">
                  <a:extLst>
                    <a:ext uri="{9D8B030D-6E8A-4147-A177-3AD203B41FA5}">
                      <a16:colId xmlns:a16="http://schemas.microsoft.com/office/drawing/2014/main" val="474504105"/>
                    </a:ext>
                  </a:extLst>
                </a:gridCol>
                <a:gridCol w="1187482">
                  <a:extLst>
                    <a:ext uri="{9D8B030D-6E8A-4147-A177-3AD203B41FA5}">
                      <a16:colId xmlns:a16="http://schemas.microsoft.com/office/drawing/2014/main" val="42348231"/>
                    </a:ext>
                  </a:extLst>
                </a:gridCol>
                <a:gridCol w="1187482">
                  <a:extLst>
                    <a:ext uri="{9D8B030D-6E8A-4147-A177-3AD203B41FA5}">
                      <a16:colId xmlns:a16="http://schemas.microsoft.com/office/drawing/2014/main" val="2590830188"/>
                    </a:ext>
                  </a:extLst>
                </a:gridCol>
              </a:tblGrid>
              <a:tr h="584987">
                <a:tc>
                  <a:txBody>
                    <a:bodyPr/>
                    <a:lstStyle/>
                    <a:p>
                      <a:r>
                        <a:rPr lang="en-US" sz="1400" dirty="0"/>
                        <a:t>Ingredient</a:t>
                      </a:r>
                    </a:p>
                  </a:txBody>
                  <a:tcPr/>
                </a:tc>
                <a:tc>
                  <a:txBody>
                    <a:bodyPr/>
                    <a:lstStyle/>
                    <a:p>
                      <a:r>
                        <a:rPr lang="en-US" sz="1400" dirty="0"/>
                        <a:t>Measurement</a:t>
                      </a:r>
                    </a:p>
                  </a:txBody>
                  <a:tcPr/>
                </a:tc>
                <a:tc>
                  <a:txBody>
                    <a:bodyPr/>
                    <a:lstStyle/>
                    <a:p>
                      <a:r>
                        <a:rPr lang="en-US" sz="1400" dirty="0"/>
                        <a:t>Quantity</a:t>
                      </a:r>
                    </a:p>
                  </a:txBody>
                  <a:tcPr/>
                </a:tc>
                <a:tc>
                  <a:txBody>
                    <a:bodyPr/>
                    <a:lstStyle/>
                    <a:p>
                      <a:r>
                        <a:rPr lang="en-US" sz="1400" dirty="0" err="1"/>
                        <a:t>Kibsons</a:t>
                      </a:r>
                      <a:endParaRPr lang="en-US" sz="1400" dirty="0"/>
                    </a:p>
                  </a:txBody>
                  <a:tcPr/>
                </a:tc>
                <a:tc>
                  <a:txBody>
                    <a:bodyPr/>
                    <a:lstStyle/>
                    <a:p>
                      <a:r>
                        <a:rPr lang="en-US" sz="1400" dirty="0"/>
                        <a:t>grams</a:t>
                      </a:r>
                    </a:p>
                  </a:txBody>
                  <a:tcPr/>
                </a:tc>
                <a:extLst>
                  <a:ext uri="{0D108BD9-81ED-4DB2-BD59-A6C34878D82A}">
                    <a16:rowId xmlns:a16="http://schemas.microsoft.com/office/drawing/2014/main" val="1128746030"/>
                  </a:ext>
                </a:extLst>
              </a:tr>
              <a:tr h="334278">
                <a:tc>
                  <a:txBody>
                    <a:bodyPr/>
                    <a:lstStyle/>
                    <a:p>
                      <a:r>
                        <a:rPr lang="en-US" sz="1400" dirty="0"/>
                        <a:t>AP Flour</a:t>
                      </a:r>
                    </a:p>
                  </a:txBody>
                  <a:tcPr/>
                </a:tc>
                <a:tc>
                  <a:txBody>
                    <a:bodyPr/>
                    <a:lstStyle/>
                    <a:p>
                      <a:r>
                        <a:rPr lang="en-US" sz="1400" dirty="0"/>
                        <a:t>g</a:t>
                      </a:r>
                    </a:p>
                  </a:txBody>
                  <a:tcPr/>
                </a:tc>
                <a:tc>
                  <a:txBody>
                    <a:bodyPr/>
                    <a:lstStyle/>
                    <a:p>
                      <a:r>
                        <a:rPr lang="en-US" sz="1400" dirty="0"/>
                        <a:t>100</a:t>
                      </a:r>
                    </a:p>
                  </a:txBody>
                  <a:tcPr/>
                </a:tc>
                <a:tc>
                  <a:txBody>
                    <a:bodyPr/>
                    <a:lstStyle/>
                    <a:p>
                      <a:r>
                        <a:rPr lang="en-US" sz="1400" dirty="0"/>
                        <a:t>8.75 / 2kg</a:t>
                      </a:r>
                    </a:p>
                  </a:txBody>
                  <a:tcPr/>
                </a:tc>
                <a:tc>
                  <a:txBody>
                    <a:bodyPr/>
                    <a:lstStyle/>
                    <a:p>
                      <a:r>
                        <a:rPr lang="en-US" sz="1400" dirty="0"/>
                        <a:t>2000</a:t>
                      </a:r>
                    </a:p>
                  </a:txBody>
                  <a:tcPr/>
                </a:tc>
                <a:extLst>
                  <a:ext uri="{0D108BD9-81ED-4DB2-BD59-A6C34878D82A}">
                    <a16:rowId xmlns:a16="http://schemas.microsoft.com/office/drawing/2014/main" val="3951916487"/>
                  </a:ext>
                </a:extLst>
              </a:tr>
              <a:tr h="584987">
                <a:tc>
                  <a:txBody>
                    <a:bodyPr/>
                    <a:lstStyle/>
                    <a:p>
                      <a:r>
                        <a:rPr lang="en-US" sz="1400" dirty="0"/>
                        <a:t>White Sugar</a:t>
                      </a:r>
                    </a:p>
                  </a:txBody>
                  <a:tcPr/>
                </a:tc>
                <a:tc>
                  <a:txBody>
                    <a:bodyPr/>
                    <a:lstStyle/>
                    <a:p>
                      <a:r>
                        <a:rPr lang="en-US" sz="1400" dirty="0"/>
                        <a:t>g</a:t>
                      </a:r>
                    </a:p>
                  </a:txBody>
                  <a:tcPr/>
                </a:tc>
                <a:tc>
                  <a:txBody>
                    <a:bodyPr/>
                    <a:lstStyle/>
                    <a:p>
                      <a:r>
                        <a:rPr lang="en-US" sz="1400" dirty="0"/>
                        <a:t>25</a:t>
                      </a:r>
                    </a:p>
                  </a:txBody>
                  <a:tcPr/>
                </a:tc>
                <a:tc>
                  <a:txBody>
                    <a:bodyPr/>
                    <a:lstStyle/>
                    <a:p>
                      <a:r>
                        <a:rPr lang="en-US" sz="1400" dirty="0"/>
                        <a:t>5.50 / 1kg</a:t>
                      </a:r>
                    </a:p>
                  </a:txBody>
                  <a:tcPr/>
                </a:tc>
                <a:tc>
                  <a:txBody>
                    <a:bodyPr/>
                    <a:lstStyle/>
                    <a:p>
                      <a:r>
                        <a:rPr lang="en-US" sz="1400" dirty="0"/>
                        <a:t>1000</a:t>
                      </a:r>
                    </a:p>
                  </a:txBody>
                  <a:tcPr/>
                </a:tc>
                <a:extLst>
                  <a:ext uri="{0D108BD9-81ED-4DB2-BD59-A6C34878D82A}">
                    <a16:rowId xmlns:a16="http://schemas.microsoft.com/office/drawing/2014/main" val="1804956700"/>
                  </a:ext>
                </a:extLst>
              </a:tr>
              <a:tr h="584987">
                <a:tc>
                  <a:txBody>
                    <a:bodyPr/>
                    <a:lstStyle/>
                    <a:p>
                      <a:r>
                        <a:rPr lang="en-US" sz="1400" dirty="0"/>
                        <a:t>Egg</a:t>
                      </a:r>
                    </a:p>
                  </a:txBody>
                  <a:tcPr/>
                </a:tc>
                <a:tc>
                  <a:txBody>
                    <a:bodyPr/>
                    <a:lstStyle/>
                    <a:p>
                      <a:r>
                        <a:rPr lang="en-US" sz="1400" dirty="0"/>
                        <a:t>each</a:t>
                      </a:r>
                    </a:p>
                  </a:txBody>
                  <a:tcPr/>
                </a:tc>
                <a:tc>
                  <a:txBody>
                    <a:bodyPr/>
                    <a:lstStyle/>
                    <a:p>
                      <a:r>
                        <a:rPr lang="en-US" sz="1400" dirty="0"/>
                        <a:t>1</a:t>
                      </a:r>
                    </a:p>
                  </a:txBody>
                  <a:tcPr/>
                </a:tc>
                <a:tc>
                  <a:txBody>
                    <a:bodyPr/>
                    <a:lstStyle/>
                    <a:p>
                      <a:r>
                        <a:rPr lang="en-US" sz="1400" dirty="0"/>
                        <a:t>10.00 / 15 eggs</a:t>
                      </a:r>
                    </a:p>
                  </a:txBody>
                  <a:tcPr/>
                </a:tc>
                <a:tc>
                  <a:txBody>
                    <a:bodyPr/>
                    <a:lstStyle/>
                    <a:p>
                      <a:endParaRPr lang="en-US" sz="1400"/>
                    </a:p>
                  </a:txBody>
                  <a:tcPr/>
                </a:tc>
                <a:extLst>
                  <a:ext uri="{0D108BD9-81ED-4DB2-BD59-A6C34878D82A}">
                    <a16:rowId xmlns:a16="http://schemas.microsoft.com/office/drawing/2014/main" val="2644910327"/>
                  </a:ext>
                </a:extLst>
              </a:tr>
              <a:tr h="584987">
                <a:tc>
                  <a:txBody>
                    <a:bodyPr/>
                    <a:lstStyle/>
                    <a:p>
                      <a:r>
                        <a:rPr lang="en-US" sz="1400" dirty="0"/>
                        <a:t>Vanilla Extract</a:t>
                      </a:r>
                    </a:p>
                  </a:txBody>
                  <a:tcPr/>
                </a:tc>
                <a:tc>
                  <a:txBody>
                    <a:bodyPr/>
                    <a:lstStyle/>
                    <a:p>
                      <a:r>
                        <a:rPr lang="en-US" sz="1400" dirty="0"/>
                        <a:t>ml</a:t>
                      </a:r>
                    </a:p>
                  </a:txBody>
                  <a:tcPr/>
                </a:tc>
                <a:tc>
                  <a:txBody>
                    <a:bodyPr/>
                    <a:lstStyle/>
                    <a:p>
                      <a:r>
                        <a:rPr lang="en-US" sz="1400" dirty="0"/>
                        <a:t>5</a:t>
                      </a:r>
                    </a:p>
                  </a:txBody>
                  <a:tcPr/>
                </a:tc>
                <a:tc>
                  <a:txBody>
                    <a:bodyPr/>
                    <a:lstStyle/>
                    <a:p>
                      <a:r>
                        <a:rPr lang="en-US" sz="1400" dirty="0"/>
                        <a:t>53.00 / 100ml</a:t>
                      </a:r>
                    </a:p>
                  </a:txBody>
                  <a:tcPr/>
                </a:tc>
                <a:tc>
                  <a:txBody>
                    <a:bodyPr/>
                    <a:lstStyle/>
                    <a:p>
                      <a:endParaRPr lang="en-US" sz="1400" dirty="0"/>
                    </a:p>
                  </a:txBody>
                  <a:tcPr/>
                </a:tc>
                <a:extLst>
                  <a:ext uri="{0D108BD9-81ED-4DB2-BD59-A6C34878D82A}">
                    <a16:rowId xmlns:a16="http://schemas.microsoft.com/office/drawing/2014/main" val="78988030"/>
                  </a:ext>
                </a:extLst>
              </a:tr>
              <a:tr h="334278">
                <a:tc>
                  <a:txBody>
                    <a:bodyPr/>
                    <a:lstStyle/>
                    <a:p>
                      <a:r>
                        <a:rPr lang="en-US" sz="1400" dirty="0"/>
                        <a:t>Milk</a:t>
                      </a:r>
                    </a:p>
                  </a:txBody>
                  <a:tcPr/>
                </a:tc>
                <a:tc>
                  <a:txBody>
                    <a:bodyPr/>
                    <a:lstStyle/>
                    <a:p>
                      <a:r>
                        <a:rPr lang="en-US" sz="1400" dirty="0"/>
                        <a:t>ml</a:t>
                      </a:r>
                    </a:p>
                  </a:txBody>
                  <a:tcPr/>
                </a:tc>
                <a:tc>
                  <a:txBody>
                    <a:bodyPr/>
                    <a:lstStyle/>
                    <a:p>
                      <a:r>
                        <a:rPr lang="en-US" sz="1400" dirty="0"/>
                        <a:t>30</a:t>
                      </a:r>
                    </a:p>
                  </a:txBody>
                  <a:tcPr/>
                </a:tc>
                <a:tc>
                  <a:txBody>
                    <a:bodyPr/>
                    <a:lstStyle/>
                    <a:p>
                      <a:r>
                        <a:rPr lang="en-US" sz="1400" dirty="0"/>
                        <a:t>10.50 / 2l</a:t>
                      </a:r>
                    </a:p>
                  </a:txBody>
                  <a:tcPr/>
                </a:tc>
                <a:tc>
                  <a:txBody>
                    <a:bodyPr/>
                    <a:lstStyle/>
                    <a:p>
                      <a:r>
                        <a:rPr lang="en-US" sz="1400" dirty="0"/>
                        <a:t>2000</a:t>
                      </a:r>
                    </a:p>
                  </a:txBody>
                  <a:tcPr/>
                </a:tc>
                <a:extLst>
                  <a:ext uri="{0D108BD9-81ED-4DB2-BD59-A6C34878D82A}">
                    <a16:rowId xmlns:a16="http://schemas.microsoft.com/office/drawing/2014/main" val="2240375608"/>
                  </a:ext>
                </a:extLst>
              </a:tr>
              <a:tr h="334278">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121733690"/>
                  </a:ext>
                </a:extLst>
              </a:tr>
              <a:tr h="334278">
                <a:tc>
                  <a:txBody>
                    <a:bodyPr/>
                    <a:lstStyle/>
                    <a:p>
                      <a:r>
                        <a:rPr lang="en-US" sz="1400" dirty="0"/>
                        <a:t>Total</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008807855"/>
                  </a:ext>
                </a:extLst>
              </a:tr>
            </a:tbl>
          </a:graphicData>
        </a:graphic>
      </p:graphicFrame>
      <p:sp>
        <p:nvSpPr>
          <p:cNvPr id="12" name="TextBox 11">
            <a:extLst>
              <a:ext uri="{FF2B5EF4-FFF2-40B4-BE49-F238E27FC236}">
                <a16:creationId xmlns:a16="http://schemas.microsoft.com/office/drawing/2014/main" id="{A9745050-D08B-42AA-BCF6-703EE1034B68}"/>
              </a:ext>
            </a:extLst>
          </p:cNvPr>
          <p:cNvSpPr txBox="1"/>
          <p:nvPr/>
        </p:nvSpPr>
        <p:spPr>
          <a:xfrm>
            <a:off x="7035746" y="3852992"/>
            <a:ext cx="1644758" cy="1384995"/>
          </a:xfrm>
          <a:prstGeom prst="rect">
            <a:avLst/>
          </a:prstGeom>
          <a:noFill/>
        </p:spPr>
        <p:txBody>
          <a:bodyPr wrap="square" rtlCol="0">
            <a:spAutoFit/>
          </a:bodyPr>
          <a:lstStyle/>
          <a:p>
            <a:r>
              <a:rPr lang="en-US" sz="1400" b="1" dirty="0"/>
              <a:t>Kg</a:t>
            </a:r>
            <a:r>
              <a:rPr lang="en-US" sz="1400" dirty="0"/>
              <a:t> must be converted into grams</a:t>
            </a:r>
          </a:p>
          <a:p>
            <a:endParaRPr lang="en-US" sz="1400" dirty="0"/>
          </a:p>
          <a:p>
            <a:r>
              <a:rPr lang="en-US" sz="1400" b="1" dirty="0"/>
              <a:t>L</a:t>
            </a:r>
            <a:r>
              <a:rPr lang="en-US" sz="1400" dirty="0"/>
              <a:t> must be converted into ml.</a:t>
            </a:r>
          </a:p>
        </p:txBody>
      </p:sp>
      <p:cxnSp>
        <p:nvCxnSpPr>
          <p:cNvPr id="13" name="Straight Arrow Connector 12">
            <a:extLst>
              <a:ext uri="{FF2B5EF4-FFF2-40B4-BE49-F238E27FC236}">
                <a16:creationId xmlns:a16="http://schemas.microsoft.com/office/drawing/2014/main" id="{0D0D2ABC-F41D-453C-B831-A56F40C02687}"/>
              </a:ext>
            </a:extLst>
          </p:cNvPr>
          <p:cNvCxnSpPr>
            <a:cxnSpLocks/>
          </p:cNvCxnSpPr>
          <p:nvPr/>
        </p:nvCxnSpPr>
        <p:spPr>
          <a:xfrm>
            <a:off x="6804249" y="3573016"/>
            <a:ext cx="576063" cy="279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7D8F1EF-982C-44BA-8581-26325288BAF4}"/>
              </a:ext>
            </a:extLst>
          </p:cNvPr>
          <p:cNvCxnSpPr>
            <a:cxnSpLocks/>
          </p:cNvCxnSpPr>
          <p:nvPr/>
        </p:nvCxnSpPr>
        <p:spPr>
          <a:xfrm flipV="1">
            <a:off x="6804249" y="5187255"/>
            <a:ext cx="648071" cy="449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189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6AB1C42-0E16-43B1-A7AA-5FE774EB0FD4}"/>
              </a:ext>
            </a:extLst>
          </p:cNvPr>
          <p:cNvSpPr>
            <a:spLocks noGrp="1"/>
          </p:cNvSpPr>
          <p:nvPr>
            <p:ph type="title"/>
          </p:nvPr>
        </p:nvSpPr>
        <p:spPr>
          <a:xfrm>
            <a:off x="1683196" y="141015"/>
            <a:ext cx="7093844" cy="629259"/>
          </a:xfrm>
        </p:spPr>
        <p:txBody>
          <a:bodyPr>
            <a:normAutofit fontScale="90000"/>
          </a:bodyPr>
          <a:lstStyle/>
          <a:p>
            <a:pPr algn="l"/>
            <a:r>
              <a:rPr lang="en-US" sz="4000" dirty="0">
                <a:latin typeface="+mn-lt"/>
                <a:ea typeface="Roboto" panose="02000000000000000000" pitchFamily="2" charset="0"/>
              </a:rPr>
              <a:t>How to Cost a Recipe (Step 4)</a:t>
            </a:r>
          </a:p>
        </p:txBody>
      </p:sp>
      <p:graphicFrame>
        <p:nvGraphicFramePr>
          <p:cNvPr id="8" name="Table 5">
            <a:extLst>
              <a:ext uri="{FF2B5EF4-FFF2-40B4-BE49-F238E27FC236}">
                <a16:creationId xmlns:a16="http://schemas.microsoft.com/office/drawing/2014/main" id="{23D99A4A-643A-4989-8F4C-55A8AAD43FF4}"/>
              </a:ext>
            </a:extLst>
          </p:cNvPr>
          <p:cNvGraphicFramePr>
            <a:graphicFrameLocks noGrp="1"/>
          </p:cNvGraphicFramePr>
          <p:nvPr>
            <p:extLst>
              <p:ext uri="{D42A27DB-BD31-4B8C-83A1-F6EECF244321}">
                <p14:modId xmlns:p14="http://schemas.microsoft.com/office/powerpoint/2010/main" val="474833079"/>
              </p:ext>
            </p:extLst>
          </p:nvPr>
        </p:nvGraphicFramePr>
        <p:xfrm>
          <a:off x="184777" y="1716618"/>
          <a:ext cx="8774446" cy="2966720"/>
        </p:xfrm>
        <a:graphic>
          <a:graphicData uri="http://schemas.openxmlformats.org/drawingml/2006/table">
            <a:tbl>
              <a:tblPr firstRow="1" bandRow="1">
                <a:tableStyleId>{5C22544A-7EE6-4342-B048-85BDC9FD1C3A}</a:tableStyleId>
              </a:tblPr>
              <a:tblGrid>
                <a:gridCol w="1545717">
                  <a:extLst>
                    <a:ext uri="{9D8B030D-6E8A-4147-A177-3AD203B41FA5}">
                      <a16:colId xmlns:a16="http://schemas.microsoft.com/office/drawing/2014/main" val="1651947685"/>
                    </a:ext>
                  </a:extLst>
                </a:gridCol>
                <a:gridCol w="1567307">
                  <a:extLst>
                    <a:ext uri="{9D8B030D-6E8A-4147-A177-3AD203B41FA5}">
                      <a16:colId xmlns:a16="http://schemas.microsoft.com/office/drawing/2014/main" val="3785987463"/>
                    </a:ext>
                  </a:extLst>
                </a:gridCol>
                <a:gridCol w="1069785">
                  <a:extLst>
                    <a:ext uri="{9D8B030D-6E8A-4147-A177-3AD203B41FA5}">
                      <a16:colId xmlns:a16="http://schemas.microsoft.com/office/drawing/2014/main" val="474504105"/>
                    </a:ext>
                  </a:extLst>
                </a:gridCol>
                <a:gridCol w="1764030">
                  <a:extLst>
                    <a:ext uri="{9D8B030D-6E8A-4147-A177-3AD203B41FA5}">
                      <a16:colId xmlns:a16="http://schemas.microsoft.com/office/drawing/2014/main" val="42348231"/>
                    </a:ext>
                  </a:extLst>
                </a:gridCol>
                <a:gridCol w="2827607">
                  <a:extLst>
                    <a:ext uri="{9D8B030D-6E8A-4147-A177-3AD203B41FA5}">
                      <a16:colId xmlns:a16="http://schemas.microsoft.com/office/drawing/2014/main" val="2590830188"/>
                    </a:ext>
                  </a:extLst>
                </a:gridCol>
              </a:tblGrid>
              <a:tr h="370840">
                <a:tc>
                  <a:txBody>
                    <a:bodyPr/>
                    <a:lstStyle/>
                    <a:p>
                      <a:r>
                        <a:rPr lang="en-US" dirty="0"/>
                        <a:t>Ingredient</a:t>
                      </a:r>
                    </a:p>
                  </a:txBody>
                  <a:tcPr/>
                </a:tc>
                <a:tc>
                  <a:txBody>
                    <a:bodyPr/>
                    <a:lstStyle/>
                    <a:p>
                      <a:r>
                        <a:rPr lang="en-US" dirty="0"/>
                        <a:t>Measurement</a:t>
                      </a:r>
                    </a:p>
                  </a:txBody>
                  <a:tcPr/>
                </a:tc>
                <a:tc>
                  <a:txBody>
                    <a:bodyPr/>
                    <a:lstStyle/>
                    <a:p>
                      <a:r>
                        <a:rPr lang="en-US" dirty="0"/>
                        <a:t>Quantity</a:t>
                      </a:r>
                    </a:p>
                  </a:txBody>
                  <a:tcPr/>
                </a:tc>
                <a:tc>
                  <a:txBody>
                    <a:bodyPr/>
                    <a:lstStyle/>
                    <a:p>
                      <a:r>
                        <a:rPr lang="en-US" dirty="0" err="1"/>
                        <a:t>Kibsons</a:t>
                      </a:r>
                      <a:endParaRPr lang="en-US" dirty="0"/>
                    </a:p>
                  </a:txBody>
                  <a:tcPr/>
                </a:tc>
                <a:tc>
                  <a:txBody>
                    <a:bodyPr/>
                    <a:lstStyle/>
                    <a:p>
                      <a:endParaRPr lang="en-US" dirty="0"/>
                    </a:p>
                  </a:txBody>
                  <a:tcPr/>
                </a:tc>
                <a:extLst>
                  <a:ext uri="{0D108BD9-81ED-4DB2-BD59-A6C34878D82A}">
                    <a16:rowId xmlns:a16="http://schemas.microsoft.com/office/drawing/2014/main" val="1128746030"/>
                  </a:ext>
                </a:extLst>
              </a:tr>
              <a:tr h="370840">
                <a:tc>
                  <a:txBody>
                    <a:bodyPr/>
                    <a:lstStyle/>
                    <a:p>
                      <a:pPr algn="ctr"/>
                      <a:r>
                        <a:rPr lang="en-US" sz="1600" dirty="0"/>
                        <a:t>AP Flour</a:t>
                      </a:r>
                    </a:p>
                  </a:txBody>
                  <a:tcPr/>
                </a:tc>
                <a:tc>
                  <a:txBody>
                    <a:bodyPr/>
                    <a:lstStyle/>
                    <a:p>
                      <a:pPr algn="ctr"/>
                      <a:r>
                        <a:rPr lang="en-US" sz="1600" dirty="0"/>
                        <a:t>g</a:t>
                      </a:r>
                    </a:p>
                  </a:txBody>
                  <a:tcPr/>
                </a:tc>
                <a:tc>
                  <a:txBody>
                    <a:bodyPr/>
                    <a:lstStyle/>
                    <a:p>
                      <a:pPr algn="ctr"/>
                      <a:r>
                        <a:rPr lang="en-US" sz="1600" dirty="0"/>
                        <a:t>100</a:t>
                      </a:r>
                    </a:p>
                  </a:txBody>
                  <a:tcPr/>
                </a:tc>
                <a:tc>
                  <a:txBody>
                    <a:bodyPr/>
                    <a:lstStyle/>
                    <a:p>
                      <a:pPr algn="ctr"/>
                      <a:r>
                        <a:rPr lang="en-US" sz="1600" dirty="0"/>
                        <a:t>8.75/ 2kg (2000)</a:t>
                      </a:r>
                    </a:p>
                  </a:txBody>
                  <a:tcPr/>
                </a:tc>
                <a:tc>
                  <a:txBody>
                    <a:bodyPr/>
                    <a:lstStyle/>
                    <a:p>
                      <a:pPr algn="ctr"/>
                      <a:r>
                        <a:rPr lang="en-US" sz="1600" dirty="0"/>
                        <a:t>8.75/2000= 0.004</a:t>
                      </a:r>
                    </a:p>
                  </a:txBody>
                  <a:tcPr/>
                </a:tc>
                <a:extLst>
                  <a:ext uri="{0D108BD9-81ED-4DB2-BD59-A6C34878D82A}">
                    <a16:rowId xmlns:a16="http://schemas.microsoft.com/office/drawing/2014/main" val="3951916487"/>
                  </a:ext>
                </a:extLst>
              </a:tr>
              <a:tr h="370840">
                <a:tc>
                  <a:txBody>
                    <a:bodyPr/>
                    <a:lstStyle/>
                    <a:p>
                      <a:pPr algn="ctr"/>
                      <a:r>
                        <a:rPr lang="en-US" sz="1600" dirty="0"/>
                        <a:t>White Sugar</a:t>
                      </a:r>
                    </a:p>
                  </a:txBody>
                  <a:tcPr/>
                </a:tc>
                <a:tc>
                  <a:txBody>
                    <a:bodyPr/>
                    <a:lstStyle/>
                    <a:p>
                      <a:pPr algn="ctr"/>
                      <a:r>
                        <a:rPr lang="en-US" sz="1600" dirty="0"/>
                        <a:t>g</a:t>
                      </a:r>
                    </a:p>
                  </a:txBody>
                  <a:tcPr/>
                </a:tc>
                <a:tc>
                  <a:txBody>
                    <a:bodyPr/>
                    <a:lstStyle/>
                    <a:p>
                      <a:pPr algn="ctr"/>
                      <a:r>
                        <a:rPr lang="en-US" sz="1600" dirty="0"/>
                        <a:t>25</a:t>
                      </a:r>
                    </a:p>
                  </a:txBody>
                  <a:tcPr/>
                </a:tc>
                <a:tc>
                  <a:txBody>
                    <a:bodyPr/>
                    <a:lstStyle/>
                    <a:p>
                      <a:pPr algn="ctr"/>
                      <a:r>
                        <a:rPr lang="en-US" sz="1600" dirty="0"/>
                        <a:t>5.50/1 kg (1000)</a:t>
                      </a:r>
                    </a:p>
                  </a:txBody>
                  <a:tcPr/>
                </a:tc>
                <a:tc>
                  <a:txBody>
                    <a:bodyPr/>
                    <a:lstStyle/>
                    <a:p>
                      <a:pPr algn="ctr"/>
                      <a:r>
                        <a:rPr lang="en-US" sz="1600" dirty="0"/>
                        <a:t>5.50/1000=0.0055</a:t>
                      </a:r>
                    </a:p>
                  </a:txBody>
                  <a:tcPr/>
                </a:tc>
                <a:extLst>
                  <a:ext uri="{0D108BD9-81ED-4DB2-BD59-A6C34878D82A}">
                    <a16:rowId xmlns:a16="http://schemas.microsoft.com/office/drawing/2014/main" val="1804956700"/>
                  </a:ext>
                </a:extLst>
              </a:tr>
              <a:tr h="370840">
                <a:tc>
                  <a:txBody>
                    <a:bodyPr/>
                    <a:lstStyle/>
                    <a:p>
                      <a:pPr algn="ctr"/>
                      <a:r>
                        <a:rPr lang="en-US" sz="1600" dirty="0"/>
                        <a:t>Egg</a:t>
                      </a:r>
                    </a:p>
                  </a:txBody>
                  <a:tcPr/>
                </a:tc>
                <a:tc>
                  <a:txBody>
                    <a:bodyPr/>
                    <a:lstStyle/>
                    <a:p>
                      <a:pPr algn="ctr"/>
                      <a:r>
                        <a:rPr lang="en-US" sz="1600" dirty="0"/>
                        <a:t>each</a:t>
                      </a:r>
                    </a:p>
                  </a:txBody>
                  <a:tcPr/>
                </a:tc>
                <a:tc>
                  <a:txBody>
                    <a:bodyPr/>
                    <a:lstStyle/>
                    <a:p>
                      <a:pPr algn="ctr"/>
                      <a:r>
                        <a:rPr lang="en-US" sz="1600" dirty="0"/>
                        <a:t>1</a:t>
                      </a:r>
                    </a:p>
                  </a:txBody>
                  <a:tcPr/>
                </a:tc>
                <a:tc>
                  <a:txBody>
                    <a:bodyPr/>
                    <a:lstStyle/>
                    <a:p>
                      <a:pPr algn="ctr"/>
                      <a:r>
                        <a:rPr lang="en-US" sz="1600" dirty="0"/>
                        <a:t>10.00/15 eggs</a:t>
                      </a:r>
                    </a:p>
                  </a:txBody>
                  <a:tcPr/>
                </a:tc>
                <a:tc>
                  <a:txBody>
                    <a:bodyPr/>
                    <a:lstStyle/>
                    <a:p>
                      <a:pPr algn="ctr"/>
                      <a:r>
                        <a:rPr lang="en-US" sz="1600" dirty="0"/>
                        <a:t>10.00/15= 0.6666 (0.67)</a:t>
                      </a:r>
                    </a:p>
                  </a:txBody>
                  <a:tcPr/>
                </a:tc>
                <a:extLst>
                  <a:ext uri="{0D108BD9-81ED-4DB2-BD59-A6C34878D82A}">
                    <a16:rowId xmlns:a16="http://schemas.microsoft.com/office/drawing/2014/main" val="2644910327"/>
                  </a:ext>
                </a:extLst>
              </a:tr>
              <a:tr h="370840">
                <a:tc>
                  <a:txBody>
                    <a:bodyPr/>
                    <a:lstStyle/>
                    <a:p>
                      <a:pPr algn="ctr"/>
                      <a:r>
                        <a:rPr lang="en-US" sz="1600" dirty="0"/>
                        <a:t>Vanilla Extract</a:t>
                      </a:r>
                    </a:p>
                  </a:txBody>
                  <a:tcPr/>
                </a:tc>
                <a:tc>
                  <a:txBody>
                    <a:bodyPr/>
                    <a:lstStyle/>
                    <a:p>
                      <a:pPr algn="ctr"/>
                      <a:r>
                        <a:rPr lang="en-US" sz="1600" dirty="0"/>
                        <a:t>ml</a:t>
                      </a:r>
                    </a:p>
                  </a:txBody>
                  <a:tcPr/>
                </a:tc>
                <a:tc>
                  <a:txBody>
                    <a:bodyPr/>
                    <a:lstStyle/>
                    <a:p>
                      <a:pPr algn="ctr"/>
                      <a:r>
                        <a:rPr lang="en-US" sz="1600" dirty="0"/>
                        <a:t>5</a:t>
                      </a:r>
                    </a:p>
                  </a:txBody>
                  <a:tcPr/>
                </a:tc>
                <a:tc>
                  <a:txBody>
                    <a:bodyPr/>
                    <a:lstStyle/>
                    <a:p>
                      <a:pPr algn="ctr"/>
                      <a:r>
                        <a:rPr lang="en-US" sz="1600" dirty="0"/>
                        <a:t>53.00/100ml</a:t>
                      </a:r>
                    </a:p>
                  </a:txBody>
                  <a:tcPr/>
                </a:tc>
                <a:tc>
                  <a:txBody>
                    <a:bodyPr/>
                    <a:lstStyle/>
                    <a:p>
                      <a:pPr algn="ctr"/>
                      <a:r>
                        <a:rPr lang="en-US" sz="1600" dirty="0"/>
                        <a:t>53.00/100= 0.53</a:t>
                      </a:r>
                    </a:p>
                  </a:txBody>
                  <a:tcPr/>
                </a:tc>
                <a:extLst>
                  <a:ext uri="{0D108BD9-81ED-4DB2-BD59-A6C34878D82A}">
                    <a16:rowId xmlns:a16="http://schemas.microsoft.com/office/drawing/2014/main" val="78988030"/>
                  </a:ext>
                </a:extLst>
              </a:tr>
              <a:tr h="370840">
                <a:tc>
                  <a:txBody>
                    <a:bodyPr/>
                    <a:lstStyle/>
                    <a:p>
                      <a:pPr algn="ctr"/>
                      <a:r>
                        <a:rPr lang="en-US" sz="1600" dirty="0"/>
                        <a:t>Milk</a:t>
                      </a:r>
                    </a:p>
                  </a:txBody>
                  <a:tcPr/>
                </a:tc>
                <a:tc>
                  <a:txBody>
                    <a:bodyPr/>
                    <a:lstStyle/>
                    <a:p>
                      <a:pPr algn="ctr"/>
                      <a:r>
                        <a:rPr lang="en-US" sz="1600" dirty="0"/>
                        <a:t>ml</a:t>
                      </a:r>
                    </a:p>
                  </a:txBody>
                  <a:tcPr/>
                </a:tc>
                <a:tc>
                  <a:txBody>
                    <a:bodyPr/>
                    <a:lstStyle/>
                    <a:p>
                      <a:pPr algn="ctr"/>
                      <a:r>
                        <a:rPr lang="en-US" sz="1600" dirty="0"/>
                        <a:t>30</a:t>
                      </a:r>
                    </a:p>
                  </a:txBody>
                  <a:tcPr/>
                </a:tc>
                <a:tc>
                  <a:txBody>
                    <a:bodyPr/>
                    <a:lstStyle/>
                    <a:p>
                      <a:pPr algn="ctr"/>
                      <a:r>
                        <a:rPr lang="en-US" sz="1600" dirty="0"/>
                        <a:t>10.50/2 l (2000)</a:t>
                      </a:r>
                    </a:p>
                  </a:txBody>
                  <a:tcPr/>
                </a:tc>
                <a:tc>
                  <a:txBody>
                    <a:bodyPr/>
                    <a:lstStyle/>
                    <a:p>
                      <a:pPr algn="ctr"/>
                      <a:r>
                        <a:rPr lang="en-US" sz="1600" dirty="0"/>
                        <a:t>10.50/2000= 0.005</a:t>
                      </a:r>
                    </a:p>
                  </a:txBody>
                  <a:tcPr/>
                </a:tc>
                <a:extLst>
                  <a:ext uri="{0D108BD9-81ED-4DB2-BD59-A6C34878D82A}">
                    <a16:rowId xmlns:a16="http://schemas.microsoft.com/office/drawing/2014/main" val="2240375608"/>
                  </a:ext>
                </a:extLst>
              </a:tr>
              <a:tr h="370840">
                <a:tc>
                  <a:txBody>
                    <a:bodyPr/>
                    <a:lstStyle/>
                    <a:p>
                      <a:pPr algn="ct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dirty="0"/>
                    </a:p>
                  </a:txBody>
                  <a:tcPr/>
                </a:tc>
                <a:extLst>
                  <a:ext uri="{0D108BD9-81ED-4DB2-BD59-A6C34878D82A}">
                    <a16:rowId xmlns:a16="http://schemas.microsoft.com/office/drawing/2014/main" val="3121733690"/>
                  </a:ext>
                </a:extLst>
              </a:tr>
              <a:tr h="370840">
                <a:tc>
                  <a:txBody>
                    <a:bodyPr/>
                    <a:lstStyle/>
                    <a:p>
                      <a:pPr algn="ctr"/>
                      <a:r>
                        <a:rPr lang="en-US" sz="1600" dirty="0"/>
                        <a:t>Total</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008807855"/>
                  </a:ext>
                </a:extLst>
              </a:tr>
            </a:tbl>
          </a:graphicData>
        </a:graphic>
      </p:graphicFrame>
      <p:sp>
        <p:nvSpPr>
          <p:cNvPr id="10" name="TextBox 9">
            <a:extLst>
              <a:ext uri="{FF2B5EF4-FFF2-40B4-BE49-F238E27FC236}">
                <a16:creationId xmlns:a16="http://schemas.microsoft.com/office/drawing/2014/main" id="{57C0DA8C-464F-4041-B997-35E571BE81D4}"/>
              </a:ext>
            </a:extLst>
          </p:cNvPr>
          <p:cNvSpPr txBox="1"/>
          <p:nvPr/>
        </p:nvSpPr>
        <p:spPr>
          <a:xfrm>
            <a:off x="1561513" y="5260350"/>
            <a:ext cx="6020973" cy="369332"/>
          </a:xfrm>
          <a:prstGeom prst="rect">
            <a:avLst/>
          </a:prstGeom>
          <a:noFill/>
        </p:spPr>
        <p:txBody>
          <a:bodyPr wrap="square" rtlCol="0">
            <a:spAutoFit/>
          </a:bodyPr>
          <a:lstStyle/>
          <a:p>
            <a:r>
              <a:rPr lang="en-US" dirty="0"/>
              <a:t>Work out the price of the smallest unit: 1 g, 1 ml, 1 piece.</a:t>
            </a:r>
          </a:p>
        </p:txBody>
      </p:sp>
    </p:spTree>
    <p:extLst>
      <p:ext uri="{BB962C8B-B14F-4D97-AF65-F5344CB8AC3E}">
        <p14:creationId xmlns:p14="http://schemas.microsoft.com/office/powerpoint/2010/main" val="284522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72D6A7C-6323-4477-96EA-E46EC794BF5A}"/>
              </a:ext>
            </a:extLst>
          </p:cNvPr>
          <p:cNvSpPr>
            <a:spLocks noGrp="1"/>
          </p:cNvSpPr>
          <p:nvPr>
            <p:ph type="title"/>
          </p:nvPr>
        </p:nvSpPr>
        <p:spPr>
          <a:xfrm>
            <a:off x="1655833" y="136329"/>
            <a:ext cx="6795074" cy="638560"/>
          </a:xfrm>
        </p:spPr>
        <p:txBody>
          <a:bodyPr>
            <a:normAutofit fontScale="90000"/>
          </a:bodyPr>
          <a:lstStyle/>
          <a:p>
            <a:pPr algn="l"/>
            <a:r>
              <a:rPr lang="en-US" sz="4000" dirty="0">
                <a:latin typeface="+mn-lt"/>
                <a:ea typeface="Roboto" panose="02000000000000000000" pitchFamily="2" charset="0"/>
              </a:rPr>
              <a:t>How to Cost a Recipe (Step 5)</a:t>
            </a:r>
          </a:p>
        </p:txBody>
      </p:sp>
      <p:graphicFrame>
        <p:nvGraphicFramePr>
          <p:cNvPr id="8" name="Table 5">
            <a:extLst>
              <a:ext uri="{FF2B5EF4-FFF2-40B4-BE49-F238E27FC236}">
                <a16:creationId xmlns:a16="http://schemas.microsoft.com/office/drawing/2014/main" id="{5A63A5B7-331C-4B55-9081-EF8E021A29C7}"/>
              </a:ext>
            </a:extLst>
          </p:cNvPr>
          <p:cNvGraphicFramePr>
            <a:graphicFrameLocks noGrp="1"/>
          </p:cNvGraphicFramePr>
          <p:nvPr>
            <p:extLst>
              <p:ext uri="{D42A27DB-BD31-4B8C-83A1-F6EECF244321}">
                <p14:modId xmlns:p14="http://schemas.microsoft.com/office/powerpoint/2010/main" val="3678651481"/>
              </p:ext>
            </p:extLst>
          </p:nvPr>
        </p:nvGraphicFramePr>
        <p:xfrm>
          <a:off x="191169" y="2278767"/>
          <a:ext cx="8787223" cy="3235960"/>
        </p:xfrm>
        <a:graphic>
          <a:graphicData uri="http://schemas.openxmlformats.org/drawingml/2006/table">
            <a:tbl>
              <a:tblPr firstRow="1" bandRow="1">
                <a:tableStyleId>{5C22544A-7EE6-4342-B048-85BDC9FD1C3A}</a:tableStyleId>
              </a:tblPr>
              <a:tblGrid>
                <a:gridCol w="1247775">
                  <a:extLst>
                    <a:ext uri="{9D8B030D-6E8A-4147-A177-3AD203B41FA5}">
                      <a16:colId xmlns:a16="http://schemas.microsoft.com/office/drawing/2014/main" val="1651947685"/>
                    </a:ext>
                  </a:extLst>
                </a:gridCol>
                <a:gridCol w="972816">
                  <a:extLst>
                    <a:ext uri="{9D8B030D-6E8A-4147-A177-3AD203B41FA5}">
                      <a16:colId xmlns:a16="http://schemas.microsoft.com/office/drawing/2014/main" val="3785987463"/>
                    </a:ext>
                  </a:extLst>
                </a:gridCol>
                <a:gridCol w="1080120">
                  <a:extLst>
                    <a:ext uri="{9D8B030D-6E8A-4147-A177-3AD203B41FA5}">
                      <a16:colId xmlns:a16="http://schemas.microsoft.com/office/drawing/2014/main" val="474504105"/>
                    </a:ext>
                  </a:extLst>
                </a:gridCol>
                <a:gridCol w="1512168">
                  <a:extLst>
                    <a:ext uri="{9D8B030D-6E8A-4147-A177-3AD203B41FA5}">
                      <a16:colId xmlns:a16="http://schemas.microsoft.com/office/drawing/2014/main" val="42348231"/>
                    </a:ext>
                  </a:extLst>
                </a:gridCol>
                <a:gridCol w="1967230">
                  <a:extLst>
                    <a:ext uri="{9D8B030D-6E8A-4147-A177-3AD203B41FA5}">
                      <a16:colId xmlns:a16="http://schemas.microsoft.com/office/drawing/2014/main" val="2590830188"/>
                    </a:ext>
                  </a:extLst>
                </a:gridCol>
                <a:gridCol w="2007114">
                  <a:extLst>
                    <a:ext uri="{9D8B030D-6E8A-4147-A177-3AD203B41FA5}">
                      <a16:colId xmlns:a16="http://schemas.microsoft.com/office/drawing/2014/main" val="703925931"/>
                    </a:ext>
                  </a:extLst>
                </a:gridCol>
              </a:tblGrid>
              <a:tr h="370840">
                <a:tc>
                  <a:txBody>
                    <a:bodyPr/>
                    <a:lstStyle/>
                    <a:p>
                      <a:r>
                        <a:rPr lang="en-US" dirty="0"/>
                        <a:t>Ingredient</a:t>
                      </a:r>
                    </a:p>
                  </a:txBody>
                  <a:tcPr/>
                </a:tc>
                <a:tc>
                  <a:txBody>
                    <a:bodyPr/>
                    <a:lstStyle/>
                    <a:p>
                      <a:r>
                        <a:rPr lang="en-US" dirty="0"/>
                        <a:t>Measure-</a:t>
                      </a:r>
                      <a:r>
                        <a:rPr lang="en-US" dirty="0" err="1"/>
                        <a:t>ment</a:t>
                      </a:r>
                      <a:endParaRPr lang="en-US" dirty="0"/>
                    </a:p>
                  </a:txBody>
                  <a:tcPr/>
                </a:tc>
                <a:tc>
                  <a:txBody>
                    <a:bodyPr/>
                    <a:lstStyle/>
                    <a:p>
                      <a:r>
                        <a:rPr lang="en-US" dirty="0"/>
                        <a:t>Quantity</a:t>
                      </a:r>
                    </a:p>
                  </a:txBody>
                  <a:tcPr/>
                </a:tc>
                <a:tc>
                  <a:txBody>
                    <a:bodyPr/>
                    <a:lstStyle/>
                    <a:p>
                      <a:r>
                        <a:rPr lang="en-US" dirty="0" err="1"/>
                        <a:t>Kibsons</a:t>
                      </a:r>
                      <a:endParaRPr lang="en-US" dirty="0"/>
                    </a:p>
                  </a:txBody>
                  <a:tcPr/>
                </a:tc>
                <a:tc>
                  <a:txBody>
                    <a:bodyPr/>
                    <a:lstStyle/>
                    <a:p>
                      <a:r>
                        <a:rPr lang="en-US" dirty="0"/>
                        <a:t>Calculation </a:t>
                      </a:r>
                    </a:p>
                    <a:p>
                      <a:r>
                        <a:rPr lang="en-US" dirty="0"/>
                        <a:t>per smallest unit</a:t>
                      </a:r>
                    </a:p>
                  </a:txBody>
                  <a:tcPr/>
                </a:tc>
                <a:tc>
                  <a:txBody>
                    <a:bodyPr/>
                    <a:lstStyle/>
                    <a:p>
                      <a:endParaRPr lang="en-US" dirty="0"/>
                    </a:p>
                  </a:txBody>
                  <a:tcPr/>
                </a:tc>
                <a:extLst>
                  <a:ext uri="{0D108BD9-81ED-4DB2-BD59-A6C34878D82A}">
                    <a16:rowId xmlns:a16="http://schemas.microsoft.com/office/drawing/2014/main" val="1128746030"/>
                  </a:ext>
                </a:extLst>
              </a:tr>
              <a:tr h="370840">
                <a:tc>
                  <a:txBody>
                    <a:bodyPr/>
                    <a:lstStyle/>
                    <a:p>
                      <a:pPr algn="ctr"/>
                      <a:r>
                        <a:rPr lang="en-US" sz="1400" dirty="0"/>
                        <a:t>AP Flour</a:t>
                      </a:r>
                    </a:p>
                  </a:txBody>
                  <a:tcPr/>
                </a:tc>
                <a:tc>
                  <a:txBody>
                    <a:bodyPr/>
                    <a:lstStyle/>
                    <a:p>
                      <a:pPr algn="ctr"/>
                      <a:r>
                        <a:rPr lang="en-US" sz="1400" dirty="0"/>
                        <a:t>g</a:t>
                      </a:r>
                    </a:p>
                  </a:txBody>
                  <a:tcPr/>
                </a:tc>
                <a:tc>
                  <a:txBody>
                    <a:bodyPr/>
                    <a:lstStyle/>
                    <a:p>
                      <a:pPr algn="ctr"/>
                      <a:r>
                        <a:rPr lang="en-US" sz="1400" dirty="0"/>
                        <a:t>100</a:t>
                      </a:r>
                    </a:p>
                  </a:txBody>
                  <a:tcPr/>
                </a:tc>
                <a:tc>
                  <a:txBody>
                    <a:bodyPr/>
                    <a:lstStyle/>
                    <a:p>
                      <a:pPr algn="ctr"/>
                      <a:r>
                        <a:rPr lang="en-US" sz="1400" dirty="0"/>
                        <a:t>8.75/ 2kg (2000)</a:t>
                      </a:r>
                    </a:p>
                  </a:txBody>
                  <a:tcPr/>
                </a:tc>
                <a:tc>
                  <a:txBody>
                    <a:bodyPr/>
                    <a:lstStyle/>
                    <a:p>
                      <a:pPr algn="ctr"/>
                      <a:r>
                        <a:rPr lang="en-US" sz="1400" dirty="0"/>
                        <a:t>8.75/2000= 0.004</a:t>
                      </a:r>
                    </a:p>
                  </a:txBody>
                  <a:tcPr/>
                </a:tc>
                <a:tc>
                  <a:txBody>
                    <a:bodyPr/>
                    <a:lstStyle/>
                    <a:p>
                      <a:pPr algn="ctr"/>
                      <a:r>
                        <a:rPr lang="en-US" sz="1400" dirty="0"/>
                        <a:t>100x0.004=0.40</a:t>
                      </a:r>
                    </a:p>
                  </a:txBody>
                  <a:tcPr/>
                </a:tc>
                <a:extLst>
                  <a:ext uri="{0D108BD9-81ED-4DB2-BD59-A6C34878D82A}">
                    <a16:rowId xmlns:a16="http://schemas.microsoft.com/office/drawing/2014/main" val="3951916487"/>
                  </a:ext>
                </a:extLst>
              </a:tr>
              <a:tr h="370840">
                <a:tc>
                  <a:txBody>
                    <a:bodyPr/>
                    <a:lstStyle/>
                    <a:p>
                      <a:pPr algn="ctr"/>
                      <a:r>
                        <a:rPr lang="en-US" sz="1400" dirty="0"/>
                        <a:t>White Sugar</a:t>
                      </a:r>
                    </a:p>
                  </a:txBody>
                  <a:tcPr/>
                </a:tc>
                <a:tc>
                  <a:txBody>
                    <a:bodyPr/>
                    <a:lstStyle/>
                    <a:p>
                      <a:pPr algn="ctr"/>
                      <a:r>
                        <a:rPr lang="en-US" sz="1400" dirty="0"/>
                        <a:t>g</a:t>
                      </a:r>
                    </a:p>
                  </a:txBody>
                  <a:tcPr/>
                </a:tc>
                <a:tc>
                  <a:txBody>
                    <a:bodyPr/>
                    <a:lstStyle/>
                    <a:p>
                      <a:pPr algn="ctr"/>
                      <a:r>
                        <a:rPr lang="en-US" sz="1400" dirty="0"/>
                        <a:t>25</a:t>
                      </a:r>
                    </a:p>
                  </a:txBody>
                  <a:tcPr/>
                </a:tc>
                <a:tc>
                  <a:txBody>
                    <a:bodyPr/>
                    <a:lstStyle/>
                    <a:p>
                      <a:pPr algn="ctr"/>
                      <a:r>
                        <a:rPr lang="en-US" sz="1400" dirty="0"/>
                        <a:t>5.50/1 kg (1000)</a:t>
                      </a:r>
                    </a:p>
                  </a:txBody>
                  <a:tcPr/>
                </a:tc>
                <a:tc>
                  <a:txBody>
                    <a:bodyPr/>
                    <a:lstStyle/>
                    <a:p>
                      <a:pPr algn="ctr"/>
                      <a:r>
                        <a:rPr lang="en-US" sz="1400" dirty="0"/>
                        <a:t>5.50/1000=0.0055</a:t>
                      </a:r>
                    </a:p>
                  </a:txBody>
                  <a:tcPr/>
                </a:tc>
                <a:tc>
                  <a:txBody>
                    <a:bodyPr/>
                    <a:lstStyle/>
                    <a:p>
                      <a:pPr algn="ctr"/>
                      <a:r>
                        <a:rPr lang="en-US" sz="1400" dirty="0"/>
                        <a:t>25x0.0055=0.1375</a:t>
                      </a:r>
                    </a:p>
                  </a:txBody>
                  <a:tcPr/>
                </a:tc>
                <a:extLst>
                  <a:ext uri="{0D108BD9-81ED-4DB2-BD59-A6C34878D82A}">
                    <a16:rowId xmlns:a16="http://schemas.microsoft.com/office/drawing/2014/main" val="1804956700"/>
                  </a:ext>
                </a:extLst>
              </a:tr>
              <a:tr h="370840">
                <a:tc>
                  <a:txBody>
                    <a:bodyPr/>
                    <a:lstStyle/>
                    <a:p>
                      <a:pPr algn="ctr"/>
                      <a:r>
                        <a:rPr lang="en-US" sz="1400" dirty="0"/>
                        <a:t>Egg</a:t>
                      </a:r>
                    </a:p>
                  </a:txBody>
                  <a:tcPr/>
                </a:tc>
                <a:tc>
                  <a:txBody>
                    <a:bodyPr/>
                    <a:lstStyle/>
                    <a:p>
                      <a:pPr algn="ctr"/>
                      <a:r>
                        <a:rPr lang="en-US" sz="1400" dirty="0"/>
                        <a:t>each</a:t>
                      </a:r>
                    </a:p>
                  </a:txBody>
                  <a:tcPr/>
                </a:tc>
                <a:tc>
                  <a:txBody>
                    <a:bodyPr/>
                    <a:lstStyle/>
                    <a:p>
                      <a:pPr algn="ctr"/>
                      <a:r>
                        <a:rPr lang="en-US" sz="1400" dirty="0"/>
                        <a:t>1</a:t>
                      </a:r>
                    </a:p>
                  </a:txBody>
                  <a:tcPr/>
                </a:tc>
                <a:tc>
                  <a:txBody>
                    <a:bodyPr/>
                    <a:lstStyle/>
                    <a:p>
                      <a:pPr algn="ctr"/>
                      <a:r>
                        <a:rPr lang="en-US" sz="1400" dirty="0"/>
                        <a:t>10.00/15 eggs</a:t>
                      </a:r>
                    </a:p>
                  </a:txBody>
                  <a:tcPr/>
                </a:tc>
                <a:tc>
                  <a:txBody>
                    <a:bodyPr/>
                    <a:lstStyle/>
                    <a:p>
                      <a:pPr algn="ctr"/>
                      <a:r>
                        <a:rPr lang="en-US" sz="1400" dirty="0"/>
                        <a:t>10.00/15= 0.6666 (0.67)</a:t>
                      </a:r>
                    </a:p>
                  </a:txBody>
                  <a:tcPr/>
                </a:tc>
                <a:tc>
                  <a:txBody>
                    <a:bodyPr/>
                    <a:lstStyle/>
                    <a:p>
                      <a:pPr algn="ctr"/>
                      <a:r>
                        <a:rPr lang="en-US" sz="1400" dirty="0"/>
                        <a:t>Price of 1 =0.67</a:t>
                      </a:r>
                    </a:p>
                  </a:txBody>
                  <a:tcPr/>
                </a:tc>
                <a:extLst>
                  <a:ext uri="{0D108BD9-81ED-4DB2-BD59-A6C34878D82A}">
                    <a16:rowId xmlns:a16="http://schemas.microsoft.com/office/drawing/2014/main" val="2644910327"/>
                  </a:ext>
                </a:extLst>
              </a:tr>
              <a:tr h="370840">
                <a:tc>
                  <a:txBody>
                    <a:bodyPr/>
                    <a:lstStyle/>
                    <a:p>
                      <a:pPr algn="ctr"/>
                      <a:r>
                        <a:rPr lang="en-US" sz="1400" dirty="0"/>
                        <a:t>Vanilla Extract</a:t>
                      </a:r>
                    </a:p>
                  </a:txBody>
                  <a:tcPr/>
                </a:tc>
                <a:tc>
                  <a:txBody>
                    <a:bodyPr/>
                    <a:lstStyle/>
                    <a:p>
                      <a:pPr algn="ctr"/>
                      <a:r>
                        <a:rPr lang="en-US" sz="1400" dirty="0"/>
                        <a:t>ml</a:t>
                      </a:r>
                    </a:p>
                  </a:txBody>
                  <a:tcPr/>
                </a:tc>
                <a:tc>
                  <a:txBody>
                    <a:bodyPr/>
                    <a:lstStyle/>
                    <a:p>
                      <a:pPr algn="ctr"/>
                      <a:r>
                        <a:rPr lang="en-US" sz="1400" dirty="0"/>
                        <a:t>5</a:t>
                      </a:r>
                    </a:p>
                  </a:txBody>
                  <a:tcPr/>
                </a:tc>
                <a:tc>
                  <a:txBody>
                    <a:bodyPr/>
                    <a:lstStyle/>
                    <a:p>
                      <a:pPr algn="ctr"/>
                      <a:r>
                        <a:rPr lang="en-US" sz="1400" dirty="0"/>
                        <a:t>53.00/100ml</a:t>
                      </a:r>
                    </a:p>
                  </a:txBody>
                  <a:tcPr/>
                </a:tc>
                <a:tc>
                  <a:txBody>
                    <a:bodyPr/>
                    <a:lstStyle/>
                    <a:p>
                      <a:pPr algn="ctr"/>
                      <a:r>
                        <a:rPr lang="en-US" sz="1400" dirty="0"/>
                        <a:t>53.00/100= 0.53</a:t>
                      </a:r>
                    </a:p>
                  </a:txBody>
                  <a:tcPr/>
                </a:tc>
                <a:tc>
                  <a:txBody>
                    <a:bodyPr/>
                    <a:lstStyle/>
                    <a:p>
                      <a:pPr algn="ctr"/>
                      <a:r>
                        <a:rPr lang="en-US" sz="1400" dirty="0"/>
                        <a:t>5x0.53= 2.65</a:t>
                      </a:r>
                    </a:p>
                  </a:txBody>
                  <a:tcPr/>
                </a:tc>
                <a:extLst>
                  <a:ext uri="{0D108BD9-81ED-4DB2-BD59-A6C34878D82A}">
                    <a16:rowId xmlns:a16="http://schemas.microsoft.com/office/drawing/2014/main" val="78988030"/>
                  </a:ext>
                </a:extLst>
              </a:tr>
              <a:tr h="370840">
                <a:tc>
                  <a:txBody>
                    <a:bodyPr/>
                    <a:lstStyle/>
                    <a:p>
                      <a:pPr algn="ctr"/>
                      <a:r>
                        <a:rPr lang="en-US" sz="1400" dirty="0"/>
                        <a:t>Milk</a:t>
                      </a:r>
                    </a:p>
                  </a:txBody>
                  <a:tcPr/>
                </a:tc>
                <a:tc>
                  <a:txBody>
                    <a:bodyPr/>
                    <a:lstStyle/>
                    <a:p>
                      <a:pPr algn="ctr"/>
                      <a:r>
                        <a:rPr lang="en-US" sz="1400" dirty="0"/>
                        <a:t>ml</a:t>
                      </a:r>
                    </a:p>
                  </a:txBody>
                  <a:tcPr/>
                </a:tc>
                <a:tc>
                  <a:txBody>
                    <a:bodyPr/>
                    <a:lstStyle/>
                    <a:p>
                      <a:pPr algn="ctr"/>
                      <a:r>
                        <a:rPr lang="en-US" sz="1400" dirty="0"/>
                        <a:t>30</a:t>
                      </a:r>
                    </a:p>
                  </a:txBody>
                  <a:tcPr/>
                </a:tc>
                <a:tc>
                  <a:txBody>
                    <a:bodyPr/>
                    <a:lstStyle/>
                    <a:p>
                      <a:pPr algn="ctr"/>
                      <a:r>
                        <a:rPr lang="en-US" sz="1400" dirty="0"/>
                        <a:t>10.50/2 l (2000)</a:t>
                      </a:r>
                    </a:p>
                  </a:txBody>
                  <a:tcPr/>
                </a:tc>
                <a:tc>
                  <a:txBody>
                    <a:bodyPr/>
                    <a:lstStyle/>
                    <a:p>
                      <a:pPr algn="ctr"/>
                      <a:r>
                        <a:rPr lang="en-US" sz="1400" dirty="0"/>
                        <a:t>10.50/2000= 0.005</a:t>
                      </a:r>
                    </a:p>
                  </a:txBody>
                  <a:tcPr/>
                </a:tc>
                <a:tc>
                  <a:txBody>
                    <a:bodyPr/>
                    <a:lstStyle/>
                    <a:p>
                      <a:pPr algn="ctr"/>
                      <a:r>
                        <a:rPr lang="en-US" sz="1400" dirty="0"/>
                        <a:t>30x0.005=0.15</a:t>
                      </a:r>
                    </a:p>
                  </a:txBody>
                  <a:tcPr/>
                </a:tc>
                <a:extLst>
                  <a:ext uri="{0D108BD9-81ED-4DB2-BD59-A6C34878D82A}">
                    <a16:rowId xmlns:a16="http://schemas.microsoft.com/office/drawing/2014/main" val="2240375608"/>
                  </a:ext>
                </a:extLst>
              </a:tr>
              <a:tr h="370840">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3121733690"/>
                  </a:ext>
                </a:extLst>
              </a:tr>
              <a:tr h="370840">
                <a:tc>
                  <a:txBody>
                    <a:bodyPr/>
                    <a:lstStyle/>
                    <a:p>
                      <a:pPr algn="ctr"/>
                      <a:r>
                        <a:rPr lang="en-US" sz="1400" dirty="0"/>
                        <a:t>Total</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008807855"/>
                  </a:ext>
                </a:extLst>
              </a:tr>
            </a:tbl>
          </a:graphicData>
        </a:graphic>
      </p:graphicFrame>
      <p:sp>
        <p:nvSpPr>
          <p:cNvPr id="10" name="Arrow: Curved Left 9">
            <a:extLst>
              <a:ext uri="{FF2B5EF4-FFF2-40B4-BE49-F238E27FC236}">
                <a16:creationId xmlns:a16="http://schemas.microsoft.com/office/drawing/2014/main" id="{735AAC93-BEF5-46BF-B006-059FB75CADFD}"/>
              </a:ext>
            </a:extLst>
          </p:cNvPr>
          <p:cNvSpPr/>
          <p:nvPr/>
        </p:nvSpPr>
        <p:spPr>
          <a:xfrm rot="16200000">
            <a:off x="4068763" y="-345020"/>
            <a:ext cx="1178185" cy="3916127"/>
          </a:xfrm>
          <a:prstGeom prst="curvedLeftArrow">
            <a:avLst>
              <a:gd name="adj1" fmla="val 25000"/>
              <a:gd name="adj2" fmla="val 9737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6DA63A4-7031-43BB-8F99-54FDDD2664D0}"/>
              </a:ext>
            </a:extLst>
          </p:cNvPr>
          <p:cNvSpPr txBox="1"/>
          <p:nvPr/>
        </p:nvSpPr>
        <p:spPr>
          <a:xfrm>
            <a:off x="2102475" y="5858822"/>
            <a:ext cx="6020973" cy="369332"/>
          </a:xfrm>
          <a:prstGeom prst="rect">
            <a:avLst/>
          </a:prstGeom>
          <a:noFill/>
        </p:spPr>
        <p:txBody>
          <a:bodyPr wrap="square" rtlCol="0">
            <a:spAutoFit/>
          </a:bodyPr>
          <a:lstStyle/>
          <a:p>
            <a:r>
              <a:rPr lang="en-US" dirty="0"/>
              <a:t>Work out the price of the smallest unit: 1 g, 1 ml, 1 piece.</a:t>
            </a:r>
          </a:p>
        </p:txBody>
      </p:sp>
    </p:spTree>
    <p:extLst>
      <p:ext uri="{BB962C8B-B14F-4D97-AF65-F5344CB8AC3E}">
        <p14:creationId xmlns:p14="http://schemas.microsoft.com/office/powerpoint/2010/main" val="212105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91691F2-C0CB-4D21-8B63-B9673257CBF6}"/>
              </a:ext>
            </a:extLst>
          </p:cNvPr>
          <p:cNvSpPr>
            <a:spLocks noGrp="1"/>
          </p:cNvSpPr>
          <p:nvPr>
            <p:ph type="title"/>
          </p:nvPr>
        </p:nvSpPr>
        <p:spPr>
          <a:xfrm>
            <a:off x="1646307" y="76754"/>
            <a:ext cx="7083504" cy="750434"/>
          </a:xfrm>
        </p:spPr>
        <p:txBody>
          <a:bodyPr>
            <a:normAutofit/>
          </a:bodyPr>
          <a:lstStyle/>
          <a:p>
            <a:pPr algn="l"/>
            <a:r>
              <a:rPr lang="en-US" sz="4000" dirty="0">
                <a:latin typeface="+mn-lt"/>
                <a:ea typeface="Roboto" panose="02000000000000000000" pitchFamily="2" charset="0"/>
              </a:rPr>
              <a:t>How to Cost a Recipe (Step 6)</a:t>
            </a:r>
          </a:p>
        </p:txBody>
      </p:sp>
      <p:sp>
        <p:nvSpPr>
          <p:cNvPr id="8" name="TextBox 7">
            <a:extLst>
              <a:ext uri="{FF2B5EF4-FFF2-40B4-BE49-F238E27FC236}">
                <a16:creationId xmlns:a16="http://schemas.microsoft.com/office/drawing/2014/main" id="{8DF87F4E-1D7B-47F9-962F-6E9AF1B79747}"/>
              </a:ext>
            </a:extLst>
          </p:cNvPr>
          <p:cNvSpPr txBox="1"/>
          <p:nvPr/>
        </p:nvSpPr>
        <p:spPr>
          <a:xfrm>
            <a:off x="752927" y="1448479"/>
            <a:ext cx="7563490" cy="830997"/>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Add the costs of all the ingredients used together. This will determine the cost of the entire recipe.</a:t>
            </a:r>
            <a:endParaRPr lang="en-US" sz="2400" dirty="0"/>
          </a:p>
        </p:txBody>
      </p:sp>
      <p:sp>
        <p:nvSpPr>
          <p:cNvPr id="10" name="Arrow: Down 9">
            <a:extLst>
              <a:ext uri="{FF2B5EF4-FFF2-40B4-BE49-F238E27FC236}">
                <a16:creationId xmlns:a16="http://schemas.microsoft.com/office/drawing/2014/main" id="{4E3AE01D-E8F4-4AA8-A3D0-98D9E144DB50}"/>
              </a:ext>
            </a:extLst>
          </p:cNvPr>
          <p:cNvSpPr/>
          <p:nvPr/>
        </p:nvSpPr>
        <p:spPr>
          <a:xfrm>
            <a:off x="8223516" y="3650377"/>
            <a:ext cx="451415" cy="2449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19A5CC42-4451-4A79-828D-C724F1401A64}"/>
              </a:ext>
            </a:extLst>
          </p:cNvPr>
          <p:cNvSpPr/>
          <p:nvPr/>
        </p:nvSpPr>
        <p:spPr>
          <a:xfrm>
            <a:off x="8055562" y="2739410"/>
            <a:ext cx="764910" cy="640206"/>
          </a:xfrm>
          <a:prstGeom prst="mathPlus">
            <a:avLst>
              <a:gd name="adj1" fmla="val 17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5">
            <a:extLst>
              <a:ext uri="{FF2B5EF4-FFF2-40B4-BE49-F238E27FC236}">
                <a16:creationId xmlns:a16="http://schemas.microsoft.com/office/drawing/2014/main" id="{9ACB2817-07BD-4D78-A8FB-E72DFC7578D7}"/>
              </a:ext>
            </a:extLst>
          </p:cNvPr>
          <p:cNvGraphicFramePr>
            <a:graphicFrameLocks noGrp="1"/>
          </p:cNvGraphicFramePr>
          <p:nvPr>
            <p:extLst>
              <p:ext uri="{D42A27DB-BD31-4B8C-83A1-F6EECF244321}">
                <p14:modId xmlns:p14="http://schemas.microsoft.com/office/powerpoint/2010/main" val="1498519184"/>
              </p:ext>
            </p:extLst>
          </p:nvPr>
        </p:nvGraphicFramePr>
        <p:xfrm>
          <a:off x="323528" y="2254435"/>
          <a:ext cx="7560840" cy="4216400"/>
        </p:xfrm>
        <a:graphic>
          <a:graphicData uri="http://schemas.openxmlformats.org/drawingml/2006/table">
            <a:tbl>
              <a:tblPr firstRow="1" bandRow="1">
                <a:tableStyleId>{5C22544A-7EE6-4342-B048-85BDC9FD1C3A}</a:tableStyleId>
              </a:tblPr>
              <a:tblGrid>
                <a:gridCol w="1119985">
                  <a:extLst>
                    <a:ext uri="{9D8B030D-6E8A-4147-A177-3AD203B41FA5}">
                      <a16:colId xmlns:a16="http://schemas.microsoft.com/office/drawing/2014/main" val="1651947685"/>
                    </a:ext>
                  </a:extLst>
                </a:gridCol>
                <a:gridCol w="936104">
                  <a:extLst>
                    <a:ext uri="{9D8B030D-6E8A-4147-A177-3AD203B41FA5}">
                      <a16:colId xmlns:a16="http://schemas.microsoft.com/office/drawing/2014/main" val="3785987463"/>
                    </a:ext>
                  </a:extLst>
                </a:gridCol>
                <a:gridCol w="936104">
                  <a:extLst>
                    <a:ext uri="{9D8B030D-6E8A-4147-A177-3AD203B41FA5}">
                      <a16:colId xmlns:a16="http://schemas.microsoft.com/office/drawing/2014/main" val="474504105"/>
                    </a:ext>
                  </a:extLst>
                </a:gridCol>
                <a:gridCol w="1224136">
                  <a:extLst>
                    <a:ext uri="{9D8B030D-6E8A-4147-A177-3AD203B41FA5}">
                      <a16:colId xmlns:a16="http://schemas.microsoft.com/office/drawing/2014/main" val="42348231"/>
                    </a:ext>
                  </a:extLst>
                </a:gridCol>
                <a:gridCol w="1688327">
                  <a:extLst>
                    <a:ext uri="{9D8B030D-6E8A-4147-A177-3AD203B41FA5}">
                      <a16:colId xmlns:a16="http://schemas.microsoft.com/office/drawing/2014/main" val="2590830188"/>
                    </a:ext>
                  </a:extLst>
                </a:gridCol>
                <a:gridCol w="1656184">
                  <a:extLst>
                    <a:ext uri="{9D8B030D-6E8A-4147-A177-3AD203B41FA5}">
                      <a16:colId xmlns:a16="http://schemas.microsoft.com/office/drawing/2014/main" val="703925931"/>
                    </a:ext>
                  </a:extLst>
                </a:gridCol>
              </a:tblGrid>
              <a:tr h="370840">
                <a:tc>
                  <a:txBody>
                    <a:bodyPr/>
                    <a:lstStyle/>
                    <a:p>
                      <a:r>
                        <a:rPr lang="en-US" sz="1600" dirty="0"/>
                        <a:t>Ingredient</a:t>
                      </a:r>
                    </a:p>
                  </a:txBody>
                  <a:tcPr/>
                </a:tc>
                <a:tc>
                  <a:txBody>
                    <a:bodyPr/>
                    <a:lstStyle/>
                    <a:p>
                      <a:r>
                        <a:rPr lang="en-US" sz="1600" dirty="0"/>
                        <a:t>Measurement</a:t>
                      </a:r>
                    </a:p>
                  </a:txBody>
                  <a:tcPr/>
                </a:tc>
                <a:tc>
                  <a:txBody>
                    <a:bodyPr/>
                    <a:lstStyle/>
                    <a:p>
                      <a:r>
                        <a:rPr lang="en-US" sz="1600" dirty="0"/>
                        <a:t>Quantity</a:t>
                      </a:r>
                    </a:p>
                  </a:txBody>
                  <a:tcPr/>
                </a:tc>
                <a:tc>
                  <a:txBody>
                    <a:bodyPr/>
                    <a:lstStyle/>
                    <a:p>
                      <a:r>
                        <a:rPr lang="en-US" sz="1600" dirty="0" err="1"/>
                        <a:t>Kibsons</a:t>
                      </a:r>
                      <a:endParaRPr lang="en-US" sz="1600" dirty="0"/>
                    </a:p>
                  </a:txBody>
                  <a:tcPr/>
                </a:tc>
                <a:tc>
                  <a:txBody>
                    <a:bodyPr/>
                    <a:lstStyle/>
                    <a:p>
                      <a:r>
                        <a:rPr lang="en-US" sz="1600" dirty="0"/>
                        <a:t>Calculation per smallest unit</a:t>
                      </a:r>
                    </a:p>
                  </a:txBody>
                  <a:tcPr/>
                </a:tc>
                <a:tc>
                  <a:txBody>
                    <a:bodyPr/>
                    <a:lstStyle/>
                    <a:p>
                      <a:endParaRPr lang="en-US" sz="1600" dirty="0"/>
                    </a:p>
                  </a:txBody>
                  <a:tcPr/>
                </a:tc>
                <a:extLst>
                  <a:ext uri="{0D108BD9-81ED-4DB2-BD59-A6C34878D82A}">
                    <a16:rowId xmlns:a16="http://schemas.microsoft.com/office/drawing/2014/main" val="1128746030"/>
                  </a:ext>
                </a:extLst>
              </a:tr>
              <a:tr h="370840">
                <a:tc>
                  <a:txBody>
                    <a:bodyPr/>
                    <a:lstStyle/>
                    <a:p>
                      <a:pPr algn="ctr"/>
                      <a:r>
                        <a:rPr lang="en-US" sz="1600" dirty="0"/>
                        <a:t>AP Flour</a:t>
                      </a:r>
                    </a:p>
                  </a:txBody>
                  <a:tcPr/>
                </a:tc>
                <a:tc>
                  <a:txBody>
                    <a:bodyPr/>
                    <a:lstStyle/>
                    <a:p>
                      <a:pPr algn="ctr"/>
                      <a:r>
                        <a:rPr lang="en-US" sz="1600" dirty="0"/>
                        <a:t>g</a:t>
                      </a:r>
                    </a:p>
                  </a:txBody>
                  <a:tcPr/>
                </a:tc>
                <a:tc>
                  <a:txBody>
                    <a:bodyPr/>
                    <a:lstStyle/>
                    <a:p>
                      <a:pPr algn="ctr"/>
                      <a:r>
                        <a:rPr lang="en-US" sz="1600" dirty="0"/>
                        <a:t>100</a:t>
                      </a:r>
                    </a:p>
                  </a:txBody>
                  <a:tcPr/>
                </a:tc>
                <a:tc>
                  <a:txBody>
                    <a:bodyPr/>
                    <a:lstStyle/>
                    <a:p>
                      <a:pPr algn="ctr"/>
                      <a:r>
                        <a:rPr lang="en-US" sz="1600" dirty="0"/>
                        <a:t>8.75/ 2kg (2000)</a:t>
                      </a:r>
                    </a:p>
                  </a:txBody>
                  <a:tcPr/>
                </a:tc>
                <a:tc>
                  <a:txBody>
                    <a:bodyPr/>
                    <a:lstStyle/>
                    <a:p>
                      <a:pPr algn="ctr"/>
                      <a:r>
                        <a:rPr lang="en-US" sz="1600" dirty="0"/>
                        <a:t>8.75/2000= 0.004</a:t>
                      </a:r>
                    </a:p>
                  </a:txBody>
                  <a:tcPr/>
                </a:tc>
                <a:tc>
                  <a:txBody>
                    <a:bodyPr/>
                    <a:lstStyle/>
                    <a:p>
                      <a:pPr algn="ctr"/>
                      <a:r>
                        <a:rPr lang="en-US" sz="1600" dirty="0"/>
                        <a:t>100x0.004=0.40</a:t>
                      </a:r>
                    </a:p>
                  </a:txBody>
                  <a:tcPr/>
                </a:tc>
                <a:extLst>
                  <a:ext uri="{0D108BD9-81ED-4DB2-BD59-A6C34878D82A}">
                    <a16:rowId xmlns:a16="http://schemas.microsoft.com/office/drawing/2014/main" val="3951916487"/>
                  </a:ext>
                </a:extLst>
              </a:tr>
              <a:tr h="370840">
                <a:tc>
                  <a:txBody>
                    <a:bodyPr/>
                    <a:lstStyle/>
                    <a:p>
                      <a:pPr algn="ctr"/>
                      <a:r>
                        <a:rPr lang="en-US" sz="1600" dirty="0"/>
                        <a:t>White Sugar</a:t>
                      </a:r>
                    </a:p>
                  </a:txBody>
                  <a:tcPr/>
                </a:tc>
                <a:tc>
                  <a:txBody>
                    <a:bodyPr/>
                    <a:lstStyle/>
                    <a:p>
                      <a:pPr algn="ctr"/>
                      <a:r>
                        <a:rPr lang="en-US" sz="1600" dirty="0"/>
                        <a:t>g</a:t>
                      </a:r>
                    </a:p>
                  </a:txBody>
                  <a:tcPr/>
                </a:tc>
                <a:tc>
                  <a:txBody>
                    <a:bodyPr/>
                    <a:lstStyle/>
                    <a:p>
                      <a:pPr algn="ctr"/>
                      <a:r>
                        <a:rPr lang="en-US" sz="1600" dirty="0"/>
                        <a:t>25</a:t>
                      </a:r>
                    </a:p>
                  </a:txBody>
                  <a:tcPr/>
                </a:tc>
                <a:tc>
                  <a:txBody>
                    <a:bodyPr/>
                    <a:lstStyle/>
                    <a:p>
                      <a:pPr algn="ctr"/>
                      <a:r>
                        <a:rPr lang="en-US" sz="1600" dirty="0"/>
                        <a:t>5.50/1 kg (1000)</a:t>
                      </a:r>
                    </a:p>
                  </a:txBody>
                  <a:tcPr/>
                </a:tc>
                <a:tc>
                  <a:txBody>
                    <a:bodyPr/>
                    <a:lstStyle/>
                    <a:p>
                      <a:pPr algn="ctr"/>
                      <a:r>
                        <a:rPr lang="en-US" sz="1600" dirty="0"/>
                        <a:t>5.50/1000=0.0055</a:t>
                      </a:r>
                    </a:p>
                  </a:txBody>
                  <a:tcPr/>
                </a:tc>
                <a:tc>
                  <a:txBody>
                    <a:bodyPr/>
                    <a:lstStyle/>
                    <a:p>
                      <a:pPr algn="ctr"/>
                      <a:r>
                        <a:rPr lang="en-US" sz="1600" dirty="0"/>
                        <a:t>25x0.0055=0.1375</a:t>
                      </a:r>
                    </a:p>
                  </a:txBody>
                  <a:tcPr/>
                </a:tc>
                <a:extLst>
                  <a:ext uri="{0D108BD9-81ED-4DB2-BD59-A6C34878D82A}">
                    <a16:rowId xmlns:a16="http://schemas.microsoft.com/office/drawing/2014/main" val="1804956700"/>
                  </a:ext>
                </a:extLst>
              </a:tr>
              <a:tr h="370840">
                <a:tc>
                  <a:txBody>
                    <a:bodyPr/>
                    <a:lstStyle/>
                    <a:p>
                      <a:pPr algn="ctr"/>
                      <a:r>
                        <a:rPr lang="en-US" sz="1600" dirty="0"/>
                        <a:t>Egg</a:t>
                      </a:r>
                    </a:p>
                  </a:txBody>
                  <a:tcPr/>
                </a:tc>
                <a:tc>
                  <a:txBody>
                    <a:bodyPr/>
                    <a:lstStyle/>
                    <a:p>
                      <a:pPr algn="ctr"/>
                      <a:r>
                        <a:rPr lang="en-US" sz="1600" dirty="0"/>
                        <a:t>each</a:t>
                      </a:r>
                    </a:p>
                  </a:txBody>
                  <a:tcPr/>
                </a:tc>
                <a:tc>
                  <a:txBody>
                    <a:bodyPr/>
                    <a:lstStyle/>
                    <a:p>
                      <a:pPr algn="ctr"/>
                      <a:r>
                        <a:rPr lang="en-US" sz="1600" dirty="0"/>
                        <a:t>1</a:t>
                      </a:r>
                    </a:p>
                  </a:txBody>
                  <a:tcPr/>
                </a:tc>
                <a:tc>
                  <a:txBody>
                    <a:bodyPr/>
                    <a:lstStyle/>
                    <a:p>
                      <a:pPr algn="ctr"/>
                      <a:r>
                        <a:rPr lang="en-US" sz="1600" dirty="0"/>
                        <a:t>10.00/15 eggs</a:t>
                      </a:r>
                    </a:p>
                  </a:txBody>
                  <a:tcPr/>
                </a:tc>
                <a:tc>
                  <a:txBody>
                    <a:bodyPr/>
                    <a:lstStyle/>
                    <a:p>
                      <a:pPr algn="ctr"/>
                      <a:r>
                        <a:rPr lang="en-US" sz="1600" dirty="0"/>
                        <a:t>10.00/15= 0.6666 (0.67)</a:t>
                      </a:r>
                    </a:p>
                  </a:txBody>
                  <a:tcPr/>
                </a:tc>
                <a:tc>
                  <a:txBody>
                    <a:bodyPr/>
                    <a:lstStyle/>
                    <a:p>
                      <a:pPr algn="ctr"/>
                      <a:r>
                        <a:rPr lang="en-US" sz="1600" dirty="0"/>
                        <a:t>Price of 1 =0.67</a:t>
                      </a:r>
                    </a:p>
                  </a:txBody>
                  <a:tcPr/>
                </a:tc>
                <a:extLst>
                  <a:ext uri="{0D108BD9-81ED-4DB2-BD59-A6C34878D82A}">
                    <a16:rowId xmlns:a16="http://schemas.microsoft.com/office/drawing/2014/main" val="2644910327"/>
                  </a:ext>
                </a:extLst>
              </a:tr>
              <a:tr h="370840">
                <a:tc>
                  <a:txBody>
                    <a:bodyPr/>
                    <a:lstStyle/>
                    <a:p>
                      <a:pPr algn="ctr"/>
                      <a:r>
                        <a:rPr lang="en-US" sz="1600" dirty="0"/>
                        <a:t>Vanilla Extract</a:t>
                      </a:r>
                    </a:p>
                  </a:txBody>
                  <a:tcPr/>
                </a:tc>
                <a:tc>
                  <a:txBody>
                    <a:bodyPr/>
                    <a:lstStyle/>
                    <a:p>
                      <a:pPr algn="ctr"/>
                      <a:r>
                        <a:rPr lang="en-US" sz="1600" dirty="0"/>
                        <a:t>ml</a:t>
                      </a:r>
                    </a:p>
                  </a:txBody>
                  <a:tcPr/>
                </a:tc>
                <a:tc>
                  <a:txBody>
                    <a:bodyPr/>
                    <a:lstStyle/>
                    <a:p>
                      <a:pPr algn="ctr"/>
                      <a:r>
                        <a:rPr lang="en-US" sz="1600" dirty="0"/>
                        <a:t>5</a:t>
                      </a:r>
                    </a:p>
                  </a:txBody>
                  <a:tcPr/>
                </a:tc>
                <a:tc>
                  <a:txBody>
                    <a:bodyPr/>
                    <a:lstStyle/>
                    <a:p>
                      <a:pPr algn="ctr"/>
                      <a:r>
                        <a:rPr lang="en-US" sz="1600" dirty="0"/>
                        <a:t>53.00/100ml</a:t>
                      </a:r>
                    </a:p>
                  </a:txBody>
                  <a:tcPr/>
                </a:tc>
                <a:tc>
                  <a:txBody>
                    <a:bodyPr/>
                    <a:lstStyle/>
                    <a:p>
                      <a:pPr algn="ctr"/>
                      <a:r>
                        <a:rPr lang="en-US" sz="1600" dirty="0"/>
                        <a:t>53.00/100= 0.53</a:t>
                      </a:r>
                    </a:p>
                  </a:txBody>
                  <a:tcPr/>
                </a:tc>
                <a:tc>
                  <a:txBody>
                    <a:bodyPr/>
                    <a:lstStyle/>
                    <a:p>
                      <a:pPr algn="ctr"/>
                      <a:r>
                        <a:rPr lang="en-US" sz="1600" dirty="0"/>
                        <a:t>5x0.53= 2.65</a:t>
                      </a:r>
                    </a:p>
                  </a:txBody>
                  <a:tcPr/>
                </a:tc>
                <a:extLst>
                  <a:ext uri="{0D108BD9-81ED-4DB2-BD59-A6C34878D82A}">
                    <a16:rowId xmlns:a16="http://schemas.microsoft.com/office/drawing/2014/main" val="78988030"/>
                  </a:ext>
                </a:extLst>
              </a:tr>
              <a:tr h="370840">
                <a:tc>
                  <a:txBody>
                    <a:bodyPr/>
                    <a:lstStyle/>
                    <a:p>
                      <a:pPr algn="ctr"/>
                      <a:r>
                        <a:rPr lang="en-US" sz="1600" dirty="0"/>
                        <a:t>Milk</a:t>
                      </a:r>
                    </a:p>
                  </a:txBody>
                  <a:tcPr/>
                </a:tc>
                <a:tc>
                  <a:txBody>
                    <a:bodyPr/>
                    <a:lstStyle/>
                    <a:p>
                      <a:pPr algn="ctr"/>
                      <a:r>
                        <a:rPr lang="en-US" sz="1600" dirty="0"/>
                        <a:t>ml</a:t>
                      </a:r>
                    </a:p>
                  </a:txBody>
                  <a:tcPr/>
                </a:tc>
                <a:tc>
                  <a:txBody>
                    <a:bodyPr/>
                    <a:lstStyle/>
                    <a:p>
                      <a:pPr algn="ctr"/>
                      <a:r>
                        <a:rPr lang="en-US" sz="1600" dirty="0"/>
                        <a:t>30</a:t>
                      </a:r>
                    </a:p>
                  </a:txBody>
                  <a:tcPr/>
                </a:tc>
                <a:tc>
                  <a:txBody>
                    <a:bodyPr/>
                    <a:lstStyle/>
                    <a:p>
                      <a:pPr algn="ctr"/>
                      <a:r>
                        <a:rPr lang="en-US" sz="1600" dirty="0"/>
                        <a:t>10.50/2 l (2000)</a:t>
                      </a:r>
                    </a:p>
                  </a:txBody>
                  <a:tcPr/>
                </a:tc>
                <a:tc>
                  <a:txBody>
                    <a:bodyPr/>
                    <a:lstStyle/>
                    <a:p>
                      <a:pPr algn="ctr"/>
                      <a:r>
                        <a:rPr lang="en-US" sz="1600" dirty="0"/>
                        <a:t>10.50/2000= 0.005</a:t>
                      </a:r>
                    </a:p>
                  </a:txBody>
                  <a:tcPr/>
                </a:tc>
                <a:tc>
                  <a:txBody>
                    <a:bodyPr/>
                    <a:lstStyle/>
                    <a:p>
                      <a:pPr algn="ctr"/>
                      <a:r>
                        <a:rPr lang="en-US" sz="1600" dirty="0"/>
                        <a:t>30x0.005=0.15</a:t>
                      </a:r>
                    </a:p>
                  </a:txBody>
                  <a:tcPr/>
                </a:tc>
                <a:extLst>
                  <a:ext uri="{0D108BD9-81ED-4DB2-BD59-A6C34878D82A}">
                    <a16:rowId xmlns:a16="http://schemas.microsoft.com/office/drawing/2014/main" val="2240375608"/>
                  </a:ext>
                </a:extLst>
              </a:tr>
              <a:tr h="370840">
                <a:tc>
                  <a:txBody>
                    <a:bodyPr/>
                    <a:lstStyle/>
                    <a:p>
                      <a:pPr algn="ct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121733690"/>
                  </a:ext>
                </a:extLst>
              </a:tr>
              <a:tr h="370840">
                <a:tc>
                  <a:txBody>
                    <a:bodyPr/>
                    <a:lstStyle/>
                    <a:p>
                      <a:pPr algn="ctr"/>
                      <a:r>
                        <a:rPr lang="en-US" sz="1600" dirty="0"/>
                        <a:t>Total</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4.0075</a:t>
                      </a:r>
                    </a:p>
                  </a:txBody>
                  <a:tcPr/>
                </a:tc>
                <a:extLst>
                  <a:ext uri="{0D108BD9-81ED-4DB2-BD59-A6C34878D82A}">
                    <a16:rowId xmlns:a16="http://schemas.microsoft.com/office/drawing/2014/main" val="2008807855"/>
                  </a:ext>
                </a:extLst>
              </a:tr>
            </a:tbl>
          </a:graphicData>
        </a:graphic>
      </p:graphicFrame>
      <p:sp>
        <p:nvSpPr>
          <p:cNvPr id="4" name="Oval 3">
            <a:extLst>
              <a:ext uri="{FF2B5EF4-FFF2-40B4-BE49-F238E27FC236}">
                <a16:creationId xmlns:a16="http://schemas.microsoft.com/office/drawing/2014/main" id="{E01585A2-57D2-462C-97D1-BE86F91F24F3}"/>
              </a:ext>
            </a:extLst>
          </p:cNvPr>
          <p:cNvSpPr/>
          <p:nvPr/>
        </p:nvSpPr>
        <p:spPr>
          <a:xfrm>
            <a:off x="6516216" y="6099634"/>
            <a:ext cx="1080120" cy="353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21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1BFC313-2995-4CE9-8905-116DB3398F7B}"/>
              </a:ext>
            </a:extLst>
          </p:cNvPr>
          <p:cNvSpPr>
            <a:spLocks noGrp="1"/>
          </p:cNvSpPr>
          <p:nvPr>
            <p:ph type="title"/>
          </p:nvPr>
        </p:nvSpPr>
        <p:spPr>
          <a:xfrm>
            <a:off x="1672458" y="174428"/>
            <a:ext cx="7328667" cy="551035"/>
          </a:xfrm>
        </p:spPr>
        <p:txBody>
          <a:bodyPr>
            <a:normAutofit fontScale="90000"/>
          </a:bodyPr>
          <a:lstStyle/>
          <a:p>
            <a:pPr algn="l"/>
            <a:r>
              <a:rPr lang="en-US" sz="4000" dirty="0">
                <a:latin typeface="+mn-lt"/>
                <a:ea typeface="Roboto" panose="02000000000000000000" pitchFamily="2" charset="0"/>
              </a:rPr>
              <a:t>How to Cost a Recipe (Step 7)</a:t>
            </a:r>
          </a:p>
        </p:txBody>
      </p:sp>
      <p:sp>
        <p:nvSpPr>
          <p:cNvPr id="8" name="TextBox 7">
            <a:extLst>
              <a:ext uri="{FF2B5EF4-FFF2-40B4-BE49-F238E27FC236}">
                <a16:creationId xmlns:a16="http://schemas.microsoft.com/office/drawing/2014/main" id="{013F38B0-182F-47F1-A91A-05B8A4B8AFB4}"/>
              </a:ext>
            </a:extLst>
          </p:cNvPr>
          <p:cNvSpPr txBox="1"/>
          <p:nvPr/>
        </p:nvSpPr>
        <p:spPr>
          <a:xfrm>
            <a:off x="744897" y="1434476"/>
            <a:ext cx="7632849" cy="1569660"/>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Divide the cost of the entire recipe by the amount of portions that it serves. </a:t>
            </a:r>
          </a:p>
          <a:p>
            <a:endParaRPr lang="en-US" sz="2400" dirty="0">
              <a:solidFill>
                <a:srgbClr val="000000"/>
              </a:solidFill>
              <a:latin typeface="Arial" panose="020B0604020202020204" pitchFamily="34" charset="0"/>
            </a:endParaRPr>
          </a:p>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will determine the cost of each serving.  </a:t>
            </a:r>
            <a:endParaRPr lang="en-US" sz="2400" dirty="0"/>
          </a:p>
        </p:txBody>
      </p:sp>
      <p:sp>
        <p:nvSpPr>
          <p:cNvPr id="10" name="TextBox 9">
            <a:extLst>
              <a:ext uri="{FF2B5EF4-FFF2-40B4-BE49-F238E27FC236}">
                <a16:creationId xmlns:a16="http://schemas.microsoft.com/office/drawing/2014/main" id="{FEFA8345-4ECF-4063-A873-AC386E23745C}"/>
              </a:ext>
            </a:extLst>
          </p:cNvPr>
          <p:cNvSpPr txBox="1"/>
          <p:nvPr/>
        </p:nvSpPr>
        <p:spPr>
          <a:xfrm>
            <a:off x="741150" y="4223673"/>
            <a:ext cx="7632849" cy="1015663"/>
          </a:xfrm>
          <a:prstGeom prst="rect">
            <a:avLst/>
          </a:prstGeom>
          <a:noFill/>
        </p:spPr>
        <p:txBody>
          <a:bodyPr wrap="square" rtlCol="0">
            <a:spAutoFit/>
          </a:bodyPr>
          <a:lstStyle/>
          <a:p>
            <a:r>
              <a:rPr lang="en-US" sz="2000" dirty="0"/>
              <a:t>4.0075 (Total of the overall recipe) / 5 portions = 0.8015 Fills</a:t>
            </a:r>
          </a:p>
          <a:p>
            <a:endParaRPr lang="en-US" sz="2000" dirty="0"/>
          </a:p>
          <a:p>
            <a:r>
              <a:rPr lang="en-US" sz="2000" dirty="0"/>
              <a:t>        The markup will be determined by your overheads!</a:t>
            </a:r>
          </a:p>
        </p:txBody>
      </p:sp>
    </p:spTree>
    <p:extLst>
      <p:ext uri="{BB962C8B-B14F-4D97-AF65-F5344CB8AC3E}">
        <p14:creationId xmlns:p14="http://schemas.microsoft.com/office/powerpoint/2010/main" val="92571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4E51CBA-08B9-446F-801C-74242D2577E8}"/>
              </a:ext>
            </a:extLst>
          </p:cNvPr>
          <p:cNvSpPr>
            <a:spLocks noGrp="1"/>
          </p:cNvSpPr>
          <p:nvPr>
            <p:ph type="title"/>
          </p:nvPr>
        </p:nvSpPr>
        <p:spPr>
          <a:xfrm>
            <a:off x="1697384" y="124415"/>
            <a:ext cx="8275613" cy="572473"/>
          </a:xfrm>
        </p:spPr>
        <p:txBody>
          <a:bodyPr>
            <a:normAutofit fontScale="90000"/>
          </a:bodyPr>
          <a:lstStyle/>
          <a:p>
            <a:pPr algn="l"/>
            <a:r>
              <a:rPr lang="en-US" dirty="0">
                <a:latin typeface="+mn-lt"/>
                <a:ea typeface="Roboto" panose="02000000000000000000" pitchFamily="2" charset="0"/>
              </a:rPr>
              <a:t>Yields</a:t>
            </a:r>
          </a:p>
        </p:txBody>
      </p:sp>
      <p:sp>
        <p:nvSpPr>
          <p:cNvPr id="8" name="TextBox 7">
            <a:extLst>
              <a:ext uri="{FF2B5EF4-FFF2-40B4-BE49-F238E27FC236}">
                <a16:creationId xmlns:a16="http://schemas.microsoft.com/office/drawing/2014/main" id="{C1A5A8B9-DBFC-4F6E-8661-F63C2F0F12F3}"/>
              </a:ext>
            </a:extLst>
          </p:cNvPr>
          <p:cNvSpPr txBox="1"/>
          <p:nvPr/>
        </p:nvSpPr>
        <p:spPr>
          <a:xfrm>
            <a:off x="775197" y="1476527"/>
            <a:ext cx="7541219"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Yield Percent is a vital tool for determining how much of a product to purchase or used in a recipe.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Calculating yield percentage is critical to placing an accurate food order.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Improperly calculating your food order can result in having too much or too little of a given ingredient.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Too much of an ingredient will put you in the situation of scrambling to create a new dish to entice your customers and use your excess product. </a:t>
            </a:r>
          </a:p>
        </p:txBody>
      </p:sp>
    </p:spTree>
    <p:extLst>
      <p:ext uri="{BB962C8B-B14F-4D97-AF65-F5344CB8AC3E}">
        <p14:creationId xmlns:p14="http://schemas.microsoft.com/office/powerpoint/2010/main" val="415716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E69B956-BFD9-4E66-B5A0-7EEF3E3197B3}"/>
              </a:ext>
            </a:extLst>
          </p:cNvPr>
          <p:cNvSpPr>
            <a:spLocks noGrp="1"/>
          </p:cNvSpPr>
          <p:nvPr>
            <p:ph type="title"/>
          </p:nvPr>
        </p:nvSpPr>
        <p:spPr>
          <a:xfrm>
            <a:off x="1716434" y="170309"/>
            <a:ext cx="6547421" cy="540696"/>
          </a:xfrm>
        </p:spPr>
        <p:txBody>
          <a:bodyPr>
            <a:normAutofit fontScale="90000"/>
          </a:bodyPr>
          <a:lstStyle/>
          <a:p>
            <a:pPr algn="l"/>
            <a:r>
              <a:rPr lang="en-US" sz="4000" dirty="0">
                <a:latin typeface="+mn-lt"/>
                <a:ea typeface="Roboto" panose="02000000000000000000" pitchFamily="2" charset="0"/>
              </a:rPr>
              <a:t>Yields (cont.)</a:t>
            </a:r>
          </a:p>
        </p:txBody>
      </p:sp>
      <p:sp>
        <p:nvSpPr>
          <p:cNvPr id="8" name="TextBox 7">
            <a:extLst>
              <a:ext uri="{FF2B5EF4-FFF2-40B4-BE49-F238E27FC236}">
                <a16:creationId xmlns:a16="http://schemas.microsoft.com/office/drawing/2014/main" id="{2BFE9646-C682-4EC2-9CDB-75F06E9E035A}"/>
              </a:ext>
            </a:extLst>
          </p:cNvPr>
          <p:cNvSpPr txBox="1"/>
          <p:nvPr/>
        </p:nvSpPr>
        <p:spPr>
          <a:xfrm>
            <a:off x="761683" y="1494066"/>
            <a:ext cx="7502172"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On the flip-side, running short of an item or ingredient can only lead to disappointment for customers longing for your new "signature dish.“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Determining the Yield Percentage of your recipes in advance will lead to greater efficiencies and a more productive operation.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By utilizing the following formulas and tips, you and your staff will lower your food costs and create a healthier bottom-line.</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367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397CEB8-826B-46E0-A62C-1616FF59D11A}"/>
              </a:ext>
            </a:extLst>
          </p:cNvPr>
          <p:cNvSpPr>
            <a:spLocks noGrp="1"/>
          </p:cNvSpPr>
          <p:nvPr>
            <p:ph type="title"/>
          </p:nvPr>
        </p:nvSpPr>
        <p:spPr>
          <a:xfrm>
            <a:off x="1636694" y="59023"/>
            <a:ext cx="4213530" cy="781473"/>
          </a:xfrm>
        </p:spPr>
        <p:txBody>
          <a:bodyPr/>
          <a:lstStyle/>
          <a:p>
            <a:pPr algn="l"/>
            <a:r>
              <a:rPr lang="en-US" sz="4000" dirty="0">
                <a:latin typeface="+mn-lt"/>
                <a:ea typeface="Roboto" panose="02000000000000000000" pitchFamily="2" charset="0"/>
              </a:rPr>
              <a:t>Learning Outcomes</a:t>
            </a:r>
          </a:p>
        </p:txBody>
      </p:sp>
      <p:sp>
        <p:nvSpPr>
          <p:cNvPr id="8" name="TextBox 7">
            <a:extLst>
              <a:ext uri="{FF2B5EF4-FFF2-40B4-BE49-F238E27FC236}">
                <a16:creationId xmlns:a16="http://schemas.microsoft.com/office/drawing/2014/main" id="{3E321E53-7070-4E30-A9F5-6775831BB367}"/>
              </a:ext>
            </a:extLst>
          </p:cNvPr>
          <p:cNvSpPr txBox="1"/>
          <p:nvPr/>
        </p:nvSpPr>
        <p:spPr>
          <a:xfrm>
            <a:off x="695917" y="1419755"/>
            <a:ext cx="7632848"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student will understand how to work out the costing of a recipe.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know how to upscale recipes.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have knowledge about yield and why it is important when working out prices for a menu.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be able to work out the trim loss of a food item.</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DCC1FEC-1A04-438C-A43B-CED48BA1306D}"/>
              </a:ext>
            </a:extLst>
          </p:cNvPr>
          <p:cNvSpPr>
            <a:spLocks noGrp="1"/>
          </p:cNvSpPr>
          <p:nvPr>
            <p:ph type="title"/>
          </p:nvPr>
        </p:nvSpPr>
        <p:spPr>
          <a:xfrm>
            <a:off x="1724174" y="180780"/>
            <a:ext cx="7286476" cy="532703"/>
          </a:xfrm>
        </p:spPr>
        <p:txBody>
          <a:bodyPr>
            <a:normAutofit fontScale="90000"/>
          </a:bodyPr>
          <a:lstStyle/>
          <a:p>
            <a:pPr algn="l"/>
            <a:r>
              <a:rPr lang="en-US" sz="4000" dirty="0">
                <a:latin typeface="+mn-lt"/>
                <a:ea typeface="Roboto" panose="02000000000000000000" pitchFamily="2" charset="0"/>
              </a:rPr>
              <a:t>Yields (cont.)</a:t>
            </a:r>
          </a:p>
        </p:txBody>
      </p:sp>
      <p:sp>
        <p:nvSpPr>
          <p:cNvPr id="8" name="TextBox 7">
            <a:extLst>
              <a:ext uri="{FF2B5EF4-FFF2-40B4-BE49-F238E27FC236}">
                <a16:creationId xmlns:a16="http://schemas.microsoft.com/office/drawing/2014/main" id="{74151E83-E73C-4016-ABA1-8D1ACE4BF46E}"/>
              </a:ext>
            </a:extLst>
          </p:cNvPr>
          <p:cNvSpPr txBox="1"/>
          <p:nvPr/>
        </p:nvSpPr>
        <p:spPr>
          <a:xfrm>
            <a:off x="799070" y="1499533"/>
            <a:ext cx="758935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As-Purchased Quantity (APQ):</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weight, volume, or count of the product as it is received from the vendor. The cost of a bag of potatoes, before fabrication, is the as-purchased quantity or APQ. </a:t>
            </a:r>
          </a:p>
        </p:txBody>
      </p:sp>
      <p:pic>
        <p:nvPicPr>
          <p:cNvPr id="10" name="Picture 9">
            <a:extLst>
              <a:ext uri="{FF2B5EF4-FFF2-40B4-BE49-F238E27FC236}">
                <a16:creationId xmlns:a16="http://schemas.microsoft.com/office/drawing/2014/main" id="{BF627354-BA06-4E19-B874-95483313AB15}"/>
              </a:ext>
            </a:extLst>
          </p:cNvPr>
          <p:cNvPicPr>
            <a:picLocks noChangeAspect="1"/>
          </p:cNvPicPr>
          <p:nvPr/>
        </p:nvPicPr>
        <p:blipFill>
          <a:blip r:embed="rId4"/>
          <a:stretch>
            <a:fillRect/>
          </a:stretch>
        </p:blipFill>
        <p:spPr>
          <a:xfrm>
            <a:off x="5220072" y="3986927"/>
            <a:ext cx="2945384" cy="2209038"/>
          </a:xfrm>
          <a:prstGeom prst="rect">
            <a:avLst/>
          </a:prstGeom>
        </p:spPr>
      </p:pic>
    </p:spTree>
    <p:extLst>
      <p:ext uri="{BB962C8B-B14F-4D97-AF65-F5344CB8AC3E}">
        <p14:creationId xmlns:p14="http://schemas.microsoft.com/office/powerpoint/2010/main" val="99345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98A56E1-47BB-4BAC-9518-3A326932689E}"/>
              </a:ext>
            </a:extLst>
          </p:cNvPr>
          <p:cNvSpPr>
            <a:spLocks noGrp="1"/>
          </p:cNvSpPr>
          <p:nvPr>
            <p:ph type="title"/>
          </p:nvPr>
        </p:nvSpPr>
        <p:spPr>
          <a:xfrm>
            <a:off x="1729608" y="44276"/>
            <a:ext cx="6058369" cy="742234"/>
          </a:xfrm>
        </p:spPr>
        <p:txBody>
          <a:bodyPr>
            <a:normAutofit/>
          </a:bodyPr>
          <a:lstStyle/>
          <a:p>
            <a:pPr algn="l"/>
            <a:r>
              <a:rPr lang="en-US" sz="4000" dirty="0">
                <a:latin typeface="+mn-lt"/>
                <a:ea typeface="Roboto" panose="02000000000000000000" pitchFamily="2" charset="0"/>
              </a:rPr>
              <a:t>What About Other Losses?</a:t>
            </a:r>
          </a:p>
        </p:txBody>
      </p:sp>
      <p:pic>
        <p:nvPicPr>
          <p:cNvPr id="8" name="Picture 2" descr="Cooking loss and juiciness of pork in relation to raw meat quality and  cooking procedure - ScienceDirect">
            <a:extLst>
              <a:ext uri="{FF2B5EF4-FFF2-40B4-BE49-F238E27FC236}">
                <a16:creationId xmlns:a16="http://schemas.microsoft.com/office/drawing/2014/main" id="{0FA3BE7F-47C5-4E8A-AF83-72B4E543B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12" y="1185403"/>
            <a:ext cx="3953044" cy="48358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E7B04FF-689A-4EF7-8295-2062007E1D44}"/>
              </a:ext>
            </a:extLst>
          </p:cNvPr>
          <p:cNvPicPr>
            <a:picLocks noChangeAspect="1"/>
          </p:cNvPicPr>
          <p:nvPr/>
        </p:nvPicPr>
        <p:blipFill>
          <a:blip r:embed="rId5"/>
          <a:stretch>
            <a:fillRect/>
          </a:stretch>
        </p:blipFill>
        <p:spPr>
          <a:xfrm>
            <a:off x="5302388" y="3936847"/>
            <a:ext cx="2953522" cy="2215141"/>
          </a:xfrm>
          <a:prstGeom prst="rect">
            <a:avLst/>
          </a:prstGeom>
        </p:spPr>
      </p:pic>
      <p:sp>
        <p:nvSpPr>
          <p:cNvPr id="11" name="TextBox 10">
            <a:extLst>
              <a:ext uri="{FF2B5EF4-FFF2-40B4-BE49-F238E27FC236}">
                <a16:creationId xmlns:a16="http://schemas.microsoft.com/office/drawing/2014/main" id="{75E83859-DB30-4FC3-97C7-8B4179036E21}"/>
              </a:ext>
            </a:extLst>
          </p:cNvPr>
          <p:cNvSpPr txBox="1"/>
          <p:nvPr/>
        </p:nvSpPr>
        <p:spPr>
          <a:xfrm>
            <a:off x="6156176" y="3380504"/>
            <a:ext cx="2137834" cy="461665"/>
          </a:xfrm>
          <a:prstGeom prst="rect">
            <a:avLst/>
          </a:prstGeom>
          <a:noFill/>
        </p:spPr>
        <p:txBody>
          <a:bodyPr wrap="square" rtlCol="0">
            <a:spAutoFit/>
          </a:bodyPr>
          <a:lstStyle/>
          <a:p>
            <a:r>
              <a:rPr lang="en-US" sz="2400" dirty="0"/>
              <a:t>Trim Loss</a:t>
            </a:r>
          </a:p>
        </p:txBody>
      </p:sp>
      <p:sp>
        <p:nvSpPr>
          <p:cNvPr id="12" name="TextBox 11">
            <a:extLst>
              <a:ext uri="{FF2B5EF4-FFF2-40B4-BE49-F238E27FC236}">
                <a16:creationId xmlns:a16="http://schemas.microsoft.com/office/drawing/2014/main" id="{6529851D-FC55-40B7-BD4D-8CDE24676A84}"/>
              </a:ext>
            </a:extLst>
          </p:cNvPr>
          <p:cNvSpPr txBox="1"/>
          <p:nvPr/>
        </p:nvSpPr>
        <p:spPr>
          <a:xfrm>
            <a:off x="4758793" y="1286297"/>
            <a:ext cx="3535218" cy="954107"/>
          </a:xfrm>
          <a:prstGeom prst="rect">
            <a:avLst/>
          </a:prstGeom>
          <a:noFill/>
        </p:spPr>
        <p:txBody>
          <a:bodyPr wrap="square">
            <a:spAutoFit/>
          </a:bodyPr>
          <a:lstStyle/>
          <a:p>
            <a:r>
              <a:rPr lang="en-US" sz="1400" dirty="0"/>
              <a:t>Cooking loss and juiciness in relation to raw meat quality and cooking procedure - </a:t>
            </a:r>
            <a:r>
              <a:rPr lang="en-US" sz="1400" dirty="0" err="1"/>
              <a:t>ScienceDirectCooking</a:t>
            </a:r>
            <a:r>
              <a:rPr lang="en-US" sz="1400" dirty="0"/>
              <a:t> loss and juiciness of meat in ... sciencedirect.com</a:t>
            </a:r>
          </a:p>
        </p:txBody>
      </p:sp>
    </p:spTree>
    <p:extLst>
      <p:ext uri="{BB962C8B-B14F-4D97-AF65-F5344CB8AC3E}">
        <p14:creationId xmlns:p14="http://schemas.microsoft.com/office/powerpoint/2010/main" val="53492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F84FEBCB-6239-4875-A6DF-72B6379956FF}"/>
              </a:ext>
            </a:extLst>
          </p:cNvPr>
          <p:cNvSpPr>
            <a:spLocks noGrp="1"/>
          </p:cNvSpPr>
          <p:nvPr>
            <p:ph type="title"/>
          </p:nvPr>
        </p:nvSpPr>
        <p:spPr>
          <a:xfrm>
            <a:off x="1684407" y="231579"/>
            <a:ext cx="7227520" cy="469108"/>
          </a:xfrm>
        </p:spPr>
        <p:txBody>
          <a:bodyPr>
            <a:normAutofit fontScale="90000"/>
          </a:bodyPr>
          <a:lstStyle/>
          <a:p>
            <a:pPr algn="l"/>
            <a:r>
              <a:rPr lang="en-US" sz="4000" dirty="0">
                <a:latin typeface="+mn-lt"/>
                <a:ea typeface="Roboto" panose="02000000000000000000" pitchFamily="2" charset="0"/>
              </a:rPr>
              <a:t>Edible Portion (EPQ)</a:t>
            </a:r>
          </a:p>
        </p:txBody>
      </p:sp>
      <p:sp>
        <p:nvSpPr>
          <p:cNvPr id="8" name="TextBox 7">
            <a:extLst>
              <a:ext uri="{FF2B5EF4-FFF2-40B4-BE49-F238E27FC236}">
                <a16:creationId xmlns:a16="http://schemas.microsoft.com/office/drawing/2014/main" id="{C7B27316-45AF-4EB1-8B83-087F86FECA18}"/>
              </a:ext>
            </a:extLst>
          </p:cNvPr>
          <p:cNvSpPr txBox="1"/>
          <p:nvPr/>
        </p:nvSpPr>
        <p:spPr>
          <a:xfrm>
            <a:off x="781956" y="1506674"/>
            <a:ext cx="753446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weight, volume, or count of the product after it has been cleaned, peeled, or prepared (fabricated) and is ready for use.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word edible signifies the condition of the product as ready for use in the dish you are going to prepare within your operation. </a:t>
            </a:r>
          </a:p>
        </p:txBody>
      </p:sp>
      <p:pic>
        <p:nvPicPr>
          <p:cNvPr id="10" name="Picture 9">
            <a:extLst>
              <a:ext uri="{FF2B5EF4-FFF2-40B4-BE49-F238E27FC236}">
                <a16:creationId xmlns:a16="http://schemas.microsoft.com/office/drawing/2014/main" id="{C5EDDF93-4D94-4E42-85A4-71B7A062003C}"/>
              </a:ext>
            </a:extLst>
          </p:cNvPr>
          <p:cNvPicPr>
            <a:picLocks noChangeAspect="1"/>
          </p:cNvPicPr>
          <p:nvPr/>
        </p:nvPicPr>
        <p:blipFill>
          <a:blip r:embed="rId4"/>
          <a:stretch>
            <a:fillRect/>
          </a:stretch>
        </p:blipFill>
        <p:spPr>
          <a:xfrm>
            <a:off x="5652120" y="3873253"/>
            <a:ext cx="2472279" cy="2145753"/>
          </a:xfrm>
          <a:prstGeom prst="rect">
            <a:avLst/>
          </a:prstGeom>
        </p:spPr>
      </p:pic>
    </p:spTree>
    <p:extLst>
      <p:ext uri="{BB962C8B-B14F-4D97-AF65-F5344CB8AC3E}">
        <p14:creationId xmlns:p14="http://schemas.microsoft.com/office/powerpoint/2010/main" val="313293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5F4004E-BD3F-4602-822D-067A0A664486}"/>
              </a:ext>
            </a:extLst>
          </p:cNvPr>
          <p:cNvSpPr>
            <a:spLocks noGrp="1"/>
          </p:cNvSpPr>
          <p:nvPr>
            <p:ph type="title"/>
          </p:nvPr>
        </p:nvSpPr>
        <p:spPr>
          <a:xfrm>
            <a:off x="1693933" y="137541"/>
            <a:ext cx="6939487" cy="631356"/>
          </a:xfrm>
        </p:spPr>
        <p:txBody>
          <a:bodyPr>
            <a:normAutofit fontScale="90000"/>
          </a:bodyPr>
          <a:lstStyle/>
          <a:p>
            <a:pPr algn="l"/>
            <a:r>
              <a:rPr lang="en-US" sz="4000" dirty="0">
                <a:latin typeface="+mn-lt"/>
                <a:ea typeface="Roboto" panose="02000000000000000000" pitchFamily="2" charset="0"/>
              </a:rPr>
              <a:t>Yield Percentage</a:t>
            </a:r>
          </a:p>
        </p:txBody>
      </p:sp>
      <p:sp>
        <p:nvSpPr>
          <p:cNvPr id="8" name="TextBox 7">
            <a:extLst>
              <a:ext uri="{FF2B5EF4-FFF2-40B4-BE49-F238E27FC236}">
                <a16:creationId xmlns:a16="http://schemas.microsoft.com/office/drawing/2014/main" id="{3EB1D182-7F21-47C3-A5C1-BD1C4202B41B}"/>
              </a:ext>
            </a:extLst>
          </p:cNvPr>
          <p:cNvSpPr txBox="1"/>
          <p:nvPr/>
        </p:nvSpPr>
        <p:spPr>
          <a:xfrm>
            <a:off x="745335" y="1474322"/>
            <a:ext cx="7632848" cy="4093428"/>
          </a:xfrm>
          <a:prstGeom prst="rect">
            <a:avLst/>
          </a:prstGeom>
          <a:noFill/>
        </p:spPr>
        <p:txBody>
          <a:bodyPr wrap="square" rtlCol="0">
            <a:spAutoFit/>
          </a:bodyPr>
          <a:lstStyle/>
          <a:p>
            <a:r>
              <a:rPr lang="en-US" sz="2000" dirty="0"/>
              <a:t>The trim is the weight or volume of the waste. </a:t>
            </a:r>
          </a:p>
          <a:p>
            <a:endParaRPr lang="en-US" sz="2000" dirty="0"/>
          </a:p>
          <a:p>
            <a:r>
              <a:rPr lang="en-US" sz="2000" dirty="0"/>
              <a:t>This factor can be determined mathematically as the difference between APQ and EP</a:t>
            </a:r>
          </a:p>
          <a:p>
            <a:endParaRPr lang="en-US" sz="2000" dirty="0"/>
          </a:p>
          <a:p>
            <a:endParaRPr lang="en-US" sz="2000" dirty="0"/>
          </a:p>
          <a:p>
            <a:endParaRPr lang="en-US" sz="2000" dirty="0"/>
          </a:p>
          <a:p>
            <a:r>
              <a:rPr lang="en-US" sz="2000" dirty="0"/>
              <a:t>                                        APQ – EPQ = Trim </a:t>
            </a:r>
          </a:p>
          <a:p>
            <a:endParaRPr lang="en-US" sz="2000" dirty="0"/>
          </a:p>
          <a:p>
            <a:endParaRPr lang="en-US" sz="2000" dirty="0"/>
          </a:p>
          <a:p>
            <a:r>
              <a:rPr lang="en-US" sz="2000" dirty="0"/>
              <a:t>Example: The edible portion of a cleaned bag of potatoes would be the EPQ and would weigh in at approximately 42.5 kilogram. 50 kg – 42.5 kg = 7.5 kg (trim) </a:t>
            </a:r>
          </a:p>
        </p:txBody>
      </p:sp>
    </p:spTree>
    <p:extLst>
      <p:ext uri="{BB962C8B-B14F-4D97-AF65-F5344CB8AC3E}">
        <p14:creationId xmlns:p14="http://schemas.microsoft.com/office/powerpoint/2010/main" val="298820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73775740-9823-4281-8C86-4C36B6B7BD74}"/>
              </a:ext>
            </a:extLst>
          </p:cNvPr>
          <p:cNvSpPr>
            <a:spLocks noGrp="1"/>
          </p:cNvSpPr>
          <p:nvPr>
            <p:ph type="title"/>
          </p:nvPr>
        </p:nvSpPr>
        <p:spPr>
          <a:xfrm>
            <a:off x="1725971" y="82815"/>
            <a:ext cx="7185956" cy="719989"/>
          </a:xfrm>
        </p:spPr>
        <p:txBody>
          <a:bodyPr>
            <a:normAutofit/>
          </a:bodyPr>
          <a:lstStyle/>
          <a:p>
            <a:pPr algn="l"/>
            <a:r>
              <a:rPr lang="en-US" sz="4000" dirty="0">
                <a:latin typeface="+mn-lt"/>
                <a:ea typeface="Roboto" panose="02000000000000000000" pitchFamily="2" charset="0"/>
              </a:rPr>
              <a:t>Yield Percentage (cont.)</a:t>
            </a:r>
          </a:p>
        </p:txBody>
      </p:sp>
      <p:sp>
        <p:nvSpPr>
          <p:cNvPr id="8" name="TextBox 7">
            <a:extLst>
              <a:ext uri="{FF2B5EF4-FFF2-40B4-BE49-F238E27FC236}">
                <a16:creationId xmlns:a16="http://schemas.microsoft.com/office/drawing/2014/main" id="{7E3EC95B-7BAD-448F-B84B-847851EF7CFE}"/>
              </a:ext>
            </a:extLst>
          </p:cNvPr>
          <p:cNvSpPr txBox="1"/>
          <p:nvPr/>
        </p:nvSpPr>
        <p:spPr>
          <a:xfrm>
            <a:off x="740898" y="1532303"/>
            <a:ext cx="7632848"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Yield Percentage = EPQ/APQ or 42.5 kg/50 kg = .85*100 = 85%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loss will be 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Not all trim is loss; if the trim is usable, then it is not loss. For example, if the potato peels can be used in a vegetable stock for soup, they would not be considered trim.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Utilizing the trim will make a kitchen run more cost-effectively; however, the value of the skins may be so small that it might not be worth allocating this cost to the ultimate recipe. </a:t>
            </a:r>
          </a:p>
        </p:txBody>
      </p:sp>
    </p:spTree>
    <p:extLst>
      <p:ext uri="{BB962C8B-B14F-4D97-AF65-F5344CB8AC3E}">
        <p14:creationId xmlns:p14="http://schemas.microsoft.com/office/powerpoint/2010/main" val="38587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B906707-5214-4B41-B975-24F8FF9F90C0}"/>
              </a:ext>
            </a:extLst>
          </p:cNvPr>
          <p:cNvSpPr>
            <a:spLocks noGrp="1"/>
          </p:cNvSpPr>
          <p:nvPr>
            <p:ph type="title"/>
          </p:nvPr>
        </p:nvSpPr>
        <p:spPr>
          <a:xfrm>
            <a:off x="1654035" y="64578"/>
            <a:ext cx="6922235" cy="709652"/>
          </a:xfrm>
        </p:spPr>
        <p:txBody>
          <a:bodyPr>
            <a:normAutofit/>
          </a:bodyPr>
          <a:lstStyle/>
          <a:p>
            <a:pPr algn="l"/>
            <a:r>
              <a:rPr lang="en-US" sz="4000" dirty="0">
                <a:latin typeface="+mn-lt"/>
                <a:ea typeface="Roboto" panose="02000000000000000000" pitchFamily="2" charset="0"/>
              </a:rPr>
              <a:t>Factors Influencing Yield</a:t>
            </a:r>
          </a:p>
        </p:txBody>
      </p:sp>
      <p:sp>
        <p:nvSpPr>
          <p:cNvPr id="8" name="TextBox 7">
            <a:extLst>
              <a:ext uri="{FF2B5EF4-FFF2-40B4-BE49-F238E27FC236}">
                <a16:creationId xmlns:a16="http://schemas.microsoft.com/office/drawing/2014/main" id="{5F0CB9AB-4FC7-4599-9A88-A4D4E959EBB4}"/>
              </a:ext>
            </a:extLst>
          </p:cNvPr>
          <p:cNvSpPr txBox="1"/>
          <p:nvPr/>
        </p:nvSpPr>
        <p:spPr>
          <a:xfrm>
            <a:off x="723010" y="1427942"/>
            <a:ext cx="7632848"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 employee’s skill in cleaning the product will have an enormous effect on the yield percentage – skilled employees will not create as much waste.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size of the product also influences the yield percentage – cleaning smaller carrots will create more waste and a lower yield percentage.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condition of the product influences the yield – if your operation is not using the freshest products available, the yield percentage will be lower.</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996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EFD0EB44-2459-40B3-A8DA-8AC03CBEC17E}"/>
              </a:ext>
            </a:extLst>
          </p:cNvPr>
          <p:cNvSpPr>
            <a:spLocks noGrp="1"/>
          </p:cNvSpPr>
          <p:nvPr>
            <p:ph type="title"/>
          </p:nvPr>
        </p:nvSpPr>
        <p:spPr>
          <a:xfrm>
            <a:off x="1717658" y="135290"/>
            <a:ext cx="6258165" cy="609224"/>
          </a:xfrm>
        </p:spPr>
        <p:txBody>
          <a:bodyPr>
            <a:normAutofit fontScale="90000"/>
          </a:bodyPr>
          <a:lstStyle/>
          <a:p>
            <a:pPr algn="l"/>
            <a:r>
              <a:rPr lang="en-US" sz="4000" dirty="0">
                <a:latin typeface="+mn-lt"/>
                <a:ea typeface="Roboto" panose="02000000000000000000" pitchFamily="2" charset="0"/>
              </a:rPr>
              <a:t>Assignment</a:t>
            </a:r>
          </a:p>
        </p:txBody>
      </p:sp>
      <p:sp>
        <p:nvSpPr>
          <p:cNvPr id="8" name="TextBox 7">
            <a:extLst>
              <a:ext uri="{FF2B5EF4-FFF2-40B4-BE49-F238E27FC236}">
                <a16:creationId xmlns:a16="http://schemas.microsoft.com/office/drawing/2014/main" id="{5519CB72-7B33-4394-A412-F6182C793A9C}"/>
              </a:ext>
            </a:extLst>
          </p:cNvPr>
          <p:cNvSpPr txBox="1"/>
          <p:nvPr/>
        </p:nvSpPr>
        <p:spPr>
          <a:xfrm>
            <a:off x="753100" y="1492106"/>
            <a:ext cx="7632849" cy="4801314"/>
          </a:xfrm>
          <a:prstGeom prst="rect">
            <a:avLst/>
          </a:prstGeom>
          <a:noFill/>
        </p:spPr>
        <p:txBody>
          <a:bodyPr wrap="square" rtlCol="0">
            <a:spAutoFit/>
          </a:bodyPr>
          <a:lstStyle/>
          <a:p>
            <a:pPr marL="342900" indent="-342900">
              <a:buFont typeface="Arial" panose="020B0604020202020204" pitchFamily="34" charset="0"/>
              <a:buChar char="•"/>
            </a:pPr>
            <a:r>
              <a:rPr lang="en-US" dirty="0"/>
              <a:t>The assignment of session 11 refers.</a:t>
            </a:r>
          </a:p>
          <a:p>
            <a:pPr marL="342900" indent="-342900">
              <a:buFont typeface="Arial" panose="020B0604020202020204" pitchFamily="34" charset="0"/>
              <a:buChar char="•"/>
            </a:pPr>
            <a:r>
              <a:rPr lang="en-US" dirty="0"/>
              <a:t>The customer has a budget of 5.00 to 8.00 AED per food item (Main meal)</a:t>
            </a:r>
          </a:p>
          <a:p>
            <a:pPr marL="342900" indent="-342900">
              <a:buFont typeface="Arial" panose="020B0604020202020204" pitchFamily="34" charset="0"/>
              <a:buChar char="•"/>
            </a:pPr>
            <a:r>
              <a:rPr lang="en-US" dirty="0"/>
              <a:t>Use the same recipe and work out the cost.</a:t>
            </a:r>
          </a:p>
          <a:p>
            <a:pPr marL="342900" indent="-342900">
              <a:buFont typeface="Arial" panose="020B0604020202020204" pitchFamily="34" charset="0"/>
              <a:buChar char="•"/>
            </a:pPr>
            <a:r>
              <a:rPr lang="en-US" dirty="0"/>
              <a:t>Remember the trim and cooking loss.</a:t>
            </a:r>
          </a:p>
          <a:p>
            <a:pPr marL="342900" indent="-342900">
              <a:buFont typeface="Arial" panose="020B0604020202020204" pitchFamily="34" charset="0"/>
              <a:buChar char="•"/>
            </a:pPr>
            <a:r>
              <a:rPr lang="en-US" dirty="0"/>
              <a:t>Replace some of the ingredients with a better quality and some with a cheaper product.</a:t>
            </a:r>
          </a:p>
          <a:p>
            <a:pPr marL="342900" indent="-342900">
              <a:buFont typeface="Arial" panose="020B0604020202020204" pitchFamily="34" charset="0"/>
              <a:buChar char="•"/>
            </a:pPr>
            <a:r>
              <a:rPr lang="en-US" dirty="0"/>
              <a:t>See if this will be possible by making the recipe with at least two different quality ingredients. (One product, two different brand names)</a:t>
            </a:r>
          </a:p>
          <a:p>
            <a:endParaRPr lang="en-US" dirty="0"/>
          </a:p>
          <a:p>
            <a:r>
              <a:rPr lang="en-US" b="1" dirty="0"/>
              <a:t>Produce the recipe and take note of the differences.</a:t>
            </a:r>
          </a:p>
          <a:p>
            <a:endParaRPr lang="en-US" dirty="0"/>
          </a:p>
          <a:p>
            <a:pPr marL="342900" indent="-342900">
              <a:buFont typeface="Arial" panose="020B0604020202020204" pitchFamily="34" charset="0"/>
              <a:buChar char="•"/>
            </a:pPr>
            <a:r>
              <a:rPr lang="en-US" dirty="0"/>
              <a:t>Difference brands, different tasting.</a:t>
            </a:r>
          </a:p>
          <a:p>
            <a:pPr marL="342900" indent="-342900">
              <a:buFont typeface="Arial" panose="020B0604020202020204" pitchFamily="34" charset="0"/>
              <a:buChar char="•"/>
            </a:pPr>
            <a:r>
              <a:rPr lang="en-US" dirty="0"/>
              <a:t>Color of product.</a:t>
            </a:r>
          </a:p>
          <a:p>
            <a:pPr marL="342900" indent="-342900">
              <a:buFont typeface="Arial" panose="020B0604020202020204" pitchFamily="34" charset="0"/>
              <a:buChar char="•"/>
            </a:pPr>
            <a:r>
              <a:rPr lang="en-US" dirty="0"/>
              <a:t>Overall look of product.</a:t>
            </a:r>
          </a:p>
          <a:p>
            <a:pPr marL="342900" indent="-342900">
              <a:buFont typeface="Arial" panose="020B0604020202020204" pitchFamily="34" charset="0"/>
              <a:buChar char="•"/>
            </a:pPr>
            <a:r>
              <a:rPr lang="en-US" dirty="0"/>
              <a:t>Any other notable differences?</a:t>
            </a:r>
          </a:p>
          <a:p>
            <a:pPr marL="342900" indent="-342900">
              <a:buFont typeface="Arial" panose="020B0604020202020204" pitchFamily="34" charset="0"/>
              <a:buChar char="•"/>
            </a:pPr>
            <a:r>
              <a:rPr lang="en-US" dirty="0"/>
              <a:t>Price difference.</a:t>
            </a:r>
            <a:endParaRPr lang="en-US" sz="1600" dirty="0"/>
          </a:p>
        </p:txBody>
      </p:sp>
    </p:spTree>
    <p:extLst>
      <p:ext uri="{BB962C8B-B14F-4D97-AF65-F5344CB8AC3E}">
        <p14:creationId xmlns:p14="http://schemas.microsoft.com/office/powerpoint/2010/main" val="907154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8650F3A-219A-4854-92F4-A515EBE99D26}"/>
              </a:ext>
            </a:extLst>
          </p:cNvPr>
          <p:cNvSpPr>
            <a:spLocks noGrp="1"/>
          </p:cNvSpPr>
          <p:nvPr>
            <p:ph type="title"/>
          </p:nvPr>
        </p:nvSpPr>
        <p:spPr>
          <a:xfrm>
            <a:off x="1670034" y="185166"/>
            <a:ext cx="4529972" cy="540697"/>
          </a:xfrm>
        </p:spPr>
        <p:txBody>
          <a:bodyPr>
            <a:normAutofit fontScale="90000"/>
          </a:bodyPr>
          <a:lstStyle/>
          <a:p>
            <a:pPr algn="l"/>
            <a:r>
              <a:rPr lang="en-US" dirty="0">
                <a:latin typeface="+mn-lt"/>
                <a:ea typeface="Roboto" panose="02000000000000000000" pitchFamily="2" charset="0"/>
              </a:rPr>
              <a:t>Conclusion</a:t>
            </a:r>
          </a:p>
        </p:txBody>
      </p:sp>
      <p:sp>
        <p:nvSpPr>
          <p:cNvPr id="8" name="TextBox 7">
            <a:extLst>
              <a:ext uri="{FF2B5EF4-FFF2-40B4-BE49-F238E27FC236}">
                <a16:creationId xmlns:a16="http://schemas.microsoft.com/office/drawing/2014/main" id="{E026A577-B64C-4FA0-A5FF-3BFA4A9B9457}"/>
              </a:ext>
            </a:extLst>
          </p:cNvPr>
          <p:cNvSpPr txBox="1"/>
          <p:nvPr/>
        </p:nvSpPr>
        <p:spPr>
          <a:xfrm>
            <a:off x="751579" y="1472212"/>
            <a:ext cx="7564838" cy="4985980"/>
          </a:xfrm>
          <a:prstGeom prst="rect">
            <a:avLst/>
          </a:prstGeom>
          <a:noFill/>
        </p:spPr>
        <p:txBody>
          <a:bodyPr wrap="square" rtlCol="0">
            <a:spAutoFit/>
          </a:bodyPr>
          <a:lstStyle/>
          <a:p>
            <a:pPr marL="342900" indent="-342900">
              <a:buFont typeface="Arial" panose="020B0604020202020204" pitchFamily="34" charset="0"/>
              <a:buChar char="•"/>
            </a:pPr>
            <a:r>
              <a:rPr lang="en-US" sz="2000" dirty="0"/>
              <a:t>Not all ingredients can be scaled up in a direct way.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When working out costing of recipes, trim and cooking loss should be taken in consideration.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Yield percentages are important especially when buy food products, as some suppliers might look cheaper on product, but the yield percentage is much lower than the more expensive product.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the next session, the student will learn about food presentation and food packaging suitable for different occasions.</a:t>
            </a:r>
          </a:p>
          <a:p>
            <a:pPr marL="285750" indent="-285750">
              <a:buFont typeface="Arial" panose="020B0604020202020204" pitchFamily="34" charset="0"/>
              <a:buChar char="•"/>
            </a:pPr>
            <a:endParaRPr lang="en-US" sz="2000" dirty="0"/>
          </a:p>
          <a:p>
            <a:r>
              <a:rPr lang="en-US" sz="2000" dirty="0"/>
              <a:t>                                     Thank you for attending the session!</a:t>
            </a:r>
            <a:r>
              <a:rPr lang="en-US" sz="1600" dirty="0"/>
              <a:t>                                                          </a:t>
            </a:r>
          </a:p>
          <a:p>
            <a:endParaRPr lang="en-US" dirty="0"/>
          </a:p>
        </p:txBody>
      </p:sp>
    </p:spTree>
    <p:extLst>
      <p:ext uri="{BB962C8B-B14F-4D97-AF65-F5344CB8AC3E}">
        <p14:creationId xmlns:p14="http://schemas.microsoft.com/office/powerpoint/2010/main" val="347618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31D88545-C09E-4505-85A5-D61C08279813}"/>
              </a:ext>
            </a:extLst>
          </p:cNvPr>
          <p:cNvSpPr/>
          <p:nvPr/>
        </p:nvSpPr>
        <p:spPr>
          <a:xfrm>
            <a:off x="2091968" y="2827028"/>
            <a:ext cx="4853701" cy="769441"/>
          </a:xfrm>
          <a:prstGeom prst="rect">
            <a:avLst/>
          </a:prstGeom>
        </p:spPr>
        <p:txBody>
          <a:bodyPr wrap="none">
            <a:spAutoFit/>
          </a:bodyPr>
          <a:lstStyle/>
          <a:p>
            <a:pPr fontAlgn="base"/>
            <a:r>
              <a:rPr lang="en-US" sz="4400" dirty="0"/>
              <a:t>How to cost a recipe</a:t>
            </a:r>
          </a:p>
        </p:txBody>
      </p:sp>
    </p:spTree>
    <p:extLst>
      <p:ext uri="{BB962C8B-B14F-4D97-AF65-F5344CB8AC3E}">
        <p14:creationId xmlns:p14="http://schemas.microsoft.com/office/powerpoint/2010/main" val="183316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BBDAD6C-D894-4EB6-A3C1-A2BD9B3CCEE4}"/>
              </a:ext>
            </a:extLst>
          </p:cNvPr>
          <p:cNvSpPr>
            <a:spLocks noGrp="1"/>
          </p:cNvSpPr>
          <p:nvPr>
            <p:ph type="title"/>
          </p:nvPr>
        </p:nvSpPr>
        <p:spPr>
          <a:xfrm>
            <a:off x="1679691" y="31686"/>
            <a:ext cx="5043422" cy="796324"/>
          </a:xfrm>
        </p:spPr>
        <p:txBody>
          <a:bodyPr>
            <a:normAutofit/>
          </a:bodyPr>
          <a:lstStyle/>
          <a:p>
            <a:pPr algn="l"/>
            <a:r>
              <a:rPr lang="en-US" sz="4000" dirty="0">
                <a:latin typeface="+mn-lt"/>
                <a:ea typeface="Roboto" panose="02000000000000000000" pitchFamily="2" charset="0"/>
              </a:rPr>
              <a:t>Standardized Recipes</a:t>
            </a:r>
          </a:p>
        </p:txBody>
      </p:sp>
      <p:sp>
        <p:nvSpPr>
          <p:cNvPr id="8" name="TextBox 7">
            <a:extLst>
              <a:ext uri="{FF2B5EF4-FFF2-40B4-BE49-F238E27FC236}">
                <a16:creationId xmlns:a16="http://schemas.microsoft.com/office/drawing/2014/main" id="{3BFBBFA0-7076-46C8-9DAF-2E5C8B868A23}"/>
              </a:ext>
            </a:extLst>
          </p:cNvPr>
          <p:cNvSpPr txBox="1"/>
          <p:nvPr/>
        </p:nvSpPr>
        <p:spPr>
          <a:xfrm>
            <a:off x="734291" y="1462856"/>
            <a:ext cx="7632848" cy="4708981"/>
          </a:xfrm>
          <a:prstGeom prst="rect">
            <a:avLst/>
          </a:prstGeom>
          <a:noFill/>
        </p:spPr>
        <p:txBody>
          <a:bodyPr wrap="square">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With the use of standardized recipes, you can ensure the consistency that the same type and quantity of ingredients are used each time the product is prepared.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Therefore, the yield will be the same, so food cost will be predictable and foreseeable. In this way, the restaurant can meet its financial goal.</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It can help to control labor costs.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Standardized recipes include the same preparation activities that will be used, it can estimate that the time to prepare the items, regardless of which employee carries out the work.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Therefore, it can control the labor cost.</a:t>
            </a:r>
          </a:p>
        </p:txBody>
      </p:sp>
    </p:spTree>
    <p:extLst>
      <p:ext uri="{BB962C8B-B14F-4D97-AF65-F5344CB8AC3E}">
        <p14:creationId xmlns:p14="http://schemas.microsoft.com/office/powerpoint/2010/main" val="200960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D46BC95-D7C4-4F09-A145-3FD4E4551BEE}"/>
              </a:ext>
            </a:extLst>
          </p:cNvPr>
          <p:cNvSpPr>
            <a:spLocks noGrp="1"/>
          </p:cNvSpPr>
          <p:nvPr>
            <p:ph type="title"/>
          </p:nvPr>
        </p:nvSpPr>
        <p:spPr>
          <a:xfrm>
            <a:off x="1671378" y="187722"/>
            <a:ext cx="7221102" cy="540696"/>
          </a:xfrm>
        </p:spPr>
        <p:txBody>
          <a:bodyPr>
            <a:normAutofit fontScale="90000"/>
          </a:bodyPr>
          <a:lstStyle/>
          <a:p>
            <a:pPr algn="l"/>
            <a:r>
              <a:rPr lang="en-US" sz="4000" dirty="0">
                <a:latin typeface="+mn-lt"/>
                <a:ea typeface="Roboto" panose="02000000000000000000" pitchFamily="2" charset="0"/>
              </a:rPr>
              <a:t>Limitations of Standardized Recipes</a:t>
            </a:r>
          </a:p>
        </p:txBody>
      </p:sp>
      <p:sp>
        <p:nvSpPr>
          <p:cNvPr id="8" name="TextBox 7">
            <a:extLst>
              <a:ext uri="{FF2B5EF4-FFF2-40B4-BE49-F238E27FC236}">
                <a16:creationId xmlns:a16="http://schemas.microsoft.com/office/drawing/2014/main" id="{4340A3EA-E71A-4390-9B42-83C8ECF32637}"/>
              </a:ext>
            </a:extLst>
          </p:cNvPr>
          <p:cNvSpPr txBox="1"/>
          <p:nvPr/>
        </p:nvSpPr>
        <p:spPr>
          <a:xfrm>
            <a:off x="760615" y="1453747"/>
            <a:ext cx="7632849" cy="5816977"/>
          </a:xfrm>
          <a:prstGeom prst="rect">
            <a:avLst/>
          </a:prstGeom>
          <a:noFill/>
        </p:spPr>
        <p:txBody>
          <a:bodyPr wrap="square">
            <a:spAutoFit/>
          </a:bodyPr>
          <a:lstStyle/>
          <a:p>
            <a:pPr marL="342900" indent="-342900">
              <a:buFont typeface="Arial" panose="020B0604020202020204" pitchFamily="34" charset="0"/>
              <a:buChar char="•"/>
            </a:pPr>
            <a:r>
              <a:rPr lang="en-US" sz="2350" dirty="0"/>
              <a:t>Takes away all creativity from the kitchen.</a:t>
            </a:r>
          </a:p>
          <a:p>
            <a:pPr marL="342900" indent="-342900">
              <a:buFont typeface="Arial" panose="020B0604020202020204" pitchFamily="34" charset="0"/>
              <a:buChar char="•"/>
            </a:pPr>
            <a:endParaRPr lang="en-US" sz="2350" dirty="0"/>
          </a:p>
          <a:p>
            <a:pPr marL="342900" indent="-342900">
              <a:buFont typeface="Arial" panose="020B0604020202020204" pitchFamily="34" charset="0"/>
              <a:buChar char="•"/>
            </a:pPr>
            <a:r>
              <a:rPr lang="en-US" sz="2350" dirty="0"/>
              <a:t>There is no room for experimenting.</a:t>
            </a:r>
          </a:p>
          <a:p>
            <a:pPr marL="342900" indent="-342900">
              <a:buFont typeface="Arial" panose="020B0604020202020204" pitchFamily="34" charset="0"/>
              <a:buChar char="•"/>
            </a:pPr>
            <a:endParaRPr lang="en-US" sz="2350" dirty="0"/>
          </a:p>
          <a:p>
            <a:pPr marL="342900" indent="-342900">
              <a:buFont typeface="Arial" panose="020B0604020202020204" pitchFamily="34" charset="0"/>
              <a:buChar char="•"/>
            </a:pPr>
            <a:r>
              <a:rPr lang="en-US" sz="2350" dirty="0"/>
              <a:t>Developing recipes is time consuming.</a:t>
            </a:r>
          </a:p>
          <a:p>
            <a:pPr marL="342900" indent="-342900">
              <a:buFont typeface="Arial" panose="020B0604020202020204" pitchFamily="34" charset="0"/>
              <a:buChar char="•"/>
            </a:pPr>
            <a:endParaRPr lang="en-US" sz="2350" dirty="0"/>
          </a:p>
          <a:p>
            <a:pPr marL="342900" indent="-342900">
              <a:buFont typeface="Arial" panose="020B0604020202020204" pitchFamily="34" charset="0"/>
              <a:buChar char="•"/>
            </a:pPr>
            <a:r>
              <a:rPr lang="en-US" sz="2350" dirty="0"/>
              <a:t>Ingredient substitutions is not advisable.</a:t>
            </a:r>
          </a:p>
          <a:p>
            <a:pPr marL="342900" indent="-342900">
              <a:buFont typeface="Arial" panose="020B0604020202020204" pitchFamily="34" charset="0"/>
              <a:buChar char="•"/>
            </a:pPr>
            <a:endParaRPr lang="en-US" sz="2350" dirty="0"/>
          </a:p>
          <a:p>
            <a:pPr marL="342900" indent="-342900">
              <a:buFont typeface="Arial" panose="020B0604020202020204" pitchFamily="34" charset="0"/>
              <a:buChar char="•"/>
            </a:pPr>
            <a:r>
              <a:rPr lang="en-US" sz="2350" dirty="0"/>
              <a:t>Equipment and facilities might not be everywhere the same.</a:t>
            </a:r>
          </a:p>
          <a:p>
            <a:pPr marL="342900" indent="-342900">
              <a:buFont typeface="Arial" panose="020B0604020202020204" pitchFamily="34" charset="0"/>
              <a:buChar char="•"/>
            </a:pPr>
            <a:endParaRPr lang="en-US" sz="2350" dirty="0"/>
          </a:p>
          <a:p>
            <a:pPr marL="342900" indent="-342900">
              <a:buFont typeface="Arial" panose="020B0604020202020204" pitchFamily="34" charset="0"/>
              <a:buChar char="•"/>
            </a:pPr>
            <a:r>
              <a:rPr lang="en-US" sz="2350" dirty="0"/>
              <a:t>Financial constraints if more expensive ingredients are used.</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8733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3421C79-AEF0-4FFF-8386-D569B0E86EF8}"/>
              </a:ext>
            </a:extLst>
          </p:cNvPr>
          <p:cNvSpPr>
            <a:spLocks noGrp="1"/>
          </p:cNvSpPr>
          <p:nvPr>
            <p:ph type="title"/>
          </p:nvPr>
        </p:nvSpPr>
        <p:spPr>
          <a:xfrm>
            <a:off x="1664277" y="51416"/>
            <a:ext cx="7346373" cy="756721"/>
          </a:xfrm>
        </p:spPr>
        <p:txBody>
          <a:bodyPr>
            <a:normAutofit/>
          </a:bodyPr>
          <a:lstStyle/>
          <a:p>
            <a:pPr algn="l"/>
            <a:r>
              <a:rPr lang="en-US" sz="4000" dirty="0">
                <a:latin typeface="+mn-lt"/>
                <a:ea typeface="Roboto" panose="02000000000000000000" pitchFamily="2" charset="0"/>
              </a:rPr>
              <a:t>Converting Total Yield in Recipes</a:t>
            </a:r>
          </a:p>
        </p:txBody>
      </p:sp>
      <p:sp>
        <p:nvSpPr>
          <p:cNvPr id="8" name="TextBox 7">
            <a:extLst>
              <a:ext uri="{FF2B5EF4-FFF2-40B4-BE49-F238E27FC236}">
                <a16:creationId xmlns:a16="http://schemas.microsoft.com/office/drawing/2014/main" id="{4A2F9769-C2B2-4D86-B380-AC4A5D783672}"/>
              </a:ext>
            </a:extLst>
          </p:cNvPr>
          <p:cNvSpPr txBox="1"/>
          <p:nvPr/>
        </p:nvSpPr>
        <p:spPr>
          <a:xfrm>
            <a:off x="757672" y="1519461"/>
            <a:ext cx="7920880" cy="297312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portion size remains constant, then the following two-step method can be used</a:t>
            </a:r>
            <a:r>
              <a:rPr kumimoji="0" lang="en-US" altLang="en-US" sz="2400" b="0" i="0" u="none" strike="noStrike" kern="1200" cap="none" spc="0" normalizeH="0" baseline="0" noProof="0" dirty="0">
                <a:ln>
                  <a:noFill/>
                </a:ln>
                <a:solidFill>
                  <a:srgbClr val="000000"/>
                </a:solidFill>
                <a:effectLst/>
                <a:uLnTx/>
                <a:uFillTx/>
                <a:latin typeface="Arial Narrow"/>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Narrow"/>
              <a:ea typeface="+mn-ea"/>
              <a:cs typeface="+mn-cs"/>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Divide the new yield by the old yield to obtain the conversion factor: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1" algn="l" defTabSz="914400" rtl="0" eaLnBrk="1" fontAlgn="base" latinLnBrk="0" hangingPunct="1">
              <a:lnSpc>
                <a:spcPct val="100000"/>
              </a:lnSpc>
              <a:spcBef>
                <a:spcPct val="20000"/>
              </a:spcBef>
              <a:spcAft>
                <a:spcPct val="0"/>
              </a:spcAft>
              <a:buClrTx/>
              <a:buSzTx/>
              <a:tabLst/>
              <a:defRPr/>
            </a:pPr>
            <a:r>
              <a:rPr lang="en-US" altLang="en-US" sz="2400" b="1" dirty="0">
                <a:solidFill>
                  <a:srgbClr val="000000"/>
                </a:solidFill>
                <a:latin typeface="Arial" panose="020B0604020202020204" pitchFamily="34" charset="0"/>
                <a:cs typeface="Arial" panose="020B0604020202020204" pitchFamily="34" charset="0"/>
              </a:rPr>
              <a:t>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Yield / Old Yield = Conversion Factor</a:t>
            </a:r>
            <a:r>
              <a:rPr kumimoji="0" lang="en-US" altLang="en-US" sz="2400" b="0" i="0" u="none" strike="noStrike" kern="1200" cap="none" spc="0" normalizeH="0" baseline="0" noProof="0" dirty="0">
                <a:ln>
                  <a:noFill/>
                </a:ln>
                <a:solidFill>
                  <a:srgbClr val="000000"/>
                </a:solidFill>
                <a:effectLst/>
                <a:uLnTx/>
                <a:uFillTx/>
                <a:latin typeface="Arial Narrow"/>
                <a:ea typeface="+mn-ea"/>
                <a:cs typeface="+mn-cs"/>
              </a:rPr>
              <a:t> </a:t>
            </a:r>
          </a:p>
        </p:txBody>
      </p:sp>
    </p:spTree>
    <p:extLst>
      <p:ext uri="{BB962C8B-B14F-4D97-AF65-F5344CB8AC3E}">
        <p14:creationId xmlns:p14="http://schemas.microsoft.com/office/powerpoint/2010/main" val="294418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F030A805-54D5-47C8-B3FB-BBF338E63A98}"/>
              </a:ext>
            </a:extLst>
          </p:cNvPr>
          <p:cNvSpPr>
            <a:spLocks noGrp="1"/>
          </p:cNvSpPr>
          <p:nvPr>
            <p:ph type="title"/>
          </p:nvPr>
        </p:nvSpPr>
        <p:spPr>
          <a:xfrm>
            <a:off x="1680903" y="120809"/>
            <a:ext cx="7283586" cy="681996"/>
          </a:xfrm>
        </p:spPr>
        <p:txBody>
          <a:bodyPr>
            <a:normAutofit fontScale="90000"/>
          </a:bodyPr>
          <a:lstStyle/>
          <a:p>
            <a:pPr algn="l"/>
            <a:r>
              <a:rPr lang="en-US" sz="3600" dirty="0">
                <a:latin typeface="+mn-lt"/>
                <a:ea typeface="Roboto" panose="02000000000000000000" pitchFamily="2" charset="0"/>
              </a:rPr>
              <a:t>Converting Total Yield in  Recipes (cont.)                                </a:t>
            </a:r>
          </a:p>
        </p:txBody>
      </p:sp>
      <p:sp>
        <p:nvSpPr>
          <p:cNvPr id="8" name="TextBox 7">
            <a:extLst>
              <a:ext uri="{FF2B5EF4-FFF2-40B4-BE49-F238E27FC236}">
                <a16:creationId xmlns:a16="http://schemas.microsoft.com/office/drawing/2014/main" id="{3B2EB68E-D31B-4AA1-AE24-AC0FD5FDE40F}"/>
              </a:ext>
            </a:extLst>
          </p:cNvPr>
          <p:cNvSpPr txBox="1"/>
          <p:nvPr/>
        </p:nvSpPr>
        <p:spPr>
          <a:xfrm>
            <a:off x="761654" y="1547590"/>
            <a:ext cx="7554762" cy="289925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Multiply each recipe ingredient by the conversion factor to obtain the new quantity to calculate the new yield:</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Old ingredient quantity x Conversion factor = New quantity </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2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all ingredients be converted in a similar way?</a:t>
            </a:r>
          </a:p>
        </p:txBody>
      </p:sp>
    </p:spTree>
    <p:extLst>
      <p:ext uri="{BB962C8B-B14F-4D97-AF65-F5344CB8AC3E}">
        <p14:creationId xmlns:p14="http://schemas.microsoft.com/office/powerpoint/2010/main" val="116060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A7C25C2-F7BD-4B28-A429-51F3F19D3042}"/>
              </a:ext>
            </a:extLst>
          </p:cNvPr>
          <p:cNvSpPr>
            <a:spLocks noGrp="1"/>
          </p:cNvSpPr>
          <p:nvPr>
            <p:ph type="title"/>
          </p:nvPr>
        </p:nvSpPr>
        <p:spPr>
          <a:xfrm>
            <a:off x="1667741" y="156722"/>
            <a:ext cx="7080723" cy="671953"/>
          </a:xfrm>
        </p:spPr>
        <p:txBody>
          <a:bodyPr>
            <a:normAutofit fontScale="90000"/>
          </a:bodyPr>
          <a:lstStyle/>
          <a:p>
            <a:pPr algn="l"/>
            <a:r>
              <a:rPr lang="en-US" sz="4000" dirty="0">
                <a:latin typeface="+mn-lt"/>
                <a:ea typeface="Roboto" panose="02000000000000000000" pitchFamily="2" charset="0"/>
              </a:rPr>
              <a:t>Conversion of Standardized Recipes</a:t>
            </a:r>
          </a:p>
        </p:txBody>
      </p:sp>
      <p:sp>
        <p:nvSpPr>
          <p:cNvPr id="8" name="TextBox 7">
            <a:extLst>
              <a:ext uri="{FF2B5EF4-FFF2-40B4-BE49-F238E27FC236}">
                <a16:creationId xmlns:a16="http://schemas.microsoft.com/office/drawing/2014/main" id="{69CABB63-0A58-4965-ABCF-D6946C5DB56C}"/>
              </a:ext>
            </a:extLst>
          </p:cNvPr>
          <p:cNvSpPr txBox="1"/>
          <p:nvPr/>
        </p:nvSpPr>
        <p:spPr>
          <a:xfrm>
            <a:off x="751186" y="1490448"/>
            <a:ext cx="7632848" cy="4708981"/>
          </a:xfrm>
          <a:prstGeom prst="rect">
            <a:avLst/>
          </a:prstGeom>
          <a:noFill/>
        </p:spPr>
        <p:txBody>
          <a:bodyPr wrap="square">
            <a:spAutoFit/>
          </a:bodyPr>
          <a:lstStyle/>
          <a:p>
            <a:pPr marL="342900" indent="-342900">
              <a:buFont typeface="Arial" panose="020B0604020202020204" pitchFamily="34" charset="0"/>
              <a:buChar char="•"/>
            </a:pPr>
            <a:r>
              <a:rPr lang="en-US" sz="2000" dirty="0"/>
              <a:t>When you multiply quantities in a recipe, measure by weight (grams) not volume (ml). You will create measurements that create a recipe that tastes the same.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Spices, herbs and seasoning.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When doubling recipes, you should put 150% of the required amounts. Putting the twice amount can ruin a recipe. Adjust the taste afterwards.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Cooking liquid.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meat is cooked slowly in a broth, put 150% of the required liquid. If it’s still not enough liquid, add more. The taste will not be diluted.</a:t>
            </a:r>
            <a:endParaRPr lang="en-US" sz="1600" dirty="0"/>
          </a:p>
        </p:txBody>
      </p:sp>
    </p:spTree>
    <p:extLst>
      <p:ext uri="{BB962C8B-B14F-4D97-AF65-F5344CB8AC3E}">
        <p14:creationId xmlns:p14="http://schemas.microsoft.com/office/powerpoint/2010/main" val="307640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4F5E147-1EE5-414E-91B5-7C9E7FF478C1}"/>
              </a:ext>
            </a:extLst>
          </p:cNvPr>
          <p:cNvSpPr>
            <a:spLocks noGrp="1"/>
          </p:cNvSpPr>
          <p:nvPr>
            <p:ph type="title"/>
          </p:nvPr>
        </p:nvSpPr>
        <p:spPr>
          <a:xfrm>
            <a:off x="1677145" y="99092"/>
            <a:ext cx="7359351" cy="737415"/>
          </a:xfrm>
        </p:spPr>
        <p:txBody>
          <a:bodyPr>
            <a:normAutofit/>
          </a:bodyPr>
          <a:lstStyle/>
          <a:p>
            <a:pPr algn="l"/>
            <a:r>
              <a:rPr lang="en-US" sz="3650" dirty="0">
                <a:latin typeface="+mn-lt"/>
                <a:ea typeface="Roboto" panose="02000000000000000000" pitchFamily="2" charset="0"/>
              </a:rPr>
              <a:t>Conversion - Bread and Pastry Recipes</a:t>
            </a:r>
          </a:p>
        </p:txBody>
      </p:sp>
      <p:sp>
        <p:nvSpPr>
          <p:cNvPr id="8" name="TextBox 7">
            <a:extLst>
              <a:ext uri="{FF2B5EF4-FFF2-40B4-BE49-F238E27FC236}">
                <a16:creationId xmlns:a16="http://schemas.microsoft.com/office/drawing/2014/main" id="{A6D04CCC-8F69-4B87-9D68-58CD97D952D8}"/>
              </a:ext>
            </a:extLst>
          </p:cNvPr>
          <p:cNvSpPr txBox="1"/>
          <p:nvPr/>
        </p:nvSpPr>
        <p:spPr>
          <a:xfrm>
            <a:off x="743924" y="1437597"/>
            <a:ext cx="7632848" cy="5447645"/>
          </a:xfrm>
          <a:prstGeom prst="rect">
            <a:avLst/>
          </a:prstGeom>
          <a:noFill/>
        </p:spPr>
        <p:txBody>
          <a:bodyPr wrap="square">
            <a:spAutoFit/>
          </a:bodyPr>
          <a:lstStyle/>
          <a:p>
            <a:pPr marL="342900" indent="-342900">
              <a:buFont typeface="Arial" panose="020B0604020202020204" pitchFamily="34" charset="0"/>
              <a:buChar char="•"/>
            </a:pPr>
            <a:r>
              <a:rPr lang="en-US" sz="2400" b="0" i="0" dirty="0">
                <a:effectLst/>
                <a:latin typeface="Lato"/>
              </a:rPr>
              <a:t>If you must increase the amount of bread or pastries, make a recipe twice, not double it.</a:t>
            </a:r>
          </a:p>
          <a:p>
            <a:pPr marL="342900" indent="-342900">
              <a:buFont typeface="Arial" panose="020B0604020202020204" pitchFamily="34" charset="0"/>
              <a:buChar char="•"/>
            </a:pPr>
            <a:endParaRPr lang="en-US" sz="2400" b="0" i="0" dirty="0">
              <a:effectLst/>
              <a:latin typeface="Lato"/>
            </a:endParaRPr>
          </a:p>
          <a:p>
            <a:pPr marL="342900" indent="-342900">
              <a:buFont typeface="Arial" panose="020B0604020202020204" pitchFamily="34" charset="0"/>
              <a:buChar char="•"/>
            </a:pPr>
            <a:r>
              <a:rPr lang="en-US" sz="2400" b="0" i="0" dirty="0">
                <a:effectLst/>
                <a:latin typeface="Lato"/>
              </a:rPr>
              <a:t>Multiplying can change the recipe’s chemistry. </a:t>
            </a:r>
          </a:p>
          <a:p>
            <a:pPr marL="342900" indent="-342900">
              <a:buFont typeface="Arial" panose="020B0604020202020204" pitchFamily="34" charset="0"/>
              <a:buChar char="•"/>
            </a:pPr>
            <a:endParaRPr lang="en-US" sz="2400" b="0" i="0" dirty="0">
              <a:effectLst/>
              <a:latin typeface="Lato"/>
            </a:endParaRPr>
          </a:p>
          <a:p>
            <a:pPr marL="342900" indent="-342900">
              <a:buFont typeface="Arial" panose="020B0604020202020204" pitchFamily="34" charset="0"/>
              <a:buChar char="•"/>
            </a:pPr>
            <a:r>
              <a:rPr lang="en-US" sz="2400" b="0" i="0" dirty="0">
                <a:effectLst/>
                <a:latin typeface="Lato"/>
              </a:rPr>
              <a:t>Everything is accounted for in a very precise discipline, so ingredients react properly in their interaction with each other. </a:t>
            </a:r>
          </a:p>
          <a:p>
            <a:pPr marL="342900" indent="-342900">
              <a:buFont typeface="Arial" panose="020B0604020202020204" pitchFamily="34" charset="0"/>
              <a:buChar char="•"/>
            </a:pPr>
            <a:endParaRPr lang="en-US" sz="2400" b="0" i="0" dirty="0">
              <a:effectLst/>
              <a:latin typeface="Lato"/>
            </a:endParaRPr>
          </a:p>
          <a:p>
            <a:pPr marL="342900" indent="-342900">
              <a:buFont typeface="Arial" panose="020B0604020202020204" pitchFamily="34" charset="0"/>
              <a:buChar char="•"/>
            </a:pPr>
            <a:r>
              <a:rPr lang="en-US" sz="2400" b="0" i="0" dirty="0">
                <a:effectLst/>
                <a:latin typeface="Lato"/>
              </a:rPr>
              <a:t>Changing quantities can break the balance. </a:t>
            </a:r>
          </a:p>
          <a:p>
            <a:pPr marL="342900" indent="-342900">
              <a:buFont typeface="Arial" panose="020B0604020202020204" pitchFamily="34" charset="0"/>
              <a:buChar char="•"/>
            </a:pPr>
            <a:endParaRPr lang="en-US" sz="2400" b="0" i="0" dirty="0">
              <a:effectLst/>
              <a:latin typeface="Lato"/>
            </a:endParaRPr>
          </a:p>
          <a:p>
            <a:pPr marL="342900" indent="-342900">
              <a:buFont typeface="Arial" panose="020B0604020202020204" pitchFamily="34" charset="0"/>
              <a:buChar char="•"/>
            </a:pPr>
            <a:r>
              <a:rPr lang="en-US" sz="2400" b="0" i="0" dirty="0">
                <a:effectLst/>
                <a:latin typeface="Lato"/>
              </a:rPr>
              <a:t>Mix the ingredients very well if you want to try and double the recipe.</a:t>
            </a:r>
          </a:p>
          <a:p>
            <a:pPr marL="285750" indent="-285750">
              <a:buFont typeface="Arial" panose="020B0604020202020204" pitchFamily="34" charset="0"/>
              <a:buChar char="•"/>
            </a:pPr>
            <a:endParaRPr lang="en-US" b="0" i="0" dirty="0">
              <a:solidFill>
                <a:srgbClr val="585858"/>
              </a:solidFill>
              <a:effectLst/>
              <a:latin typeface="Lato"/>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77731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12207</TotalTime>
  <Words>2492</Words>
  <Application>Microsoft Office PowerPoint</Application>
  <PresentationFormat>On-screen Show (4:3)</PresentationFormat>
  <Paragraphs>432</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Apple Chancery</vt:lpstr>
      <vt:lpstr>Arial</vt:lpstr>
      <vt:lpstr>Arial Black</vt:lpstr>
      <vt:lpstr>Arial Narrow</vt:lpstr>
      <vt:lpstr>Calibri</vt:lpstr>
      <vt:lpstr>Century</vt:lpstr>
      <vt:lpstr>charter</vt:lpstr>
      <vt:lpstr>Lato</vt:lpstr>
      <vt:lpstr>Times New Roman</vt:lpstr>
      <vt:lpstr>Office Theme</vt:lpstr>
      <vt:lpstr>PowerPoint Presentation</vt:lpstr>
      <vt:lpstr>Learning Outcomes</vt:lpstr>
      <vt:lpstr>PowerPoint Presentation</vt:lpstr>
      <vt:lpstr>Standardized Recipes</vt:lpstr>
      <vt:lpstr>Limitations of Standardized Recipes</vt:lpstr>
      <vt:lpstr>Converting Total Yield in Recipes</vt:lpstr>
      <vt:lpstr>Converting Total Yield in  Recipes (cont.)                                </vt:lpstr>
      <vt:lpstr>Conversion of Standardized Recipes</vt:lpstr>
      <vt:lpstr>Conversion - Bread and Pastry Recipes</vt:lpstr>
      <vt:lpstr>Fresh Herbs Versus Dried Herbs</vt:lpstr>
      <vt:lpstr>How to Cost a Recipe (Step 1)</vt:lpstr>
      <vt:lpstr>How to Cost a Recipe (Step 2)</vt:lpstr>
      <vt:lpstr>How to Cost a Recipe (Step 3)</vt:lpstr>
      <vt:lpstr>How to Cost a Recipe (Step 4)</vt:lpstr>
      <vt:lpstr>How to Cost a Recipe (Step 5)</vt:lpstr>
      <vt:lpstr>How to Cost a Recipe (Step 6)</vt:lpstr>
      <vt:lpstr>How to Cost a Recipe (Step 7)</vt:lpstr>
      <vt:lpstr>Yields</vt:lpstr>
      <vt:lpstr>Yields (cont.)</vt:lpstr>
      <vt:lpstr>Yields (cont.)</vt:lpstr>
      <vt:lpstr>What About Other Losses?</vt:lpstr>
      <vt:lpstr>Edible Portion (EPQ)</vt:lpstr>
      <vt:lpstr>Yield Percentage</vt:lpstr>
      <vt:lpstr>Yield Percentage (cont.)</vt:lpstr>
      <vt:lpstr>Factors Influencing Yield</vt:lpstr>
      <vt:lpstr>Assignment</vt:lpstr>
      <vt:lpstr>Conclusion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2021-07-31T06:22:04Z</dcterms:modified>
</cp:coreProperties>
</file>