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1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FF"/>
    <a:srgbClr val="1343F5"/>
    <a:srgbClr val="FF0000"/>
    <a:srgbClr val="0000FF"/>
    <a:srgbClr val="800000"/>
    <a:srgbClr val="0099CC"/>
    <a:srgbClr val="8080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D32F26-AC43-4A15-B6E8-823F72544D4E}" v="95" dt="2021-07-28T14:41:02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/>
    <p:restoredTop sz="94843"/>
  </p:normalViewPr>
  <p:slideViewPr>
    <p:cSldViewPr>
      <p:cViewPr varScale="1">
        <p:scale>
          <a:sx n="109" d="100"/>
          <a:sy n="109" d="100"/>
        </p:scale>
        <p:origin x="13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us Grobbelaar" userId="f78c0ccbbd61117f" providerId="LiveId" clId="{75D32F26-AC43-4A15-B6E8-823F72544D4E}"/>
    <pc:docChg chg="undo custSel addSld modSld">
      <pc:chgData name="Marius Grobbelaar" userId="f78c0ccbbd61117f" providerId="LiveId" clId="{75D32F26-AC43-4A15-B6E8-823F72544D4E}" dt="2021-07-28T14:49:23.832" v="305" actId="6549"/>
      <pc:docMkLst>
        <pc:docMk/>
      </pc:docMkLst>
      <pc:sldChg chg="addSp modSp mod">
        <pc:chgData name="Marius Grobbelaar" userId="f78c0ccbbd61117f" providerId="LiveId" clId="{75D32F26-AC43-4A15-B6E8-823F72544D4E}" dt="2021-07-28T14:25:26.734" v="97" actId="404"/>
        <pc:sldMkLst>
          <pc:docMk/>
          <pc:sldMk cId="622527261" sldId="406"/>
        </pc:sldMkLst>
        <pc:spChg chg="add mod">
          <ac:chgData name="Marius Grobbelaar" userId="f78c0ccbbd61117f" providerId="LiveId" clId="{75D32F26-AC43-4A15-B6E8-823F72544D4E}" dt="2021-07-28T14:25:26.734" v="97" actId="404"/>
          <ac:spMkLst>
            <pc:docMk/>
            <pc:sldMk cId="622527261" sldId="406"/>
            <ac:spMk id="6" creationId="{BC3AACC1-9673-478D-8B1B-2945CE77A1E4}"/>
          </ac:spMkLst>
        </pc:spChg>
        <pc:spChg chg="add mod">
          <ac:chgData name="Marius Grobbelaar" userId="f78c0ccbbd61117f" providerId="LiveId" clId="{75D32F26-AC43-4A15-B6E8-823F72544D4E}" dt="2021-07-28T14:25:21.416" v="96" actId="14100"/>
          <ac:spMkLst>
            <pc:docMk/>
            <pc:sldMk cId="622527261" sldId="406"/>
            <ac:spMk id="8" creationId="{571D4BDA-FE3E-49F2-91CB-8046A13265DC}"/>
          </ac:spMkLst>
        </pc:spChg>
      </pc:sldChg>
      <pc:sldChg chg="addSp modSp add mod">
        <pc:chgData name="Marius Grobbelaar" userId="f78c0ccbbd61117f" providerId="LiveId" clId="{75D32F26-AC43-4A15-B6E8-823F72544D4E}" dt="2021-07-28T14:25:40.992" v="100" actId="404"/>
        <pc:sldMkLst>
          <pc:docMk/>
          <pc:sldMk cId="2623106491" sldId="407"/>
        </pc:sldMkLst>
        <pc:spChg chg="add mod">
          <ac:chgData name="Marius Grobbelaar" userId="f78c0ccbbd61117f" providerId="LiveId" clId="{75D32F26-AC43-4A15-B6E8-823F72544D4E}" dt="2021-07-28T14:25:40.992" v="100" actId="404"/>
          <ac:spMkLst>
            <pc:docMk/>
            <pc:sldMk cId="2623106491" sldId="407"/>
            <ac:spMk id="6" creationId="{25097C05-C95F-49B8-987A-9C30205A65ED}"/>
          </ac:spMkLst>
        </pc:spChg>
      </pc:sldChg>
      <pc:sldChg chg="addSp modSp add mod">
        <pc:chgData name="Marius Grobbelaar" userId="f78c0ccbbd61117f" providerId="LiveId" clId="{75D32F26-AC43-4A15-B6E8-823F72544D4E}" dt="2021-07-28T14:26:01.878" v="104" actId="14100"/>
        <pc:sldMkLst>
          <pc:docMk/>
          <pc:sldMk cId="2848450054" sldId="408"/>
        </pc:sldMkLst>
        <pc:spChg chg="add mod">
          <ac:chgData name="Marius Grobbelaar" userId="f78c0ccbbd61117f" providerId="LiveId" clId="{75D32F26-AC43-4A15-B6E8-823F72544D4E}" dt="2021-07-28T14:25:54.460" v="102" actId="1076"/>
          <ac:spMkLst>
            <pc:docMk/>
            <pc:sldMk cId="2848450054" sldId="408"/>
            <ac:spMk id="6" creationId="{1834F51C-565E-4B88-85EA-179316F51DC7}"/>
          </ac:spMkLst>
        </pc:spChg>
        <pc:spChg chg="add mod">
          <ac:chgData name="Marius Grobbelaar" userId="f78c0ccbbd61117f" providerId="LiveId" clId="{75D32F26-AC43-4A15-B6E8-823F72544D4E}" dt="2021-07-28T14:26:01.878" v="104" actId="14100"/>
          <ac:spMkLst>
            <pc:docMk/>
            <pc:sldMk cId="2848450054" sldId="408"/>
            <ac:spMk id="8" creationId="{F62AB590-5550-4251-AA76-FD0979574E6A}"/>
          </ac:spMkLst>
        </pc:spChg>
      </pc:sldChg>
      <pc:sldChg chg="addSp delSp modSp add mod">
        <pc:chgData name="Marius Grobbelaar" userId="f78c0ccbbd61117f" providerId="LiveId" clId="{75D32F26-AC43-4A15-B6E8-823F72544D4E}" dt="2021-07-28T14:27:16.798" v="121" actId="1076"/>
        <pc:sldMkLst>
          <pc:docMk/>
          <pc:sldMk cId="3417553295" sldId="409"/>
        </pc:sldMkLst>
        <pc:spChg chg="add mod">
          <ac:chgData name="Marius Grobbelaar" userId="f78c0ccbbd61117f" providerId="LiveId" clId="{75D32F26-AC43-4A15-B6E8-823F72544D4E}" dt="2021-07-28T14:26:36.970" v="109" actId="1076"/>
          <ac:spMkLst>
            <pc:docMk/>
            <pc:sldMk cId="3417553295" sldId="409"/>
            <ac:spMk id="6" creationId="{5399C770-4724-4471-9EF8-4A683FD40082}"/>
          </ac:spMkLst>
        </pc:spChg>
        <pc:spChg chg="add del mod">
          <ac:chgData name="Marius Grobbelaar" userId="f78c0ccbbd61117f" providerId="LiveId" clId="{75D32F26-AC43-4A15-B6E8-823F72544D4E}" dt="2021-07-28T14:26:26.491" v="106" actId="21"/>
          <ac:spMkLst>
            <pc:docMk/>
            <pc:sldMk cId="3417553295" sldId="409"/>
            <ac:spMk id="8" creationId="{C0405352-3D1C-4EC2-992A-5555350E90CC}"/>
          </ac:spMkLst>
        </pc:spChg>
        <pc:spChg chg="add mod">
          <ac:chgData name="Marius Grobbelaar" userId="f78c0ccbbd61117f" providerId="LiveId" clId="{75D32F26-AC43-4A15-B6E8-823F72544D4E}" dt="2021-07-28T14:26:47.421" v="111" actId="14100"/>
          <ac:spMkLst>
            <pc:docMk/>
            <pc:sldMk cId="3417553295" sldId="409"/>
            <ac:spMk id="10" creationId="{9039E6F6-C2E9-4699-AC30-A594BB4599BB}"/>
          </ac:spMkLst>
        </pc:spChg>
        <pc:spChg chg="add mod">
          <ac:chgData name="Marius Grobbelaar" userId="f78c0ccbbd61117f" providerId="LiveId" clId="{75D32F26-AC43-4A15-B6E8-823F72544D4E}" dt="2021-07-28T14:26:57.169" v="114" actId="1076"/>
          <ac:spMkLst>
            <pc:docMk/>
            <pc:sldMk cId="3417553295" sldId="409"/>
            <ac:spMk id="13" creationId="{8E1AC522-9170-4E90-AF1B-8779262B24BE}"/>
          </ac:spMkLst>
        </pc:spChg>
        <pc:spChg chg="add mod">
          <ac:chgData name="Marius Grobbelaar" userId="f78c0ccbbd61117f" providerId="LiveId" clId="{75D32F26-AC43-4A15-B6E8-823F72544D4E}" dt="2021-07-28T14:27:16.798" v="121" actId="1076"/>
          <ac:spMkLst>
            <pc:docMk/>
            <pc:sldMk cId="3417553295" sldId="409"/>
            <ac:spMk id="15" creationId="{93550506-557D-40D1-83BE-B2202AC9F72B}"/>
          </ac:spMkLst>
        </pc:spChg>
        <pc:picChg chg="add mod">
          <ac:chgData name="Marius Grobbelaar" userId="f78c0ccbbd61117f" providerId="LiveId" clId="{75D32F26-AC43-4A15-B6E8-823F72544D4E}" dt="2021-07-28T14:27:08.090" v="118" actId="1076"/>
          <ac:picMkLst>
            <pc:docMk/>
            <pc:sldMk cId="3417553295" sldId="409"/>
            <ac:picMk id="11" creationId="{5762B72D-52A3-421A-AE30-2518E463A11F}"/>
          </ac:picMkLst>
        </pc:picChg>
        <pc:cxnChg chg="add mod">
          <ac:chgData name="Marius Grobbelaar" userId="f78c0ccbbd61117f" providerId="LiveId" clId="{75D32F26-AC43-4A15-B6E8-823F72544D4E}" dt="2021-07-28T14:27:05.312" v="117" actId="1076"/>
          <ac:cxnSpMkLst>
            <pc:docMk/>
            <pc:sldMk cId="3417553295" sldId="409"/>
            <ac:cxnSpMk id="12" creationId="{A590EFBB-F6E2-438A-A764-9C39851B50A7}"/>
          </ac:cxnSpMkLst>
        </pc:cxnChg>
        <pc:cxnChg chg="add mod">
          <ac:chgData name="Marius Grobbelaar" userId="f78c0ccbbd61117f" providerId="LiveId" clId="{75D32F26-AC43-4A15-B6E8-823F72544D4E}" dt="2021-07-28T14:27:13.606" v="120" actId="14100"/>
          <ac:cxnSpMkLst>
            <pc:docMk/>
            <pc:sldMk cId="3417553295" sldId="409"/>
            <ac:cxnSpMk id="14" creationId="{8E3EE0A9-F6C7-4416-A0B9-40BA1775C719}"/>
          </ac:cxnSpMkLst>
        </pc:cxnChg>
      </pc:sldChg>
      <pc:sldChg chg="addSp modSp add mod">
        <pc:chgData name="Marius Grobbelaar" userId="f78c0ccbbd61117f" providerId="LiveId" clId="{75D32F26-AC43-4A15-B6E8-823F72544D4E}" dt="2021-07-28T14:27:30.171" v="124" actId="1076"/>
        <pc:sldMkLst>
          <pc:docMk/>
          <pc:sldMk cId="1334567349" sldId="410"/>
        </pc:sldMkLst>
        <pc:spChg chg="add mod">
          <ac:chgData name="Marius Grobbelaar" userId="f78c0ccbbd61117f" providerId="LiveId" clId="{75D32F26-AC43-4A15-B6E8-823F72544D4E}" dt="2021-07-28T14:27:28.358" v="123" actId="1076"/>
          <ac:spMkLst>
            <pc:docMk/>
            <pc:sldMk cId="1334567349" sldId="410"/>
            <ac:spMk id="6" creationId="{AC1EB1FF-8F8B-4362-8A96-825679BC7214}"/>
          </ac:spMkLst>
        </pc:spChg>
        <pc:picChg chg="add mod">
          <ac:chgData name="Marius Grobbelaar" userId="f78c0ccbbd61117f" providerId="LiveId" clId="{75D32F26-AC43-4A15-B6E8-823F72544D4E}" dt="2021-07-28T14:27:30.171" v="124" actId="1076"/>
          <ac:picMkLst>
            <pc:docMk/>
            <pc:sldMk cId="1334567349" sldId="410"/>
            <ac:picMk id="8" creationId="{8F1CBD75-748E-4239-950B-EEC4665FF165}"/>
          </ac:picMkLst>
        </pc:picChg>
      </pc:sldChg>
      <pc:sldChg chg="addSp delSp modSp add mod">
        <pc:chgData name="Marius Grobbelaar" userId="f78c0ccbbd61117f" providerId="LiveId" clId="{75D32F26-AC43-4A15-B6E8-823F72544D4E}" dt="2021-07-28T14:28:01.105" v="135" actId="1076"/>
        <pc:sldMkLst>
          <pc:docMk/>
          <pc:sldMk cId="1259118685" sldId="411"/>
        </pc:sldMkLst>
        <pc:spChg chg="add mod">
          <ac:chgData name="Marius Grobbelaar" userId="f78c0ccbbd61117f" providerId="LiveId" clId="{75D32F26-AC43-4A15-B6E8-823F72544D4E}" dt="2021-07-28T14:27:47.614" v="130" actId="1076"/>
          <ac:spMkLst>
            <pc:docMk/>
            <pc:sldMk cId="1259118685" sldId="411"/>
            <ac:spMk id="6" creationId="{11510811-A935-46B5-8FDE-B3ABBC2A1B4E}"/>
          </ac:spMkLst>
        </pc:spChg>
        <pc:spChg chg="add del mod">
          <ac:chgData name="Marius Grobbelaar" userId="f78c0ccbbd61117f" providerId="LiveId" clId="{75D32F26-AC43-4A15-B6E8-823F72544D4E}" dt="2021-07-28T14:27:36.142" v="126" actId="21"/>
          <ac:spMkLst>
            <pc:docMk/>
            <pc:sldMk cId="1259118685" sldId="411"/>
            <ac:spMk id="8" creationId="{589AE3B7-14F2-4FC1-B7E4-5023E15A7B34}"/>
          </ac:spMkLst>
        </pc:spChg>
        <pc:graphicFrameChg chg="add mod modGraphic">
          <ac:chgData name="Marius Grobbelaar" userId="f78c0ccbbd61117f" providerId="LiveId" clId="{75D32F26-AC43-4A15-B6E8-823F72544D4E}" dt="2021-07-28T14:28:01.105" v="135" actId="1076"/>
          <ac:graphicFrameMkLst>
            <pc:docMk/>
            <pc:sldMk cId="1259118685" sldId="411"/>
            <ac:graphicFrameMk id="10" creationId="{E1C47F47-AA75-40A6-A5C2-59704D7E50D5}"/>
          </ac:graphicFrameMkLst>
        </pc:graphicFrameChg>
      </pc:sldChg>
      <pc:sldChg chg="addSp modSp add mod">
        <pc:chgData name="Marius Grobbelaar" userId="f78c0ccbbd61117f" providerId="LiveId" clId="{75D32F26-AC43-4A15-B6E8-823F72544D4E}" dt="2021-07-28T14:28:33.577" v="144" actId="1076"/>
        <pc:sldMkLst>
          <pc:docMk/>
          <pc:sldMk cId="3568658874" sldId="412"/>
        </pc:sldMkLst>
        <pc:spChg chg="add mod">
          <ac:chgData name="Marius Grobbelaar" userId="f78c0ccbbd61117f" providerId="LiveId" clId="{75D32F26-AC43-4A15-B6E8-823F72544D4E}" dt="2021-07-28T14:28:21.746" v="141" actId="404"/>
          <ac:spMkLst>
            <pc:docMk/>
            <pc:sldMk cId="3568658874" sldId="412"/>
            <ac:spMk id="6" creationId="{854EF840-919C-4571-9409-814DA6A1AC4F}"/>
          </ac:spMkLst>
        </pc:spChg>
        <pc:spChg chg="add mod">
          <ac:chgData name="Marius Grobbelaar" userId="f78c0ccbbd61117f" providerId="LiveId" clId="{75D32F26-AC43-4A15-B6E8-823F72544D4E}" dt="2021-07-28T14:28:27.672" v="142" actId="1076"/>
          <ac:spMkLst>
            <pc:docMk/>
            <pc:sldMk cId="3568658874" sldId="412"/>
            <ac:spMk id="8" creationId="{1D75837F-2A33-4433-B698-ACCB3595602C}"/>
          </ac:spMkLst>
        </pc:spChg>
        <pc:picChg chg="add mod">
          <ac:chgData name="Marius Grobbelaar" userId="f78c0ccbbd61117f" providerId="LiveId" clId="{75D32F26-AC43-4A15-B6E8-823F72544D4E}" dt="2021-07-28T14:28:33.577" v="144" actId="1076"/>
          <ac:picMkLst>
            <pc:docMk/>
            <pc:sldMk cId="3568658874" sldId="412"/>
            <ac:picMk id="10" creationId="{000EF0C8-16D9-403A-881B-DA58FC99001E}"/>
          </ac:picMkLst>
        </pc:picChg>
      </pc:sldChg>
      <pc:sldChg chg="addSp modSp add mod">
        <pc:chgData name="Marius Grobbelaar" userId="f78c0ccbbd61117f" providerId="LiveId" clId="{75D32F26-AC43-4A15-B6E8-823F72544D4E}" dt="2021-07-28T14:29:00.727" v="149" actId="1076"/>
        <pc:sldMkLst>
          <pc:docMk/>
          <pc:sldMk cId="957409808" sldId="413"/>
        </pc:sldMkLst>
        <pc:spChg chg="add mod">
          <ac:chgData name="Marius Grobbelaar" userId="f78c0ccbbd61117f" providerId="LiveId" clId="{75D32F26-AC43-4A15-B6E8-823F72544D4E}" dt="2021-07-28T14:28:55.883" v="148" actId="14100"/>
          <ac:spMkLst>
            <pc:docMk/>
            <pc:sldMk cId="957409808" sldId="413"/>
            <ac:spMk id="6" creationId="{B9C70B23-5712-469E-AB16-AFF8A6D83E6F}"/>
          </ac:spMkLst>
        </pc:spChg>
        <pc:picChg chg="add mod">
          <ac:chgData name="Marius Grobbelaar" userId="f78c0ccbbd61117f" providerId="LiveId" clId="{75D32F26-AC43-4A15-B6E8-823F72544D4E}" dt="2021-07-28T14:29:00.727" v="149" actId="1076"/>
          <ac:picMkLst>
            <pc:docMk/>
            <pc:sldMk cId="957409808" sldId="413"/>
            <ac:picMk id="8" creationId="{63EDD514-2409-4EFA-982B-722A6BA5A64C}"/>
          </ac:picMkLst>
        </pc:picChg>
      </pc:sldChg>
      <pc:sldChg chg="addSp modSp add mod">
        <pc:chgData name="Marius Grobbelaar" userId="f78c0ccbbd61117f" providerId="LiveId" clId="{75D32F26-AC43-4A15-B6E8-823F72544D4E}" dt="2021-07-28T14:29:22.103" v="154" actId="14100"/>
        <pc:sldMkLst>
          <pc:docMk/>
          <pc:sldMk cId="1047383665" sldId="414"/>
        </pc:sldMkLst>
        <pc:spChg chg="add mod">
          <ac:chgData name="Marius Grobbelaar" userId="f78c0ccbbd61117f" providerId="LiveId" clId="{75D32F26-AC43-4A15-B6E8-823F72544D4E}" dt="2021-07-28T14:29:15.343" v="152" actId="1076"/>
          <ac:spMkLst>
            <pc:docMk/>
            <pc:sldMk cId="1047383665" sldId="414"/>
            <ac:spMk id="6" creationId="{CE927634-F9E3-418F-BFE9-705FF56EBFCA}"/>
          </ac:spMkLst>
        </pc:spChg>
        <pc:spChg chg="add mod">
          <ac:chgData name="Marius Grobbelaar" userId="f78c0ccbbd61117f" providerId="LiveId" clId="{75D32F26-AC43-4A15-B6E8-823F72544D4E}" dt="2021-07-28T14:29:22.103" v="154" actId="14100"/>
          <ac:spMkLst>
            <pc:docMk/>
            <pc:sldMk cId="1047383665" sldId="414"/>
            <ac:spMk id="8" creationId="{AB6CA9CB-DC5E-42DD-A3F5-EAA9657FDD8C}"/>
          </ac:spMkLst>
        </pc:spChg>
      </pc:sldChg>
      <pc:sldChg chg="addSp modSp add mod">
        <pc:chgData name="Marius Grobbelaar" userId="f78c0ccbbd61117f" providerId="LiveId" clId="{75D32F26-AC43-4A15-B6E8-823F72544D4E}" dt="2021-07-28T14:29:43.847" v="158" actId="1076"/>
        <pc:sldMkLst>
          <pc:docMk/>
          <pc:sldMk cId="966971760" sldId="415"/>
        </pc:sldMkLst>
        <pc:spChg chg="add mod">
          <ac:chgData name="Marius Grobbelaar" userId="f78c0ccbbd61117f" providerId="LiveId" clId="{75D32F26-AC43-4A15-B6E8-823F72544D4E}" dt="2021-07-28T14:29:37.621" v="157" actId="1076"/>
          <ac:spMkLst>
            <pc:docMk/>
            <pc:sldMk cId="966971760" sldId="415"/>
            <ac:spMk id="6" creationId="{B2433E8A-E7D0-4679-A77F-6ED973E69648}"/>
          </ac:spMkLst>
        </pc:spChg>
        <pc:picChg chg="add mod">
          <ac:chgData name="Marius Grobbelaar" userId="f78c0ccbbd61117f" providerId="LiveId" clId="{75D32F26-AC43-4A15-B6E8-823F72544D4E}" dt="2021-07-28T14:29:43.847" v="158" actId="1076"/>
          <ac:picMkLst>
            <pc:docMk/>
            <pc:sldMk cId="966971760" sldId="415"/>
            <ac:picMk id="8" creationId="{AF8FEE48-91E2-431F-8F6B-1B31D2D21550}"/>
          </ac:picMkLst>
        </pc:picChg>
      </pc:sldChg>
      <pc:sldChg chg="addSp modSp add mod">
        <pc:chgData name="Marius Grobbelaar" userId="f78c0ccbbd61117f" providerId="LiveId" clId="{75D32F26-AC43-4A15-B6E8-823F72544D4E}" dt="2021-07-28T14:30:16.642" v="165" actId="14100"/>
        <pc:sldMkLst>
          <pc:docMk/>
          <pc:sldMk cId="2497477998" sldId="416"/>
        </pc:sldMkLst>
        <pc:spChg chg="add mod">
          <ac:chgData name="Marius Grobbelaar" userId="f78c0ccbbd61117f" providerId="LiveId" clId="{75D32F26-AC43-4A15-B6E8-823F72544D4E}" dt="2021-07-28T14:30:09.359" v="163" actId="1076"/>
          <ac:spMkLst>
            <pc:docMk/>
            <pc:sldMk cId="2497477998" sldId="416"/>
            <ac:spMk id="6" creationId="{3BFCC304-366C-46B0-BCD2-ACAB8A8AE137}"/>
          </ac:spMkLst>
        </pc:spChg>
        <pc:spChg chg="add mod">
          <ac:chgData name="Marius Grobbelaar" userId="f78c0ccbbd61117f" providerId="LiveId" clId="{75D32F26-AC43-4A15-B6E8-823F72544D4E}" dt="2021-07-28T14:30:16.642" v="165" actId="14100"/>
          <ac:spMkLst>
            <pc:docMk/>
            <pc:sldMk cId="2497477998" sldId="416"/>
            <ac:spMk id="8" creationId="{8A4015C7-B06B-4707-8E3F-6D93A98FD924}"/>
          </ac:spMkLst>
        </pc:spChg>
      </pc:sldChg>
      <pc:sldChg chg="addSp modSp add mod">
        <pc:chgData name="Marius Grobbelaar" userId="f78c0ccbbd61117f" providerId="LiveId" clId="{75D32F26-AC43-4A15-B6E8-823F72544D4E}" dt="2021-07-28T14:30:56.127" v="171" actId="14100"/>
        <pc:sldMkLst>
          <pc:docMk/>
          <pc:sldMk cId="785558499" sldId="417"/>
        </pc:sldMkLst>
        <pc:spChg chg="add mod">
          <ac:chgData name="Marius Grobbelaar" userId="f78c0ccbbd61117f" providerId="LiveId" clId="{75D32F26-AC43-4A15-B6E8-823F72544D4E}" dt="2021-07-28T14:30:48.394" v="169" actId="1076"/>
          <ac:spMkLst>
            <pc:docMk/>
            <pc:sldMk cId="785558499" sldId="417"/>
            <ac:spMk id="6" creationId="{1A572DDD-9F02-43EA-99AB-E125F45300CE}"/>
          </ac:spMkLst>
        </pc:spChg>
        <pc:spChg chg="add mod">
          <ac:chgData name="Marius Grobbelaar" userId="f78c0ccbbd61117f" providerId="LiveId" clId="{75D32F26-AC43-4A15-B6E8-823F72544D4E}" dt="2021-07-28T14:30:56.127" v="171" actId="14100"/>
          <ac:spMkLst>
            <pc:docMk/>
            <pc:sldMk cId="785558499" sldId="417"/>
            <ac:spMk id="8" creationId="{C01431AB-6628-442D-89F8-65C02E204A19}"/>
          </ac:spMkLst>
        </pc:spChg>
      </pc:sldChg>
      <pc:sldChg chg="addSp delSp modSp add mod">
        <pc:chgData name="Marius Grobbelaar" userId="f78c0ccbbd61117f" providerId="LiveId" clId="{75D32F26-AC43-4A15-B6E8-823F72544D4E}" dt="2021-07-28T14:31:37.046" v="179" actId="14100"/>
        <pc:sldMkLst>
          <pc:docMk/>
          <pc:sldMk cId="1769674443" sldId="418"/>
        </pc:sldMkLst>
        <pc:spChg chg="add mod">
          <ac:chgData name="Marius Grobbelaar" userId="f78c0ccbbd61117f" providerId="LiveId" clId="{75D32F26-AC43-4A15-B6E8-823F72544D4E}" dt="2021-07-28T14:31:31.226" v="177" actId="1076"/>
          <ac:spMkLst>
            <pc:docMk/>
            <pc:sldMk cId="1769674443" sldId="418"/>
            <ac:spMk id="6" creationId="{C65AF0A1-3D67-46BA-9A3D-DFEF955C2D82}"/>
          </ac:spMkLst>
        </pc:spChg>
        <pc:spChg chg="add del mod">
          <ac:chgData name="Marius Grobbelaar" userId="f78c0ccbbd61117f" providerId="LiveId" clId="{75D32F26-AC43-4A15-B6E8-823F72544D4E}" dt="2021-07-28T14:31:10.379" v="172" actId="21"/>
          <ac:spMkLst>
            <pc:docMk/>
            <pc:sldMk cId="1769674443" sldId="418"/>
            <ac:spMk id="8" creationId="{282BBB14-2265-4B85-AAB5-1DA99AC40780}"/>
          </ac:spMkLst>
        </pc:spChg>
        <pc:spChg chg="add mod">
          <ac:chgData name="Marius Grobbelaar" userId="f78c0ccbbd61117f" providerId="LiveId" clId="{75D32F26-AC43-4A15-B6E8-823F72544D4E}" dt="2021-07-28T14:31:37.046" v="179" actId="14100"/>
          <ac:spMkLst>
            <pc:docMk/>
            <pc:sldMk cId="1769674443" sldId="418"/>
            <ac:spMk id="10" creationId="{6F1BECCC-F234-4ED6-A0BC-EC8C05859C54}"/>
          </ac:spMkLst>
        </pc:spChg>
      </pc:sldChg>
      <pc:sldChg chg="addSp modSp add mod">
        <pc:chgData name="Marius Grobbelaar" userId="f78c0ccbbd61117f" providerId="LiveId" clId="{75D32F26-AC43-4A15-B6E8-823F72544D4E}" dt="2021-07-28T14:32:58.741" v="202" actId="1076"/>
        <pc:sldMkLst>
          <pc:docMk/>
          <pc:sldMk cId="3763166769" sldId="419"/>
        </pc:sldMkLst>
        <pc:spChg chg="add mod">
          <ac:chgData name="Marius Grobbelaar" userId="f78c0ccbbd61117f" providerId="LiveId" clId="{75D32F26-AC43-4A15-B6E8-823F72544D4E}" dt="2021-07-28T14:31:50.368" v="182" actId="1076"/>
          <ac:spMkLst>
            <pc:docMk/>
            <pc:sldMk cId="3763166769" sldId="419"/>
            <ac:spMk id="6" creationId="{6F69117A-3D26-44F6-9017-3F73D1C8FDF3}"/>
          </ac:spMkLst>
        </pc:spChg>
        <pc:picChg chg="add mod">
          <ac:chgData name="Marius Grobbelaar" userId="f78c0ccbbd61117f" providerId="LiveId" clId="{75D32F26-AC43-4A15-B6E8-823F72544D4E}" dt="2021-07-28T14:32:58.741" v="202" actId="1076"/>
          <ac:picMkLst>
            <pc:docMk/>
            <pc:sldMk cId="3763166769" sldId="419"/>
            <ac:picMk id="8" creationId="{A5A1526B-AF2C-43CC-9687-39CF47C3A2BD}"/>
          </ac:picMkLst>
        </pc:picChg>
      </pc:sldChg>
      <pc:sldChg chg="addSp modSp add mod">
        <pc:chgData name="Marius Grobbelaar" userId="f78c0ccbbd61117f" providerId="LiveId" clId="{75D32F26-AC43-4A15-B6E8-823F72544D4E}" dt="2021-07-28T14:32:23.253" v="194" actId="1076"/>
        <pc:sldMkLst>
          <pc:docMk/>
          <pc:sldMk cId="2815561170" sldId="420"/>
        </pc:sldMkLst>
        <pc:spChg chg="add mod">
          <ac:chgData name="Marius Grobbelaar" userId="f78c0ccbbd61117f" providerId="LiveId" clId="{75D32F26-AC43-4A15-B6E8-823F72544D4E}" dt="2021-07-28T14:32:18.910" v="192" actId="14100"/>
          <ac:spMkLst>
            <pc:docMk/>
            <pc:sldMk cId="2815561170" sldId="420"/>
            <ac:spMk id="6" creationId="{F8DAA431-F7F7-4DF3-AE7C-8309DCE8BFA7}"/>
          </ac:spMkLst>
        </pc:spChg>
        <pc:picChg chg="add mod">
          <ac:chgData name="Marius Grobbelaar" userId="f78c0ccbbd61117f" providerId="LiveId" clId="{75D32F26-AC43-4A15-B6E8-823F72544D4E}" dt="2021-07-28T14:32:23.253" v="194" actId="1076"/>
          <ac:picMkLst>
            <pc:docMk/>
            <pc:sldMk cId="2815561170" sldId="420"/>
            <ac:picMk id="8" creationId="{E2554ECF-3369-43A5-8266-A7B9772B7C55}"/>
          </ac:picMkLst>
        </pc:picChg>
      </pc:sldChg>
      <pc:sldChg chg="addSp delSp modSp add mod">
        <pc:chgData name="Marius Grobbelaar" userId="f78c0ccbbd61117f" providerId="LiveId" clId="{75D32F26-AC43-4A15-B6E8-823F72544D4E}" dt="2021-07-28T14:32:51.583" v="201" actId="1076"/>
        <pc:sldMkLst>
          <pc:docMk/>
          <pc:sldMk cId="245419211" sldId="421"/>
        </pc:sldMkLst>
        <pc:spChg chg="add mod">
          <ac:chgData name="Marius Grobbelaar" userId="f78c0ccbbd61117f" providerId="LiveId" clId="{75D32F26-AC43-4A15-B6E8-823F72544D4E}" dt="2021-07-28T14:32:38.851" v="198" actId="1076"/>
          <ac:spMkLst>
            <pc:docMk/>
            <pc:sldMk cId="245419211" sldId="421"/>
            <ac:spMk id="6" creationId="{0EA30B9C-4374-40E7-BD4E-E7F7FCCC4F28}"/>
          </ac:spMkLst>
        </pc:spChg>
        <pc:spChg chg="add del mod">
          <ac:chgData name="Marius Grobbelaar" userId="f78c0ccbbd61117f" providerId="LiveId" clId="{75D32F26-AC43-4A15-B6E8-823F72544D4E}" dt="2021-07-28T14:21:15.866" v="62"/>
          <ac:spMkLst>
            <pc:docMk/>
            <pc:sldMk cId="245419211" sldId="421"/>
            <ac:spMk id="8" creationId="{1E9977C6-8565-4FD5-9395-032FA40F40E3}"/>
          </ac:spMkLst>
        </pc:spChg>
        <pc:graphicFrameChg chg="add mod modGraphic">
          <ac:chgData name="Marius Grobbelaar" userId="f78c0ccbbd61117f" providerId="LiveId" clId="{75D32F26-AC43-4A15-B6E8-823F72544D4E}" dt="2021-07-28T14:32:51.583" v="201" actId="1076"/>
          <ac:graphicFrameMkLst>
            <pc:docMk/>
            <pc:sldMk cId="245419211" sldId="421"/>
            <ac:graphicFrameMk id="10" creationId="{A61237D9-88B6-4B5B-8DAE-10485B2E2BF2}"/>
          </ac:graphicFrameMkLst>
        </pc:graphicFrameChg>
      </pc:sldChg>
      <pc:sldChg chg="addSp modSp add mod">
        <pc:chgData name="Marius Grobbelaar" userId="f78c0ccbbd61117f" providerId="LiveId" clId="{75D32F26-AC43-4A15-B6E8-823F72544D4E}" dt="2021-07-28T14:40:00.891" v="240" actId="1076"/>
        <pc:sldMkLst>
          <pc:docMk/>
          <pc:sldMk cId="3643203965" sldId="422"/>
        </pc:sldMkLst>
        <pc:spChg chg="add mod">
          <ac:chgData name="Marius Grobbelaar" userId="f78c0ccbbd61117f" providerId="LiveId" clId="{75D32F26-AC43-4A15-B6E8-823F72544D4E}" dt="2021-07-28T14:37:04.011" v="207" actId="1076"/>
          <ac:spMkLst>
            <pc:docMk/>
            <pc:sldMk cId="3643203965" sldId="422"/>
            <ac:spMk id="6" creationId="{242E8AB8-003D-457C-9734-9700E07F2B78}"/>
          </ac:spMkLst>
        </pc:spChg>
        <pc:spChg chg="add mod">
          <ac:chgData name="Marius Grobbelaar" userId="f78c0ccbbd61117f" providerId="LiveId" clId="{75D32F26-AC43-4A15-B6E8-823F72544D4E}" dt="2021-07-28T14:39:36.541" v="237" actId="1076"/>
          <ac:spMkLst>
            <pc:docMk/>
            <pc:sldMk cId="3643203965" sldId="422"/>
            <ac:spMk id="10" creationId="{2A166332-EBD5-4C8E-B133-E5CA71352254}"/>
          </ac:spMkLst>
        </pc:spChg>
        <pc:spChg chg="add mod">
          <ac:chgData name="Marius Grobbelaar" userId="f78c0ccbbd61117f" providerId="LiveId" clId="{75D32F26-AC43-4A15-B6E8-823F72544D4E}" dt="2021-07-28T14:40:00.891" v="240" actId="1076"/>
          <ac:spMkLst>
            <pc:docMk/>
            <pc:sldMk cId="3643203965" sldId="422"/>
            <ac:spMk id="12" creationId="{1C13938C-B93D-4A8C-8C45-1606251D95E5}"/>
          </ac:spMkLst>
        </pc:spChg>
        <pc:graphicFrameChg chg="add mod modGraphic">
          <ac:chgData name="Marius Grobbelaar" userId="f78c0ccbbd61117f" providerId="LiveId" clId="{75D32F26-AC43-4A15-B6E8-823F72544D4E}" dt="2021-07-28T14:39:49.907" v="239" actId="20577"/>
          <ac:graphicFrameMkLst>
            <pc:docMk/>
            <pc:sldMk cId="3643203965" sldId="422"/>
            <ac:graphicFrameMk id="8" creationId="{2D4A8EDA-ECCD-417E-9F86-8EAE22517A41}"/>
          </ac:graphicFrameMkLst>
        </pc:graphicFrameChg>
        <pc:picChg chg="add mod">
          <ac:chgData name="Marius Grobbelaar" userId="f78c0ccbbd61117f" providerId="LiveId" clId="{75D32F26-AC43-4A15-B6E8-823F72544D4E}" dt="2021-07-28T14:37:56.402" v="223" actId="1076"/>
          <ac:picMkLst>
            <pc:docMk/>
            <pc:sldMk cId="3643203965" sldId="422"/>
            <ac:picMk id="11" creationId="{685F3F70-5946-4F79-B466-37B1077E1C71}"/>
          </ac:picMkLst>
        </pc:picChg>
      </pc:sldChg>
      <pc:sldChg chg="addSp modSp add mod">
        <pc:chgData name="Marius Grobbelaar" userId="f78c0ccbbd61117f" providerId="LiveId" clId="{75D32F26-AC43-4A15-B6E8-823F72544D4E}" dt="2021-07-28T14:40:38.560" v="248" actId="1076"/>
        <pc:sldMkLst>
          <pc:docMk/>
          <pc:sldMk cId="3777091860" sldId="423"/>
        </pc:sldMkLst>
        <pc:spChg chg="add mod">
          <ac:chgData name="Marius Grobbelaar" userId="f78c0ccbbd61117f" providerId="LiveId" clId="{75D32F26-AC43-4A15-B6E8-823F72544D4E}" dt="2021-07-28T14:40:26.075" v="243" actId="1076"/>
          <ac:spMkLst>
            <pc:docMk/>
            <pc:sldMk cId="3777091860" sldId="423"/>
            <ac:spMk id="6" creationId="{68099AF3-4256-44FB-929F-627D0CCC179E}"/>
          </ac:spMkLst>
        </pc:spChg>
        <pc:spChg chg="add mod">
          <ac:chgData name="Marius Grobbelaar" userId="f78c0ccbbd61117f" providerId="LiveId" clId="{75D32F26-AC43-4A15-B6E8-823F72544D4E}" dt="2021-07-28T14:40:32.615" v="245" actId="14100"/>
          <ac:spMkLst>
            <pc:docMk/>
            <pc:sldMk cId="3777091860" sldId="423"/>
            <ac:spMk id="8" creationId="{8BD765F5-9338-4E6E-80B2-7A3543D3BAD5}"/>
          </ac:spMkLst>
        </pc:spChg>
        <pc:picChg chg="add mod">
          <ac:chgData name="Marius Grobbelaar" userId="f78c0ccbbd61117f" providerId="LiveId" clId="{75D32F26-AC43-4A15-B6E8-823F72544D4E}" dt="2021-07-28T14:40:38.560" v="248" actId="1076"/>
          <ac:picMkLst>
            <pc:docMk/>
            <pc:sldMk cId="3777091860" sldId="423"/>
            <ac:picMk id="10" creationId="{1581E8D1-2C6B-4718-A108-28021BC81A85}"/>
          </ac:picMkLst>
        </pc:picChg>
      </pc:sldChg>
      <pc:sldChg chg="addSp modSp add mod">
        <pc:chgData name="Marius Grobbelaar" userId="f78c0ccbbd61117f" providerId="LiveId" clId="{75D32F26-AC43-4A15-B6E8-823F72544D4E}" dt="2021-07-28T14:41:02.755" v="255" actId="1076"/>
        <pc:sldMkLst>
          <pc:docMk/>
          <pc:sldMk cId="3023041762" sldId="424"/>
        </pc:sldMkLst>
        <pc:spChg chg="add mod">
          <ac:chgData name="Marius Grobbelaar" userId="f78c0ccbbd61117f" providerId="LiveId" clId="{75D32F26-AC43-4A15-B6E8-823F72544D4E}" dt="2021-07-28T14:40:51.962" v="252" actId="1076"/>
          <ac:spMkLst>
            <pc:docMk/>
            <pc:sldMk cId="3023041762" sldId="424"/>
            <ac:spMk id="6" creationId="{85D07490-CE5B-43DF-932D-39762953461E}"/>
          </ac:spMkLst>
        </pc:spChg>
        <pc:picChg chg="add mod">
          <ac:chgData name="Marius Grobbelaar" userId="f78c0ccbbd61117f" providerId="LiveId" clId="{75D32F26-AC43-4A15-B6E8-823F72544D4E}" dt="2021-07-28T14:40:55.240" v="253" actId="1076"/>
          <ac:picMkLst>
            <pc:docMk/>
            <pc:sldMk cId="3023041762" sldId="424"/>
            <ac:picMk id="8" creationId="{4511950E-42F3-4464-BF80-1FF85FF83691}"/>
          </ac:picMkLst>
        </pc:picChg>
        <pc:picChg chg="add mod">
          <ac:chgData name="Marius Grobbelaar" userId="f78c0ccbbd61117f" providerId="LiveId" clId="{75D32F26-AC43-4A15-B6E8-823F72544D4E}" dt="2021-07-28T14:41:02.755" v="255" actId="1076"/>
          <ac:picMkLst>
            <pc:docMk/>
            <pc:sldMk cId="3023041762" sldId="424"/>
            <ac:picMk id="10" creationId="{DE273FA3-2560-4F71-A87B-4F555B640C39}"/>
          </ac:picMkLst>
        </pc:picChg>
      </pc:sldChg>
      <pc:sldChg chg="addSp modSp add mod">
        <pc:chgData name="Marius Grobbelaar" userId="f78c0ccbbd61117f" providerId="LiveId" clId="{75D32F26-AC43-4A15-B6E8-823F72544D4E}" dt="2021-07-28T14:43:05.317" v="262" actId="14100"/>
        <pc:sldMkLst>
          <pc:docMk/>
          <pc:sldMk cId="1093978317" sldId="425"/>
        </pc:sldMkLst>
        <pc:spChg chg="add mod">
          <ac:chgData name="Marius Grobbelaar" userId="f78c0ccbbd61117f" providerId="LiveId" clId="{75D32F26-AC43-4A15-B6E8-823F72544D4E}" dt="2021-07-28T14:42:57.835" v="260" actId="1076"/>
          <ac:spMkLst>
            <pc:docMk/>
            <pc:sldMk cId="1093978317" sldId="425"/>
            <ac:spMk id="6" creationId="{6A532637-E7B7-47FC-9AF3-4191155A396F}"/>
          </ac:spMkLst>
        </pc:spChg>
        <pc:spChg chg="add mod">
          <ac:chgData name="Marius Grobbelaar" userId="f78c0ccbbd61117f" providerId="LiveId" clId="{75D32F26-AC43-4A15-B6E8-823F72544D4E}" dt="2021-07-28T14:43:05.317" v="262" actId="14100"/>
          <ac:spMkLst>
            <pc:docMk/>
            <pc:sldMk cId="1093978317" sldId="425"/>
            <ac:spMk id="8" creationId="{70AEE54F-0CE7-4CD5-8408-9E95EB6A3C31}"/>
          </ac:spMkLst>
        </pc:spChg>
      </pc:sldChg>
      <pc:sldChg chg="addSp modSp add mod">
        <pc:chgData name="Marius Grobbelaar" userId="f78c0ccbbd61117f" providerId="LiveId" clId="{75D32F26-AC43-4A15-B6E8-823F72544D4E}" dt="2021-07-28T14:45:58.480" v="269" actId="404"/>
        <pc:sldMkLst>
          <pc:docMk/>
          <pc:sldMk cId="761611420" sldId="426"/>
        </pc:sldMkLst>
        <pc:spChg chg="add mod">
          <ac:chgData name="Marius Grobbelaar" userId="f78c0ccbbd61117f" providerId="LiveId" clId="{75D32F26-AC43-4A15-B6E8-823F72544D4E}" dt="2021-07-28T14:45:47.777" v="266" actId="404"/>
          <ac:spMkLst>
            <pc:docMk/>
            <pc:sldMk cId="761611420" sldId="426"/>
            <ac:spMk id="6" creationId="{22BB51F8-07E8-42CF-9794-92FE42CE1000}"/>
          </ac:spMkLst>
        </pc:spChg>
        <pc:spChg chg="add mod">
          <ac:chgData name="Marius Grobbelaar" userId="f78c0ccbbd61117f" providerId="LiveId" clId="{75D32F26-AC43-4A15-B6E8-823F72544D4E}" dt="2021-07-28T14:45:58.480" v="269" actId="404"/>
          <ac:spMkLst>
            <pc:docMk/>
            <pc:sldMk cId="761611420" sldId="426"/>
            <ac:spMk id="8" creationId="{7505EFBF-8C21-495E-BDC7-9C241AED32F7}"/>
          </ac:spMkLst>
        </pc:spChg>
      </pc:sldChg>
      <pc:sldChg chg="addSp modSp add mod">
        <pc:chgData name="Marius Grobbelaar" userId="f78c0ccbbd61117f" providerId="LiveId" clId="{75D32F26-AC43-4A15-B6E8-823F72544D4E}" dt="2021-07-28T14:46:19.558" v="276" actId="14100"/>
        <pc:sldMkLst>
          <pc:docMk/>
          <pc:sldMk cId="876007748" sldId="427"/>
        </pc:sldMkLst>
        <pc:spChg chg="add mod">
          <ac:chgData name="Marius Grobbelaar" userId="f78c0ccbbd61117f" providerId="LiveId" clId="{75D32F26-AC43-4A15-B6E8-823F72544D4E}" dt="2021-07-28T14:46:13.107" v="274" actId="1076"/>
          <ac:spMkLst>
            <pc:docMk/>
            <pc:sldMk cId="876007748" sldId="427"/>
            <ac:spMk id="6" creationId="{6B9C6EF4-2B36-4CAC-876F-A5322507CF23}"/>
          </ac:spMkLst>
        </pc:spChg>
        <pc:spChg chg="add mod">
          <ac:chgData name="Marius Grobbelaar" userId="f78c0ccbbd61117f" providerId="LiveId" clId="{75D32F26-AC43-4A15-B6E8-823F72544D4E}" dt="2021-07-28T14:46:19.558" v="276" actId="14100"/>
          <ac:spMkLst>
            <pc:docMk/>
            <pc:sldMk cId="876007748" sldId="427"/>
            <ac:spMk id="8" creationId="{99242DF4-768D-4B74-8DAA-39932D2BB839}"/>
          </ac:spMkLst>
        </pc:spChg>
      </pc:sldChg>
      <pc:sldChg chg="addSp modSp add mod">
        <pc:chgData name="Marius Grobbelaar" userId="f78c0ccbbd61117f" providerId="LiveId" clId="{75D32F26-AC43-4A15-B6E8-823F72544D4E}" dt="2021-07-28T14:46:33.838" v="280" actId="1076"/>
        <pc:sldMkLst>
          <pc:docMk/>
          <pc:sldMk cId="1775066104" sldId="428"/>
        </pc:sldMkLst>
        <pc:spChg chg="add mod">
          <ac:chgData name="Marius Grobbelaar" userId="f78c0ccbbd61117f" providerId="LiveId" clId="{75D32F26-AC43-4A15-B6E8-823F72544D4E}" dt="2021-07-28T14:46:33.838" v="280" actId="1076"/>
          <ac:spMkLst>
            <pc:docMk/>
            <pc:sldMk cId="1775066104" sldId="428"/>
            <ac:spMk id="6" creationId="{36A590D3-238C-4889-991B-915E64168758}"/>
          </ac:spMkLst>
        </pc:spChg>
        <pc:spChg chg="add mod">
          <ac:chgData name="Marius Grobbelaar" userId="f78c0ccbbd61117f" providerId="LiveId" clId="{75D32F26-AC43-4A15-B6E8-823F72544D4E}" dt="2021-07-28T14:23:26.163" v="83"/>
          <ac:spMkLst>
            <pc:docMk/>
            <pc:sldMk cId="1775066104" sldId="428"/>
            <ac:spMk id="8" creationId="{22326BC8-BCCF-496E-BAAE-5A2EEF07D969}"/>
          </ac:spMkLst>
        </pc:spChg>
      </pc:sldChg>
      <pc:sldChg chg="addSp modSp add mod">
        <pc:chgData name="Marius Grobbelaar" userId="f78c0ccbbd61117f" providerId="LiveId" clId="{75D32F26-AC43-4A15-B6E8-823F72544D4E}" dt="2021-07-28T14:47:33.841" v="289" actId="1076"/>
        <pc:sldMkLst>
          <pc:docMk/>
          <pc:sldMk cId="3475285720" sldId="429"/>
        </pc:sldMkLst>
        <pc:spChg chg="add mod">
          <ac:chgData name="Marius Grobbelaar" userId="f78c0ccbbd61117f" providerId="LiveId" clId="{75D32F26-AC43-4A15-B6E8-823F72544D4E}" dt="2021-07-28T14:47:14.603" v="285" actId="1076"/>
          <ac:spMkLst>
            <pc:docMk/>
            <pc:sldMk cId="3475285720" sldId="429"/>
            <ac:spMk id="6" creationId="{BC2A8419-3E5D-4179-AA1B-0ABBC5352BD1}"/>
          </ac:spMkLst>
        </pc:spChg>
        <pc:spChg chg="add mod">
          <ac:chgData name="Marius Grobbelaar" userId="f78c0ccbbd61117f" providerId="LiveId" clId="{75D32F26-AC43-4A15-B6E8-823F72544D4E}" dt="2021-07-28T14:47:33.841" v="289" actId="1076"/>
          <ac:spMkLst>
            <pc:docMk/>
            <pc:sldMk cId="3475285720" sldId="429"/>
            <ac:spMk id="8" creationId="{9B49EB48-E878-41B2-9D2B-B8EE5C15CD7C}"/>
          </ac:spMkLst>
        </pc:spChg>
      </pc:sldChg>
      <pc:sldChg chg="addSp modSp add mod">
        <pc:chgData name="Marius Grobbelaar" userId="f78c0ccbbd61117f" providerId="LiveId" clId="{75D32F26-AC43-4A15-B6E8-823F72544D4E}" dt="2021-07-28T14:49:23.832" v="305" actId="6549"/>
        <pc:sldMkLst>
          <pc:docMk/>
          <pc:sldMk cId="1469195846" sldId="430"/>
        </pc:sldMkLst>
        <pc:spChg chg="add mod">
          <ac:chgData name="Marius Grobbelaar" userId="f78c0ccbbd61117f" providerId="LiveId" clId="{75D32F26-AC43-4A15-B6E8-823F72544D4E}" dt="2021-07-28T14:49:04.802" v="294" actId="14100"/>
          <ac:spMkLst>
            <pc:docMk/>
            <pc:sldMk cId="1469195846" sldId="430"/>
            <ac:spMk id="6" creationId="{8814F752-356A-49D2-BAFB-7E1901031E39}"/>
          </ac:spMkLst>
        </pc:spChg>
        <pc:spChg chg="add mod">
          <ac:chgData name="Marius Grobbelaar" userId="f78c0ccbbd61117f" providerId="LiveId" clId="{75D32F26-AC43-4A15-B6E8-823F72544D4E}" dt="2021-07-28T14:49:23.832" v="305" actId="6549"/>
          <ac:spMkLst>
            <pc:docMk/>
            <pc:sldMk cId="1469195846" sldId="430"/>
            <ac:spMk id="8" creationId="{92058809-341B-425B-98D7-20A4DEB31E3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366829-C2A0-4959-B592-08B220B64025}" type="datetimeFigureOut">
              <a:rPr lang="en-US"/>
              <a:pPr>
                <a:defRPr/>
              </a:pPr>
              <a:t>7/28/2021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9F250C-2446-461E-99D3-83257EDB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61CF55E-B248-4146-9A13-761331EC8C7E}" type="datetimeFigureOut">
              <a:rPr lang="en-US"/>
              <a:pPr>
                <a:defRPr/>
              </a:pPr>
              <a:t>7/28/2021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08B34F-4657-43C2-B88C-D3EE775798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0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10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2064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7236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570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275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1007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892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5583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022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585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18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998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57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5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386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2268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055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725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209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38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46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0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14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839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35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112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4FA6-7C82-4F6E-B3D0-F9DEFB134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2CA6-44F1-451B-B2C9-9C2CD8CE2D4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270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5"/>
          <p:cNvCxnSpPr>
            <a:cxnSpLocks noChangeShapeType="1"/>
          </p:cNvCxnSpPr>
          <p:nvPr userDrawn="1"/>
        </p:nvCxnSpPr>
        <p:spPr bwMode="auto">
          <a:xfrm>
            <a:off x="0" y="6572250"/>
            <a:ext cx="9144000" cy="1588"/>
          </a:xfrm>
          <a:prstGeom prst="lin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2547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543956" cy="5500726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>
            <a:lvl1pPr algn="l">
              <a:defRPr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58125" y="6572250"/>
            <a:ext cx="128587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55B1-72B1-4398-A925-DD2EE0F982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E919-5BD7-4912-8033-E3E398BB38B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4FE8-B0D9-4C05-B81B-4932A3A760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49E7-26C7-48C6-B0EA-976DAF6949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B4AB-301E-462B-8E73-E9871DB77C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5B47-EFAA-49A6-9B1E-EC01EDD64F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D50D-933D-43BF-AF72-EF50DBB765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838C-C338-4DEB-8A60-5466E72390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A4E0D-B09F-480A-B953-2A4EF35E62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6F54DD-FCC8-7241-AD2D-A4E465A1786A}"/>
              </a:ext>
            </a:extLst>
          </p:cNvPr>
          <p:cNvSpPr txBox="1"/>
          <p:nvPr/>
        </p:nvSpPr>
        <p:spPr>
          <a:xfrm>
            <a:off x="-17815" y="2604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solidFill>
                  <a:srgbClr val="00B05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Nature Science Research and Innovation Centre</a:t>
            </a:r>
          </a:p>
          <a:p>
            <a:pPr algn="r"/>
            <a:r>
              <a:rPr lang="en-US" sz="1700" b="1" dirty="0">
                <a:solidFill>
                  <a:srgbClr val="002060"/>
                </a:solidFill>
                <a:latin typeface="Century" panose="02040604050505020304" pitchFamily="18" charset="0"/>
                <a:cs typeface="Apple Chancery" panose="03020702040506060504" pitchFamily="66" charset="-79"/>
              </a:rPr>
              <a:t>Ontario (ON), Canada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24C441-2313-1144-8770-52D9685FFFED}"/>
              </a:ext>
            </a:extLst>
          </p:cNvPr>
          <p:cNvCxnSpPr>
            <a:cxnSpLocks/>
          </p:cNvCxnSpPr>
          <p:nvPr/>
        </p:nvCxnSpPr>
        <p:spPr>
          <a:xfrm>
            <a:off x="-17815" y="1124744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52F5A6-2001-FB4C-AADB-78687F57996F}"/>
              </a:ext>
            </a:extLst>
          </p:cNvPr>
          <p:cNvCxnSpPr>
            <a:cxnSpLocks/>
          </p:cNvCxnSpPr>
          <p:nvPr/>
        </p:nvCxnSpPr>
        <p:spPr>
          <a:xfrm>
            <a:off x="-17815" y="1196752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268EB7-0129-704E-AC75-0CC1D7D21550}"/>
              </a:ext>
            </a:extLst>
          </p:cNvPr>
          <p:cNvSpPr txBox="1"/>
          <p:nvPr/>
        </p:nvSpPr>
        <p:spPr>
          <a:xfrm>
            <a:off x="36512" y="6206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      Online Education (OE) Division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255F3F-FB58-AA48-B815-368E209BE8D8}"/>
              </a:ext>
            </a:extLst>
          </p:cNvPr>
          <p:cNvCxnSpPr>
            <a:cxnSpLocks/>
          </p:cNvCxnSpPr>
          <p:nvPr/>
        </p:nvCxnSpPr>
        <p:spPr>
          <a:xfrm>
            <a:off x="-36512" y="6309320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6D8B0-FB5C-9B40-926C-7CF8678FC049}"/>
              </a:ext>
            </a:extLst>
          </p:cNvPr>
          <p:cNvSpPr/>
          <p:nvPr/>
        </p:nvSpPr>
        <p:spPr>
          <a:xfrm>
            <a:off x="-36513" y="6381328"/>
            <a:ext cx="9161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00B0F0"/>
                </a:solidFill>
              </a:rPr>
              <a:t>https://www.nsric.ca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05776-AE6A-2844-A938-AB36487FE916}"/>
              </a:ext>
            </a:extLst>
          </p:cNvPr>
          <p:cNvSpPr txBox="1"/>
          <p:nvPr/>
        </p:nvSpPr>
        <p:spPr>
          <a:xfrm>
            <a:off x="251520" y="1649699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Recipe Development and Menu Planning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6C367C-4D63-2549-A2AE-45A2324F2165}"/>
              </a:ext>
            </a:extLst>
          </p:cNvPr>
          <p:cNvSpPr/>
          <p:nvPr/>
        </p:nvSpPr>
        <p:spPr>
          <a:xfrm>
            <a:off x="2287724" y="2924944"/>
            <a:ext cx="6388732" cy="169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    Ms Wonda Grobbelaar (MBA)</a:t>
            </a:r>
            <a:endParaRPr lang="en-US" sz="2000" dirty="0">
              <a:solidFill>
                <a:srgbClr val="00B050"/>
              </a:solidFill>
              <a:latin typeface="Arial Black" pitchFamily="34" charset="0"/>
            </a:endParaRPr>
          </a:p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Professor of Practice – OE Division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dirty="0">
                <a:solidFill>
                  <a:srgbClr val="1343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NSRIC Inc.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1900" dirty="0">
                <a:solidFill>
                  <a:srgbClr val="1343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London, ON, Canada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wonda.grobbelaar@gmail.com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D90C48-0D1F-A746-8078-EC744674B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89401"/>
            <a:ext cx="1728192" cy="7633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C3D22D-EA82-4269-9463-7E9F87612BDF}"/>
              </a:ext>
            </a:extLst>
          </p:cNvPr>
          <p:cNvSpPr txBox="1"/>
          <p:nvPr/>
        </p:nvSpPr>
        <p:spPr>
          <a:xfrm>
            <a:off x="1979712" y="2379657"/>
            <a:ext cx="4653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Lesson 11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9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10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CE927634-F9E3-418F-BFE9-705FF56E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114" y="11992"/>
            <a:ext cx="4187071" cy="802127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+mn-lt"/>
                <a:ea typeface="Roboto" panose="02000000000000000000" pitchFamily="2" charset="0"/>
              </a:rPr>
              <a:t>What is Broiling?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CA9CB-DC5E-42DD-A3F5-EAA9657FDD8C}"/>
              </a:ext>
            </a:extLst>
          </p:cNvPr>
          <p:cNvSpPr txBox="1"/>
          <p:nvPr/>
        </p:nvSpPr>
        <p:spPr>
          <a:xfrm>
            <a:off x="716941" y="1466668"/>
            <a:ext cx="752746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Grilling and broiling refer to a similar cooking process.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grilling, the heat source is below the food item, for example a barbecue grill.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oven broiling, the heat is above the food item.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Both grilling and broiling involve intense heat.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Broiling temperature: + 290C or 550 F</a:t>
            </a:r>
          </a:p>
        </p:txBody>
      </p:sp>
    </p:spTree>
    <p:extLst>
      <p:ext uri="{BB962C8B-B14F-4D97-AF65-F5344CB8AC3E}">
        <p14:creationId xmlns:p14="http://schemas.microsoft.com/office/powerpoint/2010/main" val="104738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11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B2433E8A-E7D0-4679-A77F-6ED973E6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217" y="104390"/>
            <a:ext cx="7003696" cy="72731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n-lt"/>
                <a:ea typeface="Roboto" panose="02000000000000000000" pitchFamily="2" charset="0"/>
              </a:rPr>
              <a:t>Different Food Preparation Techniques (cont.)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8FEE48-91E2-431F-8F6B-1B31D2D2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124744"/>
            <a:ext cx="6657788" cy="49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7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12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3BFCC304-366C-46B0-BCD2-ACAB8A8A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-104562"/>
            <a:ext cx="6628356" cy="887095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+mn-lt"/>
                <a:ea typeface="Roboto" panose="02000000000000000000" pitchFamily="2" charset="0"/>
              </a:rPr>
              <a:t>How to Write Preparation Methods in a Recipe like a Professional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015C7-B06B-4707-8E3F-6D93A98FD924}"/>
              </a:ext>
            </a:extLst>
          </p:cNvPr>
          <p:cNvSpPr txBox="1"/>
          <p:nvPr/>
        </p:nvSpPr>
        <p:spPr>
          <a:xfrm>
            <a:off x="749021" y="1495084"/>
            <a:ext cx="757101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dirty="0"/>
              <a:t>There are two main parts to a recipe, the ingredient list and the preparation method.</a:t>
            </a:r>
          </a:p>
          <a:p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If the preparation of an ingredient is simple, place the technique in the ingredient list, example, “2  whole eggs beaten”.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If an ingredient is used more than once in a recipe, indicate the amount used in each step.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Indicate the size of bowls and cookware, for example large bowl.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Write the preparation methods short and concise.</a:t>
            </a:r>
          </a:p>
        </p:txBody>
      </p:sp>
    </p:spTree>
    <p:extLst>
      <p:ext uri="{BB962C8B-B14F-4D97-AF65-F5344CB8AC3E}">
        <p14:creationId xmlns:p14="http://schemas.microsoft.com/office/powerpoint/2010/main" val="249747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13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1A572DDD-9F02-43EA-99AB-E125F453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109" y="-76477"/>
            <a:ext cx="6536506" cy="887095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+mn-lt"/>
                <a:ea typeface="Roboto" panose="02000000000000000000" pitchFamily="2" charset="0"/>
              </a:rPr>
              <a:t>How to Write Preparation Methods in a Recipe like a Professional (cont.)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431AB-6628-442D-89F8-65C02E204A19}"/>
              </a:ext>
            </a:extLst>
          </p:cNvPr>
          <p:cNvSpPr txBox="1"/>
          <p:nvPr/>
        </p:nvSpPr>
        <p:spPr>
          <a:xfrm>
            <a:off x="741689" y="1452177"/>
            <a:ext cx="75747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Indicate the level of heat, example simmer over low heat.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State exact or approximate cooking times, example: Sear 1 minute on each side.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If there are different elements to the recipe, separate each element in the method, example: “For the crust” followed by the method, the “For the Filling”.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Separate each step into a different paragraph.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555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14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C65AF0A1-3D67-46BA-9A3D-DFEF955C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380" y="-113949"/>
            <a:ext cx="6771468" cy="887095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+mn-lt"/>
                <a:ea typeface="Roboto" panose="02000000000000000000" pitchFamily="2" charset="0"/>
              </a:rPr>
              <a:t>How to Write Preparation  Methods in a Recipe like a Professional (cont.)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BECCC-F234-4ED6-A0BC-EC8C05859C54}"/>
              </a:ext>
            </a:extLst>
          </p:cNvPr>
          <p:cNvSpPr txBox="1"/>
          <p:nvPr/>
        </p:nvSpPr>
        <p:spPr>
          <a:xfrm>
            <a:off x="714355" y="1460010"/>
            <a:ext cx="76328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350" dirty="0"/>
              <a:t>Finish of with the serving instructions or plating techniques.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35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350" dirty="0"/>
              <a:t>The last instruction should be regarding storage, if applicable.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35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350" dirty="0"/>
              <a:t>Example: “Cookies will keep at room temperature in an airtight container for 10 days.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9674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15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6F69117A-3D26-44F6-9017-3F73D1C8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12" y="100903"/>
            <a:ext cx="5940766" cy="65917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+mn-lt"/>
                <a:ea typeface="Roboto" panose="02000000000000000000" pitchFamily="2" charset="0"/>
              </a:rPr>
              <a:t>Level of Heat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1526B-AF2C-43CC-9687-39CF47C3A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1" y="1556792"/>
            <a:ext cx="783907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66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16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F8DAA431-F7F7-4DF3-AE7C-8309DCE8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133" y="84758"/>
            <a:ext cx="5699180" cy="63431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+mn-lt"/>
                <a:ea typeface="Roboto" panose="02000000000000000000" pitchFamily="2" charset="0"/>
              </a:rPr>
              <a:t>Level of Heat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554ECF-3369-43A5-8266-A7B9772B7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491" y="1484784"/>
            <a:ext cx="591614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61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17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0EA30B9C-4374-40E7-BD4E-E7F7FCCC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570" y="137033"/>
            <a:ext cx="5453336" cy="5990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+mn-lt"/>
                <a:ea typeface="Roboto" panose="02000000000000000000" pitchFamily="2" charset="0"/>
              </a:rPr>
              <a:t>Level of Heat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61237D9-88B6-4B5B-8DAE-10485B2E2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05041"/>
              </p:ext>
            </p:extLst>
          </p:nvPr>
        </p:nvGraphicFramePr>
        <p:xfrm>
          <a:off x="827584" y="1556792"/>
          <a:ext cx="7810570" cy="4732355"/>
        </p:xfrm>
        <a:graphic>
          <a:graphicData uri="http://schemas.openxmlformats.org/drawingml/2006/table">
            <a:tbl>
              <a:tblPr/>
              <a:tblGrid>
                <a:gridCol w="1737605">
                  <a:extLst>
                    <a:ext uri="{9D8B030D-6E8A-4147-A177-3AD203B41FA5}">
                      <a16:colId xmlns:a16="http://schemas.microsoft.com/office/drawing/2014/main" val="3786190448"/>
                    </a:ext>
                  </a:extLst>
                </a:gridCol>
                <a:gridCol w="1657541">
                  <a:extLst>
                    <a:ext uri="{9D8B030D-6E8A-4147-A177-3AD203B41FA5}">
                      <a16:colId xmlns:a16="http://schemas.microsoft.com/office/drawing/2014/main" val="2628779727"/>
                    </a:ext>
                  </a:extLst>
                </a:gridCol>
                <a:gridCol w="1657541">
                  <a:extLst>
                    <a:ext uri="{9D8B030D-6E8A-4147-A177-3AD203B41FA5}">
                      <a16:colId xmlns:a16="http://schemas.microsoft.com/office/drawing/2014/main" val="1390270692"/>
                    </a:ext>
                  </a:extLst>
                </a:gridCol>
                <a:gridCol w="2757883">
                  <a:extLst>
                    <a:ext uri="{9D8B030D-6E8A-4147-A177-3AD203B41FA5}">
                      <a16:colId xmlns:a16="http://schemas.microsoft.com/office/drawing/2014/main" val="1901587331"/>
                    </a:ext>
                  </a:extLst>
                </a:gridCol>
              </a:tblGrid>
              <a:tr h="704591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400" b="1" cap="all" dirty="0">
                          <a:effectLst/>
                        </a:rPr>
                        <a:t>TEMPERATURE</a:t>
                      </a:r>
                    </a:p>
                  </a:txBody>
                  <a:tcPr marL="58173" marR="58173" marT="58173" marB="581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400" b="1" cap="all" dirty="0">
                        <a:effectLst/>
                      </a:endParaRPr>
                    </a:p>
                    <a:p>
                      <a:pPr algn="l" fontAlgn="ctr" latinLnBrk="0"/>
                      <a:r>
                        <a:rPr lang="en-US" sz="1400" b="1" cap="all" dirty="0">
                          <a:effectLst/>
                        </a:rPr>
                        <a:t>FAHRENHEIT</a:t>
                      </a:r>
                      <a:br>
                        <a:rPr lang="en-US" sz="1400" b="1" cap="all" dirty="0">
                          <a:effectLst/>
                        </a:rPr>
                      </a:br>
                      <a:endParaRPr lang="en-US" sz="1400" b="1" cap="all" dirty="0">
                        <a:effectLst/>
                      </a:endParaRPr>
                    </a:p>
                  </a:txBody>
                  <a:tcPr marL="58173" marR="58173" marT="58173" marB="581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400" b="1" cap="all">
                          <a:effectLst/>
                        </a:rPr>
                        <a:t>CELSIUS</a:t>
                      </a:r>
                    </a:p>
                  </a:txBody>
                  <a:tcPr marL="58173" marR="58173" marT="58173" marB="581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400" b="1" cap="all">
                          <a:effectLst/>
                        </a:rPr>
                        <a:t>USED FOR</a:t>
                      </a:r>
                    </a:p>
                  </a:txBody>
                  <a:tcPr marL="58173" marR="58173" marT="58173" marB="581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911833"/>
                  </a:ext>
                </a:extLst>
              </a:tr>
              <a:tr h="1431349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>
                          <a:effectLst/>
                        </a:rPr>
                        <a:t>Low grilling temperature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>
                          <a:effectLst/>
                        </a:rPr>
                        <a:t>300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 dirty="0">
                          <a:effectLst/>
                        </a:rPr>
                        <a:t>150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>
                          <a:effectLst/>
                        </a:rPr>
                        <a:t>Great for fish &amp; Vegetables or delicate foods. Usually cakes and cookies are baked at this temperature mark.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062200"/>
                  </a:ext>
                </a:extLst>
              </a:tr>
              <a:tr h="775299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>
                          <a:effectLst/>
                        </a:rPr>
                        <a:t>Roasting temperature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 dirty="0">
                          <a:effectLst/>
                        </a:rPr>
                        <a:t>325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>
                          <a:effectLst/>
                        </a:rPr>
                        <a:t>Between 150 - 160 DEGREE C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>
                          <a:effectLst/>
                        </a:rPr>
                        <a:t>For Meat, chicken, etc.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108526"/>
                  </a:ext>
                </a:extLst>
              </a:tr>
              <a:tr h="775299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>
                          <a:effectLst/>
                        </a:rPr>
                        <a:t>Medium hot grilling temperature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>
                          <a:effectLst/>
                        </a:rPr>
                        <a:t>400 - 500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>
                          <a:effectLst/>
                        </a:rPr>
                        <a:t>Between 200 - 260 DEGREE C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>
                          <a:effectLst/>
                        </a:rPr>
                        <a:t>Common grilling temperature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09846"/>
                  </a:ext>
                </a:extLst>
              </a:tr>
              <a:tr h="993982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>
                          <a:effectLst/>
                        </a:rPr>
                        <a:t>Extremely hot grilling temperature - BROILING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>
                          <a:effectLst/>
                        </a:rPr>
                        <a:t>550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>
                          <a:effectLst/>
                        </a:rPr>
                        <a:t>288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400" dirty="0">
                          <a:effectLst/>
                        </a:rPr>
                        <a:t>Great for mesquite</a:t>
                      </a:r>
                    </a:p>
                  </a:txBody>
                  <a:tcPr marL="58173" marR="58173" marT="58173" marB="581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23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1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18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242E8AB8-003D-457C-9734-9700E07F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394" y="169327"/>
            <a:ext cx="7023480" cy="54807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+mn-lt"/>
                <a:ea typeface="Roboto" panose="02000000000000000000" pitchFamily="2" charset="0"/>
              </a:rPr>
              <a:t>Preparing Vegetables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4A8EDA-ECCD-417E-9F86-8EAE22517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97683"/>
              </p:ext>
            </p:extLst>
          </p:nvPr>
        </p:nvGraphicFramePr>
        <p:xfrm>
          <a:off x="0" y="1470774"/>
          <a:ext cx="5609719" cy="5268999"/>
        </p:xfrm>
        <a:graphic>
          <a:graphicData uri="http://schemas.openxmlformats.org/drawingml/2006/table">
            <a:tbl>
              <a:tblPr firstRow="1" firstCol="1" bandRow="1"/>
              <a:tblGrid>
                <a:gridCol w="846194">
                  <a:extLst>
                    <a:ext uri="{9D8B030D-6E8A-4147-A177-3AD203B41FA5}">
                      <a16:colId xmlns:a16="http://schemas.microsoft.com/office/drawing/2014/main" val="1804343960"/>
                    </a:ext>
                  </a:extLst>
                </a:gridCol>
                <a:gridCol w="1576975">
                  <a:extLst>
                    <a:ext uri="{9D8B030D-6E8A-4147-A177-3AD203B41FA5}">
                      <a16:colId xmlns:a16="http://schemas.microsoft.com/office/drawing/2014/main" val="301151272"/>
                    </a:ext>
                  </a:extLst>
                </a:gridCol>
                <a:gridCol w="1598709">
                  <a:extLst>
                    <a:ext uri="{9D8B030D-6E8A-4147-A177-3AD203B41FA5}">
                      <a16:colId xmlns:a16="http://schemas.microsoft.com/office/drawing/2014/main" val="422317265"/>
                    </a:ext>
                  </a:extLst>
                </a:gridCol>
                <a:gridCol w="1587841">
                  <a:extLst>
                    <a:ext uri="{9D8B030D-6E8A-4147-A177-3AD203B41FA5}">
                      <a16:colId xmlns:a16="http://schemas.microsoft.com/office/drawing/2014/main" val="1521922605"/>
                    </a:ext>
                  </a:extLst>
                </a:gridCol>
              </a:tblGrid>
              <a:tr h="5268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Bouillon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Carpaccio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Drying and Freeze-drying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Fermenting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Emulsions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Deep-frying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Jelly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Grilling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Ice cream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Granita and Ice Cubes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Injecting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Caviar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Cooking in Water or Broth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550" b="0" i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Liqueurs</a:t>
                      </a:r>
                      <a:b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Marmalades, Jams and Chutneys</a:t>
                      </a:r>
                      <a:b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Mousse</a:t>
                      </a:r>
                      <a:b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Breading</a:t>
                      </a:r>
                      <a:b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Pasta</a:t>
                      </a:r>
                      <a:b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Brining or salting</a:t>
                      </a:r>
                      <a:b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Powders</a:t>
                      </a:r>
                      <a:b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Blinis and Crêpes</a:t>
                      </a:r>
                      <a:b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Piquage</a:t>
                      </a:r>
                      <a:b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Purée</a:t>
                      </a:r>
                      <a:b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Grating</a:t>
                      </a:r>
                      <a:endParaRPr lang="en-US" sz="1550" b="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550" b="0" i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Popping mechanism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Culinary</a:t>
                      </a:r>
                      <a:r>
                        <a:rPr lang="en-US" sz="1550" b="0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cooking torch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Slow cooking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Vacuum packing</a:t>
                      </a:r>
                      <a:br>
                        <a:rPr lang="en-US" sz="1550" b="0" i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Freeze-drying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Teppanyaki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Crudités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Risotto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Smoking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Roasting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Sabayon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Juice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Sauces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Espuma (Foam)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Stoemp</a:t>
                      </a:r>
                      <a:br>
                        <a:rPr lang="en-US" sz="155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550" b="0" i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6976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A166332-EBD5-4C8E-B133-E5CA71352254}"/>
              </a:ext>
            </a:extLst>
          </p:cNvPr>
          <p:cNvSpPr txBox="1"/>
          <p:nvPr/>
        </p:nvSpPr>
        <p:spPr>
          <a:xfrm>
            <a:off x="5709309" y="1289403"/>
            <a:ext cx="17576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55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Steaming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Stewing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Syrup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Pies and Cakes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Tartare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Tempura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Vinaigrette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Warm Salads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Pickling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Soup</a:t>
            </a:r>
            <a:endParaRPr lang="en-US" sz="15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5F3F70-5946-4F79-B466-37B1077E1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046" y="3820435"/>
            <a:ext cx="2561086" cy="1890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13938C-B93D-4A8C-8C45-1606251D95E5}"/>
              </a:ext>
            </a:extLst>
          </p:cNvPr>
          <p:cNvSpPr txBox="1"/>
          <p:nvPr/>
        </p:nvSpPr>
        <p:spPr>
          <a:xfrm>
            <a:off x="5508104" y="5814534"/>
            <a:ext cx="331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Courtesy of Frank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Belguim</a:t>
            </a:r>
            <a:r>
              <a:rPr lang="en-US" sz="1800" b="0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0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19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99AF3-4256-44FB-929F-627D0CCC179E}"/>
              </a:ext>
            </a:extLst>
          </p:cNvPr>
          <p:cNvSpPr txBox="1"/>
          <p:nvPr/>
        </p:nvSpPr>
        <p:spPr>
          <a:xfrm>
            <a:off x="1679551" y="115992"/>
            <a:ext cx="5034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n-lt"/>
                <a:ea typeface="Roboto" panose="02000000000000000000" pitchFamily="2" charset="0"/>
              </a:rPr>
              <a:t>Piquage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765F5-9338-4E6E-80B2-7A3543D3BAD5}"/>
              </a:ext>
            </a:extLst>
          </p:cNvPr>
          <p:cNvSpPr txBox="1"/>
          <p:nvPr/>
        </p:nvSpPr>
        <p:spPr>
          <a:xfrm>
            <a:off x="742132" y="1457400"/>
            <a:ext cx="75742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Clean and wash the vegetables. Cut them into thin sticks or strips.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Cut small incisions into the meat or the fish and insert the vegetable strips. </a:t>
            </a:r>
          </a:p>
        </p:txBody>
      </p:sp>
      <p:pic>
        <p:nvPicPr>
          <p:cNvPr id="10" name="Picture 2" descr="Culinary Technique - Piquage">
            <a:extLst>
              <a:ext uri="{FF2B5EF4-FFF2-40B4-BE49-F238E27FC236}">
                <a16:creationId xmlns:a16="http://schemas.microsoft.com/office/drawing/2014/main" id="{1581E8D1-2C6B-4718-A108-28021BC81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4984"/>
            <a:ext cx="1941320" cy="29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9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BC3AACC1-9673-478D-8B1B-2945CE77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214" y="132747"/>
            <a:ext cx="4739034" cy="575090"/>
          </a:xfrm>
        </p:spPr>
        <p:txBody>
          <a:bodyPr/>
          <a:lstStyle/>
          <a:p>
            <a:pPr algn="l"/>
            <a:r>
              <a:rPr lang="en-US" sz="4000" dirty="0">
                <a:latin typeface="+mn-lt"/>
                <a:ea typeface="Roboto" panose="02000000000000000000" pitchFamily="2" charset="0"/>
              </a:rPr>
              <a:t>Learning Outcomes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1D4BDA-FE3E-49F2-91CB-8046A13265DC}"/>
              </a:ext>
            </a:extLst>
          </p:cNvPr>
          <p:cNvSpPr/>
          <p:nvPr/>
        </p:nvSpPr>
        <p:spPr>
          <a:xfrm>
            <a:off x="745002" y="1443979"/>
            <a:ext cx="75714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student will have knowledge of writing different types of preparation methods.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student will understand the importance of writing in a professional way including using the correct terminology.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252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20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5D07490-CE5B-43DF-932D-39762953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327" y="170395"/>
            <a:ext cx="6585746" cy="5733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+mn-lt"/>
                <a:ea typeface="Roboto" panose="02000000000000000000" pitchFamily="2" charset="0"/>
              </a:rPr>
              <a:t>Recipe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511950E-42F3-4464-BF80-1FF85FF83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6" y="1388716"/>
            <a:ext cx="4539506" cy="456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E273FA3-2560-4F71-A87B-4F555B64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63" y="1562248"/>
            <a:ext cx="2887353" cy="456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04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21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6A532637-E7B7-47FC-9AF3-4191155A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68" y="139495"/>
            <a:ext cx="7396182" cy="676293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+mn-lt"/>
                <a:ea typeface="Roboto" panose="02000000000000000000" pitchFamily="2" charset="0"/>
              </a:rPr>
              <a:t>How to check your Food Preparation Techniques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EE54F-0CE7-4CD5-8408-9E95EB6A3C31}"/>
              </a:ext>
            </a:extLst>
          </p:cNvPr>
          <p:cNvSpPr txBox="1"/>
          <p:nvPr/>
        </p:nvSpPr>
        <p:spPr>
          <a:xfrm>
            <a:off x="728101" y="1469281"/>
            <a:ext cx="76328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Check the method against the ingredients to make sure everything coincides.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Simplicity is important so that the beginner and the more experienced chef can understand.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Get someone else to read your methods to see if it is understandable.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Clearly describe how the ingredients should be prepared.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3978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22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22BB51F8-07E8-42CF-9794-92FE42CE1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837" y="195338"/>
            <a:ext cx="8307012" cy="513274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+mn-lt"/>
                <a:ea typeface="Roboto" panose="02000000000000000000" pitchFamily="2" charset="0"/>
              </a:rPr>
              <a:t>How to check your Food Preparation Techniques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05EFBF-8C21-495E-BDC7-9C241AED32F7}"/>
              </a:ext>
            </a:extLst>
          </p:cNvPr>
          <p:cNvSpPr txBox="1"/>
          <p:nvPr/>
        </p:nvSpPr>
        <p:spPr>
          <a:xfrm>
            <a:off x="740411" y="1461087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Example: There is a fine line between finely chopped, chopped and sliced.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Every description has a different meaning. Choosing one term instead of another can make the difference between success and failure for the chef who wants to follow the recipe.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Test the recipe, especially the methods before it becomes a part of a menu for production.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Use a spell checker to make sure there is no spelling mistakes.</a:t>
            </a:r>
          </a:p>
        </p:txBody>
      </p:sp>
    </p:spTree>
    <p:extLst>
      <p:ext uri="{BB962C8B-B14F-4D97-AF65-F5344CB8AC3E}">
        <p14:creationId xmlns:p14="http://schemas.microsoft.com/office/powerpoint/2010/main" val="761611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23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6B9C6EF4-2B36-4CAC-876F-A5322507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121" y="119286"/>
            <a:ext cx="6947496" cy="63328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+mn-lt"/>
                <a:ea typeface="Roboto" panose="02000000000000000000" pitchFamily="2" charset="0"/>
              </a:rPr>
              <a:t>Procedures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42DF4-768D-4B74-8DAA-39932D2BB839}"/>
              </a:ext>
            </a:extLst>
          </p:cNvPr>
          <p:cNvSpPr txBox="1"/>
          <p:nvPr/>
        </p:nvSpPr>
        <p:spPr>
          <a:xfrm>
            <a:off x="736413" y="1478554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Definition of a Procedure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an established or official way of doing something, for example a certain way in which a specific food item is prepared.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culinary world, procedures can be another word for methods.</a:t>
            </a:r>
          </a:p>
        </p:txBody>
      </p:sp>
    </p:spTree>
    <p:extLst>
      <p:ext uri="{BB962C8B-B14F-4D97-AF65-F5344CB8AC3E}">
        <p14:creationId xmlns:p14="http://schemas.microsoft.com/office/powerpoint/2010/main" val="876007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24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36A590D3-238C-4889-991B-915E6416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09" y="150767"/>
            <a:ext cx="8008738" cy="61326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+mn-lt"/>
                <a:ea typeface="Roboto" panose="02000000000000000000" pitchFamily="2" charset="0"/>
              </a:rPr>
              <a:t>Purpose of a Standard Recipe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26BC8-BCCF-496E-BAAE-5A2EEF07D969}"/>
              </a:ext>
            </a:extLst>
          </p:cNvPr>
          <p:cNvSpPr txBox="1"/>
          <p:nvPr/>
        </p:nvSpPr>
        <p:spPr>
          <a:xfrm>
            <a:off x="498539" y="1177355"/>
            <a:ext cx="967381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 determine the quantity of the ingredient to be used.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35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50" dirty="0">
                <a:solidFill>
                  <a:srgbClr val="202124"/>
                </a:solidFill>
                <a:latin typeface="arial" panose="020B0604020202020204" pitchFamily="34" charset="0"/>
              </a:rPr>
              <a:t>To teach chefs how to prepare the food item.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35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Consistency which is very important in a “lean culture”.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35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 reflect the yield obtainable from a </a:t>
            </a:r>
            <a:r>
              <a:rPr lang="en-US" sz="2350" dirty="0">
                <a:solidFill>
                  <a:srgbClr val="202124"/>
                </a:solidFill>
                <a:latin typeface="arial" panose="020B0604020202020204" pitchFamily="34" charset="0"/>
              </a:rPr>
              <a:t>recipe.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35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 determine the cost per portion.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35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 determine the nutritional value.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35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5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It helps in costing of dishes, pricing menus.</a:t>
            </a:r>
          </a:p>
        </p:txBody>
      </p:sp>
    </p:spTree>
    <p:extLst>
      <p:ext uri="{BB962C8B-B14F-4D97-AF65-F5344CB8AC3E}">
        <p14:creationId xmlns:p14="http://schemas.microsoft.com/office/powerpoint/2010/main" val="1775066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25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BC2A8419-3E5D-4179-AA1B-0ABBC535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68" y="75408"/>
            <a:ext cx="6762556" cy="705211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+mn-lt"/>
                <a:ea typeface="Roboto" panose="02000000000000000000" pitchFamily="2" charset="0"/>
              </a:rPr>
              <a:t>Assignment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9EB48-E878-41B2-9D2B-B8EE5C15CD7C}"/>
              </a:ext>
            </a:extLst>
          </p:cNvPr>
          <p:cNvSpPr txBox="1"/>
          <p:nvPr/>
        </p:nvSpPr>
        <p:spPr>
          <a:xfrm>
            <a:off x="725126" y="1526970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Choose any of your favorite recipes and write it over in a standardized form, suitable to use in a commercial kitchen.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recipe must be suitable to stand alone, a main course for example, a pasta dish, chicken casserole or a vegetable stew. The choice is yours!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recipe will be used in the following session for costing purposes as well as to try different quality of ingredients.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template will be emailed to you, however if you wish, you can create your own version, but all the  steps must be  included.</a:t>
            </a:r>
          </a:p>
        </p:txBody>
      </p:sp>
    </p:spTree>
    <p:extLst>
      <p:ext uri="{BB962C8B-B14F-4D97-AF65-F5344CB8AC3E}">
        <p14:creationId xmlns:p14="http://schemas.microsoft.com/office/powerpoint/2010/main" val="3475285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26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814F752-356A-49D2-BAFB-7E19010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917" y="122407"/>
            <a:ext cx="6619499" cy="4982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+mn-lt"/>
                <a:ea typeface="Roboto" panose="02000000000000000000" pitchFamily="2" charset="0"/>
              </a:rPr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58809-341B-425B-98D7-20A4DEB31E35}"/>
              </a:ext>
            </a:extLst>
          </p:cNvPr>
          <p:cNvSpPr txBox="1"/>
          <p:nvPr/>
        </p:nvSpPr>
        <p:spPr>
          <a:xfrm>
            <a:off x="755978" y="1439061"/>
            <a:ext cx="75604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student learnt about the different cooking techniques which could form a part of a recipe.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student understood why a standard recipe is important in a commercial kitchen.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student will be able to write a standard recipe.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next session, the student will learn about costing and how to choose the best product for the recipe.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2400" dirty="0"/>
              <a:t>Thank you for attending the session!</a:t>
            </a:r>
            <a:r>
              <a:rPr lang="en-US" dirty="0"/>
              <a:t>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9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3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097C05-C95F-49B8-987A-9C30205A65ED}"/>
              </a:ext>
            </a:extLst>
          </p:cNvPr>
          <p:cNvSpPr/>
          <p:nvPr/>
        </p:nvSpPr>
        <p:spPr>
          <a:xfrm>
            <a:off x="719462" y="2827027"/>
            <a:ext cx="8245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000" b="1" dirty="0"/>
              <a:t>How to write a standard recipe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310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4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1834F51C-565E-4B88-85EA-179316F5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86" y="-59810"/>
            <a:ext cx="2973317" cy="96686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  <a:ea typeface="Roboto" panose="02000000000000000000" pitchFamily="2" charset="0"/>
              </a:rPr>
              <a:t>The Recipe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2AB590-5550-4251-AA76-FD0979574E6A}"/>
              </a:ext>
            </a:extLst>
          </p:cNvPr>
          <p:cNvSpPr/>
          <p:nvPr/>
        </p:nvSpPr>
        <p:spPr>
          <a:xfrm>
            <a:off x="769503" y="1439614"/>
            <a:ext cx="75469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recipe is a list of all the ingredients required to make a certain food.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recipe will include: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yield,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 of preparation,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length of time required to cooking it,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temperature at which it should be cooked at, and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the food should be stored.</a:t>
            </a:r>
          </a:p>
        </p:txBody>
      </p:sp>
    </p:spTree>
    <p:extLst>
      <p:ext uri="{BB962C8B-B14F-4D97-AF65-F5344CB8AC3E}">
        <p14:creationId xmlns:p14="http://schemas.microsoft.com/office/powerpoint/2010/main" val="284845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5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5399C770-4724-4471-9EF8-4A683FD4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302" y="-68946"/>
            <a:ext cx="4359399" cy="1015664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+mn-lt"/>
                <a:ea typeface="Roboto" panose="02000000000000000000" pitchFamily="2" charset="0"/>
              </a:rPr>
              <a:t>The Recipe (cont.)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9E6F6-C2E9-4699-AC30-A594BB4599BB}"/>
              </a:ext>
            </a:extLst>
          </p:cNvPr>
          <p:cNvSpPr txBox="1"/>
          <p:nvPr/>
        </p:nvSpPr>
        <p:spPr>
          <a:xfrm>
            <a:off x="739474" y="1479363"/>
            <a:ext cx="7632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yield of the recipe shows you the number of guests and the size of the portion.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information is important when preparing the recipe for a few guests.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62B72D-52A3-421A-AE30-2518E463A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120" y="2823856"/>
            <a:ext cx="2193973" cy="363622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90EFBB-F6E2-438A-A764-9C39851B50A7}"/>
              </a:ext>
            </a:extLst>
          </p:cNvPr>
          <p:cNvCxnSpPr>
            <a:cxnSpLocks/>
          </p:cNvCxnSpPr>
          <p:nvPr/>
        </p:nvCxnSpPr>
        <p:spPr>
          <a:xfrm flipH="1" flipV="1">
            <a:off x="2818368" y="4509653"/>
            <a:ext cx="1044265" cy="348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1AC522-9170-4E90-AF1B-8779262B24BE}"/>
              </a:ext>
            </a:extLst>
          </p:cNvPr>
          <p:cNvSpPr txBox="1"/>
          <p:nvPr/>
        </p:nvSpPr>
        <p:spPr>
          <a:xfrm>
            <a:off x="827584" y="4272638"/>
            <a:ext cx="203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Ingredients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3EE0A9-F6C7-4416-A0B9-40BA1775C719}"/>
              </a:ext>
            </a:extLst>
          </p:cNvPr>
          <p:cNvCxnSpPr>
            <a:cxnSpLocks/>
          </p:cNvCxnSpPr>
          <p:nvPr/>
        </p:nvCxnSpPr>
        <p:spPr>
          <a:xfrm>
            <a:off x="6119134" y="3261920"/>
            <a:ext cx="1189170" cy="849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3550506-557D-40D1-83BE-B2202AC9F72B}"/>
              </a:ext>
            </a:extLst>
          </p:cNvPr>
          <p:cNvSpPr txBox="1"/>
          <p:nvPr/>
        </p:nvSpPr>
        <p:spPr>
          <a:xfrm>
            <a:off x="6749818" y="4186487"/>
            <a:ext cx="175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portions?</a:t>
            </a:r>
          </a:p>
        </p:txBody>
      </p:sp>
    </p:spTree>
    <p:extLst>
      <p:ext uri="{BB962C8B-B14F-4D97-AF65-F5344CB8AC3E}">
        <p14:creationId xmlns:p14="http://schemas.microsoft.com/office/powerpoint/2010/main" val="341755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6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AC1EB1FF-8F8B-4362-8A96-825679BC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09" y="294"/>
            <a:ext cx="3548943" cy="92601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  <a:ea typeface="Roboto" panose="02000000000000000000" pitchFamily="2" charset="0"/>
              </a:rPr>
              <a:t>Portion Sizes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CBD75-748E-4239-950B-EEC4665FF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54" y="974059"/>
            <a:ext cx="5750529" cy="50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6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7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11510811-A935-46B5-8FDE-B3ABBC2A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959" y="-19369"/>
            <a:ext cx="5077737" cy="92066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+mn-lt"/>
                <a:ea typeface="Roboto" panose="02000000000000000000" pitchFamily="2" charset="0"/>
              </a:rPr>
              <a:t>Portion Sizes (cont.)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E1C47F47-AA75-40A6-A5C2-59704D7E5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587230"/>
              </p:ext>
            </p:extLst>
          </p:nvPr>
        </p:nvGraphicFramePr>
        <p:xfrm>
          <a:off x="508000" y="1197469"/>
          <a:ext cx="8128000" cy="482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62435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0202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Food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 or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91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Protein (Meat, Fish)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 – 100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168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Protein (Meat, Fish)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150-200 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181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 or Orange Cooked 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 g -1/2 cup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79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Olives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02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Cheese (Hard)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368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Rice (Uncooked Rice)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– 90g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47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Pasta (Side dish)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55-60g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47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Pasta(Main Dish)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85-115g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70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Dessert one portion (physical size)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2.5x5x10cm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662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Salad 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1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Soup (Starter)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¾ to 1 cup (250ml)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2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Soup (Main Dish)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cup (330-450ml)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581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11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8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54EF840-919C-4571-9409-814DA6A1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32" y="3294"/>
            <a:ext cx="7159040" cy="887095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+mn-lt"/>
                <a:ea typeface="Roboto" panose="02000000000000000000" pitchFamily="2" charset="0"/>
              </a:rPr>
              <a:t>Definition of a Food Preparation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75837F-2A33-4433-B698-ACCB3595602C}"/>
              </a:ext>
            </a:extLst>
          </p:cNvPr>
          <p:cNvSpPr txBox="1"/>
          <p:nvPr/>
        </p:nvSpPr>
        <p:spPr>
          <a:xfrm>
            <a:off x="764617" y="1473503"/>
            <a:ext cx="7063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food preparation method is a set of instructions of combining different ingredients together or, a procedure to follow on how to create a food product.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00EF0C8-16D9-403A-881B-DA58FC990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31880"/>
            <a:ext cx="2563567" cy="341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65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9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B9C70B23-5712-469E-AB16-AFF8A6D8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906" y="-25095"/>
            <a:ext cx="7363590" cy="9849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+mn-lt"/>
                <a:ea typeface="Roboto" panose="02000000000000000000" pitchFamily="2" charset="0"/>
              </a:rPr>
              <a:t>Different Food Preparation Techniques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EDD514-2409-4EFA-982B-722A6BA5A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693546"/>
            <a:ext cx="8078568" cy="4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0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12206</TotalTime>
  <Words>1878</Words>
  <Application>Microsoft Office PowerPoint</Application>
  <PresentationFormat>On-screen Show (4:3)</PresentationFormat>
  <Paragraphs>268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Apple Chancery</vt:lpstr>
      <vt:lpstr>Arial</vt:lpstr>
      <vt:lpstr>Arial</vt:lpstr>
      <vt:lpstr>Arial Black</vt:lpstr>
      <vt:lpstr>Calibri</vt:lpstr>
      <vt:lpstr>Century</vt:lpstr>
      <vt:lpstr>charter</vt:lpstr>
      <vt:lpstr>Times New Roman</vt:lpstr>
      <vt:lpstr>Wingdings</vt:lpstr>
      <vt:lpstr>Office Theme</vt:lpstr>
      <vt:lpstr>PowerPoint Presentation</vt:lpstr>
      <vt:lpstr>Learning Outcomes</vt:lpstr>
      <vt:lpstr>PowerPoint Presentation</vt:lpstr>
      <vt:lpstr>The Recipe</vt:lpstr>
      <vt:lpstr>The Recipe (cont.)</vt:lpstr>
      <vt:lpstr>Portion Sizes</vt:lpstr>
      <vt:lpstr>Portion Sizes (cont.)</vt:lpstr>
      <vt:lpstr>Definition of a Food Preparation Method</vt:lpstr>
      <vt:lpstr>Different Food Preparation Techniques</vt:lpstr>
      <vt:lpstr>What is Broiling?</vt:lpstr>
      <vt:lpstr>Different Food Preparation Techniques (cont.)</vt:lpstr>
      <vt:lpstr>How to Write Preparation Methods in a Recipe like a Professional</vt:lpstr>
      <vt:lpstr>How to Write Preparation Methods in a Recipe like a Professional (cont.)</vt:lpstr>
      <vt:lpstr>How to Write Preparation  Methods in a Recipe like a Professional (cont.)</vt:lpstr>
      <vt:lpstr>Level of Heat</vt:lpstr>
      <vt:lpstr>Level of Heat</vt:lpstr>
      <vt:lpstr>Level of Heat</vt:lpstr>
      <vt:lpstr>Preparing Vegetables</vt:lpstr>
      <vt:lpstr>PowerPoint Presentation</vt:lpstr>
      <vt:lpstr>Recipe</vt:lpstr>
      <vt:lpstr>How to check your Food Preparation Techniques</vt:lpstr>
      <vt:lpstr>How to check your Food Preparation Techniques</vt:lpstr>
      <vt:lpstr>Procedures</vt:lpstr>
      <vt:lpstr>Purpose of a Standard Recipe</vt:lpstr>
      <vt:lpstr>Assignment</vt:lpstr>
      <vt:lpstr>Conclusion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Abdullah</dc:creator>
  <cp:lastModifiedBy>Marius Grobbelaar</cp:lastModifiedBy>
  <cp:revision>341</cp:revision>
  <cp:lastPrinted>2020-09-02T06:00:26Z</cp:lastPrinted>
  <dcterms:created xsi:type="dcterms:W3CDTF">2009-07-12T19:40:29Z</dcterms:created>
  <dcterms:modified xsi:type="dcterms:W3CDTF">2021-07-28T14:49:49Z</dcterms:modified>
</cp:coreProperties>
</file>