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D6A57-2E87-4829-B233-5643E1F87CF7}" v="80" dt="2021-07-27T13:38:10.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p:restoredTop sz="94843"/>
  </p:normalViewPr>
  <p:slideViewPr>
    <p:cSldViewPr>
      <p:cViewPr varScale="1">
        <p:scale>
          <a:sx n="109" d="100"/>
          <a:sy n="109" d="100"/>
        </p:scale>
        <p:origin x="133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B94D6A57-2E87-4829-B233-5643E1F87CF7}"/>
    <pc:docChg chg="addSld modSld">
      <pc:chgData name="Marius Grobbelaar" userId="f78c0ccbbd61117f" providerId="LiveId" clId="{B94D6A57-2E87-4829-B233-5643E1F87CF7}" dt="2021-07-27T16:48:28.761" v="266" actId="122"/>
      <pc:docMkLst>
        <pc:docMk/>
      </pc:docMkLst>
      <pc:sldChg chg="addSp modSp mod">
        <pc:chgData name="Marius Grobbelaar" userId="f78c0ccbbd61117f" providerId="LiveId" clId="{B94D6A57-2E87-4829-B233-5643E1F87CF7}" dt="2021-07-27T13:38:42.486" v="85" actId="14100"/>
        <pc:sldMkLst>
          <pc:docMk/>
          <pc:sldMk cId="622527261" sldId="406"/>
        </pc:sldMkLst>
        <pc:spChg chg="add mod">
          <ac:chgData name="Marius Grobbelaar" userId="f78c0ccbbd61117f" providerId="LiveId" clId="{B94D6A57-2E87-4829-B233-5643E1F87CF7}" dt="2021-07-27T13:38:36.373" v="83" actId="14100"/>
          <ac:spMkLst>
            <pc:docMk/>
            <pc:sldMk cId="622527261" sldId="406"/>
            <ac:spMk id="10" creationId="{A9EFA116-D699-42C9-89DF-45DEB549B980}"/>
          </ac:spMkLst>
        </pc:spChg>
        <pc:spChg chg="add mod">
          <ac:chgData name="Marius Grobbelaar" userId="f78c0ccbbd61117f" providerId="LiveId" clId="{B94D6A57-2E87-4829-B233-5643E1F87CF7}" dt="2021-07-27T13:38:42.486" v="85" actId="14100"/>
          <ac:spMkLst>
            <pc:docMk/>
            <pc:sldMk cId="622527261" sldId="406"/>
            <ac:spMk id="11" creationId="{07428C4D-3397-466F-8387-11278C0B11C2}"/>
          </ac:spMkLst>
        </pc:spChg>
      </pc:sldChg>
      <pc:sldChg chg="addSp modSp add mod">
        <pc:chgData name="Marius Grobbelaar" userId="f78c0ccbbd61117f" providerId="LiveId" clId="{B94D6A57-2E87-4829-B233-5643E1F87CF7}" dt="2021-07-27T13:39:11.332" v="92" actId="1076"/>
        <pc:sldMkLst>
          <pc:docMk/>
          <pc:sldMk cId="3941048291" sldId="407"/>
        </pc:sldMkLst>
        <pc:spChg chg="add mod">
          <ac:chgData name="Marius Grobbelaar" userId="f78c0ccbbd61117f" providerId="LiveId" clId="{B94D6A57-2E87-4829-B233-5643E1F87CF7}" dt="2021-07-27T13:38:54.287" v="88" actId="14100"/>
          <ac:spMkLst>
            <pc:docMk/>
            <pc:sldMk cId="3941048291" sldId="407"/>
            <ac:spMk id="6" creationId="{B5C99035-EA75-468C-9B81-07327BB5218F}"/>
          </ac:spMkLst>
        </pc:spChg>
        <pc:spChg chg="add mod">
          <ac:chgData name="Marius Grobbelaar" userId="f78c0ccbbd61117f" providerId="LiveId" clId="{B94D6A57-2E87-4829-B233-5643E1F87CF7}" dt="2021-07-27T13:39:00.496" v="90" actId="14100"/>
          <ac:spMkLst>
            <pc:docMk/>
            <pc:sldMk cId="3941048291" sldId="407"/>
            <ac:spMk id="8" creationId="{88170005-B268-42BB-9896-27DC7A563650}"/>
          </ac:spMkLst>
        </pc:spChg>
        <pc:picChg chg="add mod">
          <ac:chgData name="Marius Grobbelaar" userId="f78c0ccbbd61117f" providerId="LiveId" clId="{B94D6A57-2E87-4829-B233-5643E1F87CF7}" dt="2021-07-27T13:39:11.332" v="92" actId="1076"/>
          <ac:picMkLst>
            <pc:docMk/>
            <pc:sldMk cId="3941048291" sldId="407"/>
            <ac:picMk id="10" creationId="{67CA4B2A-DF0A-4A91-9CAA-65FAC50084AC}"/>
          </ac:picMkLst>
        </pc:picChg>
      </pc:sldChg>
      <pc:sldChg chg="addSp modSp add mod">
        <pc:chgData name="Marius Grobbelaar" userId="f78c0ccbbd61117f" providerId="LiveId" clId="{B94D6A57-2E87-4829-B233-5643E1F87CF7}" dt="2021-07-27T13:39:30.833" v="97" actId="14100"/>
        <pc:sldMkLst>
          <pc:docMk/>
          <pc:sldMk cId="2971757679" sldId="408"/>
        </pc:sldMkLst>
        <pc:spChg chg="add mod">
          <ac:chgData name="Marius Grobbelaar" userId="f78c0ccbbd61117f" providerId="LiveId" clId="{B94D6A57-2E87-4829-B233-5643E1F87CF7}" dt="2021-07-27T13:39:23.214" v="95" actId="14100"/>
          <ac:spMkLst>
            <pc:docMk/>
            <pc:sldMk cId="2971757679" sldId="408"/>
            <ac:spMk id="6" creationId="{11806BA0-18BD-4941-A3BF-D51D72307909}"/>
          </ac:spMkLst>
        </pc:spChg>
        <pc:spChg chg="add mod">
          <ac:chgData name="Marius Grobbelaar" userId="f78c0ccbbd61117f" providerId="LiveId" clId="{B94D6A57-2E87-4829-B233-5643E1F87CF7}" dt="2021-07-27T13:39:30.833" v="97" actId="14100"/>
          <ac:spMkLst>
            <pc:docMk/>
            <pc:sldMk cId="2971757679" sldId="408"/>
            <ac:spMk id="8" creationId="{DA7FBC06-27FA-4D42-94B4-552A16A5C869}"/>
          </ac:spMkLst>
        </pc:spChg>
      </pc:sldChg>
      <pc:sldChg chg="addSp modSp add mod">
        <pc:chgData name="Marius Grobbelaar" userId="f78c0ccbbd61117f" providerId="LiveId" clId="{B94D6A57-2E87-4829-B233-5643E1F87CF7}" dt="2021-07-27T13:40:12.622" v="113" actId="1076"/>
        <pc:sldMkLst>
          <pc:docMk/>
          <pc:sldMk cId="3044950377" sldId="409"/>
        </pc:sldMkLst>
        <pc:spChg chg="add mod">
          <ac:chgData name="Marius Grobbelaar" userId="f78c0ccbbd61117f" providerId="LiveId" clId="{B94D6A57-2E87-4829-B233-5643E1F87CF7}" dt="2021-07-27T13:39:46.858" v="100" actId="14100"/>
          <ac:spMkLst>
            <pc:docMk/>
            <pc:sldMk cId="3044950377" sldId="409"/>
            <ac:spMk id="6" creationId="{2971BE0B-3B83-4C57-985D-8B04F7EBA99D}"/>
          </ac:spMkLst>
        </pc:spChg>
        <pc:spChg chg="add mod">
          <ac:chgData name="Marius Grobbelaar" userId="f78c0ccbbd61117f" providerId="LiveId" clId="{B94D6A57-2E87-4829-B233-5643E1F87CF7}" dt="2021-07-27T13:39:49.761" v="101" actId="1076"/>
          <ac:spMkLst>
            <pc:docMk/>
            <pc:sldMk cId="3044950377" sldId="409"/>
            <ac:spMk id="8" creationId="{45995238-5026-4A7B-A32D-B3229FB55FFB}"/>
          </ac:spMkLst>
        </pc:spChg>
        <pc:picChg chg="add mod">
          <ac:chgData name="Marius Grobbelaar" userId="f78c0ccbbd61117f" providerId="LiveId" clId="{B94D6A57-2E87-4829-B233-5643E1F87CF7}" dt="2021-07-27T13:39:53.377" v="103" actId="1076"/>
          <ac:picMkLst>
            <pc:docMk/>
            <pc:sldMk cId="3044950377" sldId="409"/>
            <ac:picMk id="10" creationId="{7ECCC167-F1CD-44EB-B211-15E89106B74A}"/>
          </ac:picMkLst>
        </pc:picChg>
        <pc:picChg chg="add mod">
          <ac:chgData name="Marius Grobbelaar" userId="f78c0ccbbd61117f" providerId="LiveId" clId="{B94D6A57-2E87-4829-B233-5643E1F87CF7}" dt="2021-07-27T13:40:00.167" v="107" actId="1076"/>
          <ac:picMkLst>
            <pc:docMk/>
            <pc:sldMk cId="3044950377" sldId="409"/>
            <ac:picMk id="11" creationId="{33FFFB54-C6A8-457E-BB3D-51FB8092FC17}"/>
          </ac:picMkLst>
        </pc:picChg>
        <pc:picChg chg="add mod">
          <ac:chgData name="Marius Grobbelaar" userId="f78c0ccbbd61117f" providerId="LiveId" clId="{B94D6A57-2E87-4829-B233-5643E1F87CF7}" dt="2021-07-27T13:40:07.652" v="111" actId="1076"/>
          <ac:picMkLst>
            <pc:docMk/>
            <pc:sldMk cId="3044950377" sldId="409"/>
            <ac:picMk id="12" creationId="{4D03C2F2-80EA-49B8-AD9B-42D8197412E5}"/>
          </ac:picMkLst>
        </pc:picChg>
        <pc:picChg chg="add mod">
          <ac:chgData name="Marius Grobbelaar" userId="f78c0ccbbd61117f" providerId="LiveId" clId="{B94D6A57-2E87-4829-B233-5643E1F87CF7}" dt="2021-07-27T13:40:12.622" v="113" actId="1076"/>
          <ac:picMkLst>
            <pc:docMk/>
            <pc:sldMk cId="3044950377" sldId="409"/>
            <ac:picMk id="13" creationId="{A49E689C-D4E6-47D5-96AC-02DD9ACF5A16}"/>
          </ac:picMkLst>
        </pc:picChg>
        <pc:picChg chg="add mod">
          <ac:chgData name="Marius Grobbelaar" userId="f78c0ccbbd61117f" providerId="LiveId" clId="{B94D6A57-2E87-4829-B233-5643E1F87CF7}" dt="2021-07-27T13:39:56.769" v="105" actId="1076"/>
          <ac:picMkLst>
            <pc:docMk/>
            <pc:sldMk cId="3044950377" sldId="409"/>
            <ac:picMk id="14" creationId="{646EB314-DF35-429F-BCFA-EF62AD341375}"/>
          </ac:picMkLst>
        </pc:picChg>
        <pc:picChg chg="add mod">
          <ac:chgData name="Marius Grobbelaar" userId="f78c0ccbbd61117f" providerId="LiveId" clId="{B94D6A57-2E87-4829-B233-5643E1F87CF7}" dt="2021-07-27T13:40:04.201" v="109" actId="1076"/>
          <ac:picMkLst>
            <pc:docMk/>
            <pc:sldMk cId="3044950377" sldId="409"/>
            <ac:picMk id="15" creationId="{50313C49-79CD-444F-B81A-93ED6447C092}"/>
          </ac:picMkLst>
        </pc:picChg>
      </pc:sldChg>
      <pc:sldChg chg="addSp modSp add mod">
        <pc:chgData name="Marius Grobbelaar" userId="f78c0ccbbd61117f" providerId="LiveId" clId="{B94D6A57-2E87-4829-B233-5643E1F87CF7}" dt="2021-07-27T13:40:32.281" v="118" actId="14100"/>
        <pc:sldMkLst>
          <pc:docMk/>
          <pc:sldMk cId="1331932055" sldId="410"/>
        </pc:sldMkLst>
        <pc:spChg chg="add mod">
          <ac:chgData name="Marius Grobbelaar" userId="f78c0ccbbd61117f" providerId="LiveId" clId="{B94D6A57-2E87-4829-B233-5643E1F87CF7}" dt="2021-07-27T13:40:25.240" v="116" actId="1076"/>
          <ac:spMkLst>
            <pc:docMk/>
            <pc:sldMk cId="1331932055" sldId="410"/>
            <ac:spMk id="6" creationId="{828443D8-698F-4600-B46B-8C63DD46DA82}"/>
          </ac:spMkLst>
        </pc:spChg>
        <pc:spChg chg="add mod">
          <ac:chgData name="Marius Grobbelaar" userId="f78c0ccbbd61117f" providerId="LiveId" clId="{B94D6A57-2E87-4829-B233-5643E1F87CF7}" dt="2021-07-27T13:40:32.281" v="118" actId="14100"/>
          <ac:spMkLst>
            <pc:docMk/>
            <pc:sldMk cId="1331932055" sldId="410"/>
            <ac:spMk id="8" creationId="{2FD0541F-5728-4E6C-B4EE-A3FCE6A6BEEF}"/>
          </ac:spMkLst>
        </pc:spChg>
      </pc:sldChg>
      <pc:sldChg chg="addSp modSp add mod">
        <pc:chgData name="Marius Grobbelaar" userId="f78c0ccbbd61117f" providerId="LiveId" clId="{B94D6A57-2E87-4829-B233-5643E1F87CF7}" dt="2021-07-27T13:41:02.324" v="126" actId="404"/>
        <pc:sldMkLst>
          <pc:docMk/>
          <pc:sldMk cId="2709461541" sldId="411"/>
        </pc:sldMkLst>
        <pc:spChg chg="add mod">
          <ac:chgData name="Marius Grobbelaar" userId="f78c0ccbbd61117f" providerId="LiveId" clId="{B94D6A57-2E87-4829-B233-5643E1F87CF7}" dt="2021-07-27T13:40:45.911" v="121" actId="14100"/>
          <ac:spMkLst>
            <pc:docMk/>
            <pc:sldMk cId="2709461541" sldId="411"/>
            <ac:spMk id="6" creationId="{BF5019BA-FADD-4568-9629-6D8482FC77FE}"/>
          </ac:spMkLst>
        </pc:spChg>
        <pc:spChg chg="add mod">
          <ac:chgData name="Marius Grobbelaar" userId="f78c0ccbbd61117f" providerId="LiveId" clId="{B94D6A57-2E87-4829-B233-5643E1F87CF7}" dt="2021-07-27T13:41:02.324" v="126" actId="404"/>
          <ac:spMkLst>
            <pc:docMk/>
            <pc:sldMk cId="2709461541" sldId="411"/>
            <ac:spMk id="8" creationId="{BFC3EA4A-9C0A-487F-8002-63E4AF56A559}"/>
          </ac:spMkLst>
        </pc:spChg>
      </pc:sldChg>
      <pc:sldChg chg="addSp modSp add mod">
        <pc:chgData name="Marius Grobbelaar" userId="f78c0ccbbd61117f" providerId="LiveId" clId="{B94D6A57-2E87-4829-B233-5643E1F87CF7}" dt="2021-07-27T13:41:32.186" v="133" actId="255"/>
        <pc:sldMkLst>
          <pc:docMk/>
          <pc:sldMk cId="912316710" sldId="412"/>
        </pc:sldMkLst>
        <pc:spChg chg="add mod">
          <ac:chgData name="Marius Grobbelaar" userId="f78c0ccbbd61117f" providerId="LiveId" clId="{B94D6A57-2E87-4829-B233-5643E1F87CF7}" dt="2021-07-27T13:41:13.578" v="129" actId="14100"/>
          <ac:spMkLst>
            <pc:docMk/>
            <pc:sldMk cId="912316710" sldId="412"/>
            <ac:spMk id="6" creationId="{228CFA4E-0C7E-436E-B959-0FBA850087A3}"/>
          </ac:spMkLst>
        </pc:spChg>
        <pc:spChg chg="add mod">
          <ac:chgData name="Marius Grobbelaar" userId="f78c0ccbbd61117f" providerId="LiveId" clId="{B94D6A57-2E87-4829-B233-5643E1F87CF7}" dt="2021-07-27T13:41:32.186" v="133" actId="255"/>
          <ac:spMkLst>
            <pc:docMk/>
            <pc:sldMk cId="912316710" sldId="412"/>
            <ac:spMk id="8" creationId="{201421D9-61FB-4FA8-8249-8AF4509E4814}"/>
          </ac:spMkLst>
        </pc:spChg>
      </pc:sldChg>
      <pc:sldChg chg="addSp modSp add mod">
        <pc:chgData name="Marius Grobbelaar" userId="f78c0ccbbd61117f" providerId="LiveId" clId="{B94D6A57-2E87-4829-B233-5643E1F87CF7}" dt="2021-07-27T13:41:57.617" v="141" actId="1076"/>
        <pc:sldMkLst>
          <pc:docMk/>
          <pc:sldMk cId="166082191" sldId="413"/>
        </pc:sldMkLst>
        <pc:spChg chg="add mod">
          <ac:chgData name="Marius Grobbelaar" userId="f78c0ccbbd61117f" providerId="LiveId" clId="{B94D6A57-2E87-4829-B233-5643E1F87CF7}" dt="2021-07-27T13:41:45.307" v="136" actId="1076"/>
          <ac:spMkLst>
            <pc:docMk/>
            <pc:sldMk cId="166082191" sldId="413"/>
            <ac:spMk id="6" creationId="{4B16CC7C-53E8-41D6-B54B-788C0BDBCC28}"/>
          </ac:spMkLst>
        </pc:spChg>
        <pc:spChg chg="add mod">
          <ac:chgData name="Marius Grobbelaar" userId="f78c0ccbbd61117f" providerId="LiveId" clId="{B94D6A57-2E87-4829-B233-5643E1F87CF7}" dt="2021-07-27T13:41:51.202" v="138" actId="14100"/>
          <ac:spMkLst>
            <pc:docMk/>
            <pc:sldMk cId="166082191" sldId="413"/>
            <ac:spMk id="8" creationId="{0843EEE0-C78B-4E0A-A655-17040838A5BF}"/>
          </ac:spMkLst>
        </pc:spChg>
        <pc:picChg chg="add mod">
          <ac:chgData name="Marius Grobbelaar" userId="f78c0ccbbd61117f" providerId="LiveId" clId="{B94D6A57-2E87-4829-B233-5643E1F87CF7}" dt="2021-07-27T13:41:57.617" v="141" actId="1076"/>
          <ac:picMkLst>
            <pc:docMk/>
            <pc:sldMk cId="166082191" sldId="413"/>
            <ac:picMk id="10" creationId="{04513A72-711C-44F8-B01C-380ECB375D7D}"/>
          </ac:picMkLst>
        </pc:picChg>
      </pc:sldChg>
      <pc:sldChg chg="addSp modSp add mod">
        <pc:chgData name="Marius Grobbelaar" userId="f78c0ccbbd61117f" providerId="LiveId" clId="{B94D6A57-2E87-4829-B233-5643E1F87CF7}" dt="2021-07-27T13:42:51.890" v="154" actId="14100"/>
        <pc:sldMkLst>
          <pc:docMk/>
          <pc:sldMk cId="424996511" sldId="414"/>
        </pc:sldMkLst>
        <pc:spChg chg="add mod">
          <ac:chgData name="Marius Grobbelaar" userId="f78c0ccbbd61117f" providerId="LiveId" clId="{B94D6A57-2E87-4829-B233-5643E1F87CF7}" dt="2021-07-27T13:42:51.890" v="154" actId="14100"/>
          <ac:spMkLst>
            <pc:docMk/>
            <pc:sldMk cId="424996511" sldId="414"/>
            <ac:spMk id="6" creationId="{8B30D3D3-A6BF-42E6-B1D9-1E732A313B9B}"/>
          </ac:spMkLst>
        </pc:spChg>
        <pc:picChg chg="add mod">
          <ac:chgData name="Marius Grobbelaar" userId="f78c0ccbbd61117f" providerId="LiveId" clId="{B94D6A57-2E87-4829-B233-5643E1F87CF7}" dt="2021-07-27T13:42:10.358" v="144" actId="1076"/>
          <ac:picMkLst>
            <pc:docMk/>
            <pc:sldMk cId="424996511" sldId="414"/>
            <ac:picMk id="8" creationId="{66FFBD2E-697F-4EB7-83A4-B98BEB83C187}"/>
          </ac:picMkLst>
        </pc:picChg>
      </pc:sldChg>
      <pc:sldChg chg="addSp modSp add mod">
        <pc:chgData name="Marius Grobbelaar" userId="f78c0ccbbd61117f" providerId="LiveId" clId="{B94D6A57-2E87-4829-B233-5643E1F87CF7}" dt="2021-07-27T13:42:58.588" v="156" actId="14100"/>
        <pc:sldMkLst>
          <pc:docMk/>
          <pc:sldMk cId="4065259575" sldId="415"/>
        </pc:sldMkLst>
        <pc:spChg chg="add mod">
          <ac:chgData name="Marius Grobbelaar" userId="f78c0ccbbd61117f" providerId="LiveId" clId="{B94D6A57-2E87-4829-B233-5643E1F87CF7}" dt="2021-07-27T13:42:58.588" v="156" actId="14100"/>
          <ac:spMkLst>
            <pc:docMk/>
            <pc:sldMk cId="4065259575" sldId="415"/>
            <ac:spMk id="6" creationId="{0BBE4009-96BA-4640-810D-CE6BF35DDAD7}"/>
          </ac:spMkLst>
        </pc:spChg>
        <pc:spChg chg="add mod">
          <ac:chgData name="Marius Grobbelaar" userId="f78c0ccbbd61117f" providerId="LiveId" clId="{B94D6A57-2E87-4829-B233-5643E1F87CF7}" dt="2021-07-27T13:42:30.887" v="149" actId="404"/>
          <ac:spMkLst>
            <pc:docMk/>
            <pc:sldMk cId="4065259575" sldId="415"/>
            <ac:spMk id="8" creationId="{93BACFF6-4E1B-4172-B3C6-52F4EC66A6C8}"/>
          </ac:spMkLst>
        </pc:spChg>
      </pc:sldChg>
      <pc:sldChg chg="addSp modSp add mod">
        <pc:chgData name="Marius Grobbelaar" userId="f78c0ccbbd61117f" providerId="LiveId" clId="{B94D6A57-2E87-4829-B233-5643E1F87CF7}" dt="2021-07-27T13:43:15.694" v="159" actId="404"/>
        <pc:sldMkLst>
          <pc:docMk/>
          <pc:sldMk cId="2266448395" sldId="416"/>
        </pc:sldMkLst>
        <pc:spChg chg="add mod">
          <ac:chgData name="Marius Grobbelaar" userId="f78c0ccbbd61117f" providerId="LiveId" clId="{B94D6A57-2E87-4829-B233-5643E1F87CF7}" dt="2021-07-27T13:42:44.974" v="152" actId="1076"/>
          <ac:spMkLst>
            <pc:docMk/>
            <pc:sldMk cId="2266448395" sldId="416"/>
            <ac:spMk id="6" creationId="{59CFCA51-8F19-44D3-9E96-6A9D5C296FDD}"/>
          </ac:spMkLst>
        </pc:spChg>
        <pc:spChg chg="add mod">
          <ac:chgData name="Marius Grobbelaar" userId="f78c0ccbbd61117f" providerId="LiveId" clId="{B94D6A57-2E87-4829-B233-5643E1F87CF7}" dt="2021-07-27T13:43:15.694" v="159" actId="404"/>
          <ac:spMkLst>
            <pc:docMk/>
            <pc:sldMk cId="2266448395" sldId="416"/>
            <ac:spMk id="8" creationId="{CD65EC01-351E-47A0-A177-007BBF73A934}"/>
          </ac:spMkLst>
        </pc:spChg>
      </pc:sldChg>
      <pc:sldChg chg="addSp modSp add mod">
        <pc:chgData name="Marius Grobbelaar" userId="f78c0ccbbd61117f" providerId="LiveId" clId="{B94D6A57-2E87-4829-B233-5643E1F87CF7}" dt="2021-07-27T16:40:07.366" v="166" actId="255"/>
        <pc:sldMkLst>
          <pc:docMk/>
          <pc:sldMk cId="349680367" sldId="417"/>
        </pc:sldMkLst>
        <pc:spChg chg="add mod">
          <ac:chgData name="Marius Grobbelaar" userId="f78c0ccbbd61117f" providerId="LiveId" clId="{B94D6A57-2E87-4829-B233-5643E1F87CF7}" dt="2021-07-27T16:39:38.345" v="162" actId="113"/>
          <ac:spMkLst>
            <pc:docMk/>
            <pc:sldMk cId="349680367" sldId="417"/>
            <ac:spMk id="6" creationId="{0BB38A3D-7891-462D-8FF5-BF8F1F9BC5A6}"/>
          </ac:spMkLst>
        </pc:spChg>
        <pc:spChg chg="add mod">
          <ac:chgData name="Marius Grobbelaar" userId="f78c0ccbbd61117f" providerId="LiveId" clId="{B94D6A57-2E87-4829-B233-5643E1F87CF7}" dt="2021-07-27T16:40:07.366" v="166" actId="255"/>
          <ac:spMkLst>
            <pc:docMk/>
            <pc:sldMk cId="349680367" sldId="417"/>
            <ac:spMk id="8" creationId="{72135CB6-FBD4-44EE-8375-313EF3149413}"/>
          </ac:spMkLst>
        </pc:spChg>
      </pc:sldChg>
      <pc:sldChg chg="addSp modSp add mod">
        <pc:chgData name="Marius Grobbelaar" userId="f78c0ccbbd61117f" providerId="LiveId" clId="{B94D6A57-2E87-4829-B233-5643E1F87CF7}" dt="2021-07-27T16:40:57.927" v="176" actId="29295"/>
        <pc:sldMkLst>
          <pc:docMk/>
          <pc:sldMk cId="3310780849" sldId="418"/>
        </pc:sldMkLst>
        <pc:spChg chg="add mod">
          <ac:chgData name="Marius Grobbelaar" userId="f78c0ccbbd61117f" providerId="LiveId" clId="{B94D6A57-2E87-4829-B233-5643E1F87CF7}" dt="2021-07-27T16:40:31.410" v="169" actId="113"/>
          <ac:spMkLst>
            <pc:docMk/>
            <pc:sldMk cId="3310780849" sldId="418"/>
            <ac:spMk id="6" creationId="{9331E69A-2821-4E88-9876-5C54B8EB5EF5}"/>
          </ac:spMkLst>
        </pc:spChg>
        <pc:spChg chg="add mod">
          <ac:chgData name="Marius Grobbelaar" userId="f78c0ccbbd61117f" providerId="LiveId" clId="{B94D6A57-2E87-4829-B233-5643E1F87CF7}" dt="2021-07-27T16:40:40.656" v="171" actId="14100"/>
          <ac:spMkLst>
            <pc:docMk/>
            <pc:sldMk cId="3310780849" sldId="418"/>
            <ac:spMk id="8" creationId="{53C1749F-C399-467B-AD88-31BB89896A93}"/>
          </ac:spMkLst>
        </pc:spChg>
        <pc:picChg chg="add mod">
          <ac:chgData name="Marius Grobbelaar" userId="f78c0ccbbd61117f" providerId="LiveId" clId="{B94D6A57-2E87-4829-B233-5643E1F87CF7}" dt="2021-07-27T16:40:57.927" v="176" actId="29295"/>
          <ac:picMkLst>
            <pc:docMk/>
            <pc:sldMk cId="3310780849" sldId="418"/>
            <ac:picMk id="10" creationId="{6AD97969-DF12-4A63-A862-1B5E3A97B5B5}"/>
          </ac:picMkLst>
        </pc:picChg>
      </pc:sldChg>
      <pc:sldChg chg="addSp modSp add mod">
        <pc:chgData name="Marius Grobbelaar" userId="f78c0ccbbd61117f" providerId="LiveId" clId="{B94D6A57-2E87-4829-B233-5643E1F87CF7}" dt="2021-07-27T16:41:33.584" v="182" actId="404"/>
        <pc:sldMkLst>
          <pc:docMk/>
          <pc:sldMk cId="3245775143" sldId="419"/>
        </pc:sldMkLst>
        <pc:spChg chg="add mod">
          <ac:chgData name="Marius Grobbelaar" userId="f78c0ccbbd61117f" providerId="LiveId" clId="{B94D6A57-2E87-4829-B233-5643E1F87CF7}" dt="2021-07-27T16:41:18.283" v="179" actId="113"/>
          <ac:spMkLst>
            <pc:docMk/>
            <pc:sldMk cId="3245775143" sldId="419"/>
            <ac:spMk id="6" creationId="{905A7D35-03AD-4DA7-A63D-A9BA0431DEEF}"/>
          </ac:spMkLst>
        </pc:spChg>
        <pc:spChg chg="add mod">
          <ac:chgData name="Marius Grobbelaar" userId="f78c0ccbbd61117f" providerId="LiveId" clId="{B94D6A57-2E87-4829-B233-5643E1F87CF7}" dt="2021-07-27T16:41:33.584" v="182" actId="404"/>
          <ac:spMkLst>
            <pc:docMk/>
            <pc:sldMk cId="3245775143" sldId="419"/>
            <ac:spMk id="8" creationId="{1F30CCA8-00DF-4DE1-86F9-8C56260CBA50}"/>
          </ac:spMkLst>
        </pc:spChg>
      </pc:sldChg>
      <pc:sldChg chg="addSp modSp add mod">
        <pc:chgData name="Marius Grobbelaar" userId="f78c0ccbbd61117f" providerId="LiveId" clId="{B94D6A57-2E87-4829-B233-5643E1F87CF7}" dt="2021-07-27T16:42:11.491" v="189" actId="404"/>
        <pc:sldMkLst>
          <pc:docMk/>
          <pc:sldMk cId="1517059021" sldId="420"/>
        </pc:sldMkLst>
        <pc:spChg chg="add mod">
          <ac:chgData name="Marius Grobbelaar" userId="f78c0ccbbd61117f" providerId="LiveId" clId="{B94D6A57-2E87-4829-B233-5643E1F87CF7}" dt="2021-07-27T16:41:48.445" v="185" actId="14100"/>
          <ac:spMkLst>
            <pc:docMk/>
            <pc:sldMk cId="1517059021" sldId="420"/>
            <ac:spMk id="6" creationId="{6F20DB76-B3AC-42A0-B09B-0EF0513EBBDB}"/>
          </ac:spMkLst>
        </pc:spChg>
        <pc:spChg chg="add mod">
          <ac:chgData name="Marius Grobbelaar" userId="f78c0ccbbd61117f" providerId="LiveId" clId="{B94D6A57-2E87-4829-B233-5643E1F87CF7}" dt="2021-07-27T16:42:11.491" v="189" actId="404"/>
          <ac:spMkLst>
            <pc:docMk/>
            <pc:sldMk cId="1517059021" sldId="420"/>
            <ac:spMk id="8" creationId="{FE437E83-9C07-432E-8066-5A40080577F5}"/>
          </ac:spMkLst>
        </pc:spChg>
      </pc:sldChg>
      <pc:sldChg chg="addSp modSp add mod">
        <pc:chgData name="Marius Grobbelaar" userId="f78c0ccbbd61117f" providerId="LiveId" clId="{B94D6A57-2E87-4829-B233-5643E1F87CF7}" dt="2021-07-27T16:43:00.909" v="197" actId="14100"/>
        <pc:sldMkLst>
          <pc:docMk/>
          <pc:sldMk cId="243143200" sldId="421"/>
        </pc:sldMkLst>
        <pc:spChg chg="add mod">
          <ac:chgData name="Marius Grobbelaar" userId="f78c0ccbbd61117f" providerId="LiveId" clId="{B94D6A57-2E87-4829-B233-5643E1F87CF7}" dt="2021-07-27T16:42:27.265" v="192" actId="14100"/>
          <ac:spMkLst>
            <pc:docMk/>
            <pc:sldMk cId="243143200" sldId="421"/>
            <ac:spMk id="6" creationId="{18E7483A-03AF-49E0-A7D1-74E3CAC18B65}"/>
          </ac:spMkLst>
        </pc:spChg>
        <pc:spChg chg="add mod">
          <ac:chgData name="Marius Grobbelaar" userId="f78c0ccbbd61117f" providerId="LiveId" clId="{B94D6A57-2E87-4829-B233-5643E1F87CF7}" dt="2021-07-27T16:43:00.909" v="197" actId="14100"/>
          <ac:spMkLst>
            <pc:docMk/>
            <pc:sldMk cId="243143200" sldId="421"/>
            <ac:spMk id="8" creationId="{E05B917E-03B0-44BB-9164-AD95010BC96B}"/>
          </ac:spMkLst>
        </pc:spChg>
        <pc:picChg chg="add mod">
          <ac:chgData name="Marius Grobbelaar" userId="f78c0ccbbd61117f" providerId="LiveId" clId="{B94D6A57-2E87-4829-B233-5643E1F87CF7}" dt="2021-07-27T16:42:42.413" v="196" actId="29295"/>
          <ac:picMkLst>
            <pc:docMk/>
            <pc:sldMk cId="243143200" sldId="421"/>
            <ac:picMk id="10" creationId="{5AC0899B-6DA7-4E13-B1EE-90C6539A8615}"/>
          </ac:picMkLst>
        </pc:picChg>
      </pc:sldChg>
      <pc:sldChg chg="addSp modSp add mod">
        <pc:chgData name="Marius Grobbelaar" userId="f78c0ccbbd61117f" providerId="LiveId" clId="{B94D6A57-2E87-4829-B233-5643E1F87CF7}" dt="2021-07-27T16:43:49.067" v="209" actId="29295"/>
        <pc:sldMkLst>
          <pc:docMk/>
          <pc:sldMk cId="968191518" sldId="422"/>
        </pc:sldMkLst>
        <pc:spChg chg="add mod">
          <ac:chgData name="Marius Grobbelaar" userId="f78c0ccbbd61117f" providerId="LiveId" clId="{B94D6A57-2E87-4829-B233-5643E1F87CF7}" dt="2021-07-27T16:43:25.001" v="202" actId="14100"/>
          <ac:spMkLst>
            <pc:docMk/>
            <pc:sldMk cId="968191518" sldId="422"/>
            <ac:spMk id="6" creationId="{F4279858-35C1-4ADF-880F-D2498B712426}"/>
          </ac:spMkLst>
        </pc:spChg>
        <pc:spChg chg="add mod">
          <ac:chgData name="Marius Grobbelaar" userId="f78c0ccbbd61117f" providerId="LiveId" clId="{B94D6A57-2E87-4829-B233-5643E1F87CF7}" dt="2021-07-27T16:43:33.787" v="204" actId="14100"/>
          <ac:spMkLst>
            <pc:docMk/>
            <pc:sldMk cId="968191518" sldId="422"/>
            <ac:spMk id="8" creationId="{77F5400B-F9F8-4124-9B4B-410187150E8F}"/>
          </ac:spMkLst>
        </pc:spChg>
        <pc:picChg chg="add mod">
          <ac:chgData name="Marius Grobbelaar" userId="f78c0ccbbd61117f" providerId="LiveId" clId="{B94D6A57-2E87-4829-B233-5643E1F87CF7}" dt="2021-07-27T16:43:49.067" v="209" actId="29295"/>
          <ac:picMkLst>
            <pc:docMk/>
            <pc:sldMk cId="968191518" sldId="422"/>
            <ac:picMk id="10" creationId="{AFF9D143-AF70-46D0-BCE0-70F4E9B95306}"/>
          </ac:picMkLst>
        </pc:picChg>
      </pc:sldChg>
      <pc:sldChg chg="addSp modSp add mod">
        <pc:chgData name="Marius Grobbelaar" userId="f78c0ccbbd61117f" providerId="LiveId" clId="{B94D6A57-2E87-4829-B233-5643E1F87CF7}" dt="2021-07-27T16:44:42.631" v="217" actId="20577"/>
        <pc:sldMkLst>
          <pc:docMk/>
          <pc:sldMk cId="515777321" sldId="423"/>
        </pc:sldMkLst>
        <pc:spChg chg="add mod">
          <ac:chgData name="Marius Grobbelaar" userId="f78c0ccbbd61117f" providerId="LiveId" clId="{B94D6A57-2E87-4829-B233-5643E1F87CF7}" dt="2021-07-27T16:44:42.631" v="217" actId="20577"/>
          <ac:spMkLst>
            <pc:docMk/>
            <pc:sldMk cId="515777321" sldId="423"/>
            <ac:spMk id="6" creationId="{9A059E31-5E1A-4023-BBE0-4A979581DE55}"/>
          </ac:spMkLst>
        </pc:spChg>
        <pc:spChg chg="add mod">
          <ac:chgData name="Marius Grobbelaar" userId="f78c0ccbbd61117f" providerId="LiveId" clId="{B94D6A57-2E87-4829-B233-5643E1F87CF7}" dt="2021-07-27T16:44:25.562" v="216" actId="404"/>
          <ac:spMkLst>
            <pc:docMk/>
            <pc:sldMk cId="515777321" sldId="423"/>
            <ac:spMk id="8" creationId="{74010F77-9C6F-44A2-8E99-100BE33EB4AE}"/>
          </ac:spMkLst>
        </pc:spChg>
      </pc:sldChg>
      <pc:sldChg chg="addSp modSp add mod">
        <pc:chgData name="Marius Grobbelaar" userId="f78c0ccbbd61117f" providerId="LiveId" clId="{B94D6A57-2E87-4829-B233-5643E1F87CF7}" dt="2021-07-27T16:45:22.649" v="226" actId="6549"/>
        <pc:sldMkLst>
          <pc:docMk/>
          <pc:sldMk cId="1486456298" sldId="424"/>
        </pc:sldMkLst>
        <pc:spChg chg="add mod">
          <ac:chgData name="Marius Grobbelaar" userId="f78c0ccbbd61117f" providerId="LiveId" clId="{B94D6A57-2E87-4829-B233-5643E1F87CF7}" dt="2021-07-27T16:44:59.635" v="220" actId="14100"/>
          <ac:spMkLst>
            <pc:docMk/>
            <pc:sldMk cId="1486456298" sldId="424"/>
            <ac:spMk id="6" creationId="{A2C5D7D8-9394-4AD5-A7FA-3E8C7F769C3E}"/>
          </ac:spMkLst>
        </pc:spChg>
        <pc:spChg chg="add mod">
          <ac:chgData name="Marius Grobbelaar" userId="f78c0ccbbd61117f" providerId="LiveId" clId="{B94D6A57-2E87-4829-B233-5643E1F87CF7}" dt="2021-07-27T16:45:22.649" v="226" actId="6549"/>
          <ac:spMkLst>
            <pc:docMk/>
            <pc:sldMk cId="1486456298" sldId="424"/>
            <ac:spMk id="8" creationId="{85E2EF5A-4A06-4D24-A8D2-F98205E32F64}"/>
          </ac:spMkLst>
        </pc:spChg>
      </pc:sldChg>
      <pc:sldChg chg="addSp modSp add mod">
        <pc:chgData name="Marius Grobbelaar" userId="f78c0ccbbd61117f" providerId="LiveId" clId="{B94D6A57-2E87-4829-B233-5643E1F87CF7}" dt="2021-07-27T16:45:50.068" v="231" actId="14100"/>
        <pc:sldMkLst>
          <pc:docMk/>
          <pc:sldMk cId="2305092589" sldId="425"/>
        </pc:sldMkLst>
        <pc:spChg chg="add mod">
          <ac:chgData name="Marius Grobbelaar" userId="f78c0ccbbd61117f" providerId="LiveId" clId="{B94D6A57-2E87-4829-B233-5643E1F87CF7}" dt="2021-07-27T16:45:39.484" v="229" actId="14100"/>
          <ac:spMkLst>
            <pc:docMk/>
            <pc:sldMk cId="2305092589" sldId="425"/>
            <ac:spMk id="6" creationId="{0FF4C49E-0EC1-4592-9FC3-35C9A9C96C71}"/>
          </ac:spMkLst>
        </pc:spChg>
        <pc:spChg chg="add mod">
          <ac:chgData name="Marius Grobbelaar" userId="f78c0ccbbd61117f" providerId="LiveId" clId="{B94D6A57-2E87-4829-B233-5643E1F87CF7}" dt="2021-07-27T16:45:50.068" v="231" actId="14100"/>
          <ac:spMkLst>
            <pc:docMk/>
            <pc:sldMk cId="2305092589" sldId="425"/>
            <ac:spMk id="8" creationId="{46252A01-8D30-4E29-BDB8-8BE9C54412FD}"/>
          </ac:spMkLst>
        </pc:spChg>
      </pc:sldChg>
      <pc:sldChg chg="addSp modSp add mod">
        <pc:chgData name="Marius Grobbelaar" userId="f78c0ccbbd61117f" providerId="LiveId" clId="{B94D6A57-2E87-4829-B233-5643E1F87CF7}" dt="2021-07-27T16:46:46.610" v="238" actId="404"/>
        <pc:sldMkLst>
          <pc:docMk/>
          <pc:sldMk cId="3322892492" sldId="426"/>
        </pc:sldMkLst>
        <pc:spChg chg="add mod">
          <ac:chgData name="Marius Grobbelaar" userId="f78c0ccbbd61117f" providerId="LiveId" clId="{B94D6A57-2E87-4829-B233-5643E1F87CF7}" dt="2021-07-27T16:46:25.069" v="234" actId="14100"/>
          <ac:spMkLst>
            <pc:docMk/>
            <pc:sldMk cId="3322892492" sldId="426"/>
            <ac:spMk id="6" creationId="{224A6ADF-3DAA-4C4C-BEB9-AD068FAB436F}"/>
          </ac:spMkLst>
        </pc:spChg>
        <pc:spChg chg="add mod">
          <ac:chgData name="Marius Grobbelaar" userId="f78c0ccbbd61117f" providerId="LiveId" clId="{B94D6A57-2E87-4829-B233-5643E1F87CF7}" dt="2021-07-27T16:46:46.610" v="238" actId="404"/>
          <ac:spMkLst>
            <pc:docMk/>
            <pc:sldMk cId="3322892492" sldId="426"/>
            <ac:spMk id="8" creationId="{49DAFAB0-616D-4C36-83CA-F3F314E0F360}"/>
          </ac:spMkLst>
        </pc:spChg>
      </pc:sldChg>
      <pc:sldChg chg="addSp modSp add mod">
        <pc:chgData name="Marius Grobbelaar" userId="f78c0ccbbd61117f" providerId="LiveId" clId="{B94D6A57-2E87-4829-B233-5643E1F87CF7}" dt="2021-07-27T16:47:05.130" v="242" actId="113"/>
        <pc:sldMkLst>
          <pc:docMk/>
          <pc:sldMk cId="1263430798" sldId="427"/>
        </pc:sldMkLst>
        <pc:spChg chg="add mod">
          <ac:chgData name="Marius Grobbelaar" userId="f78c0ccbbd61117f" providerId="LiveId" clId="{B94D6A57-2E87-4829-B233-5643E1F87CF7}" dt="2021-07-27T16:47:05.130" v="242" actId="113"/>
          <ac:spMkLst>
            <pc:docMk/>
            <pc:sldMk cId="1263430798" sldId="427"/>
            <ac:spMk id="6" creationId="{67298A8E-2A8A-4299-9B14-C3104571A49A}"/>
          </ac:spMkLst>
        </pc:spChg>
        <pc:spChg chg="add mod">
          <ac:chgData name="Marius Grobbelaar" userId="f78c0ccbbd61117f" providerId="LiveId" clId="{B94D6A57-2E87-4829-B233-5643E1F87CF7}" dt="2021-07-27T16:47:02.595" v="241" actId="1076"/>
          <ac:spMkLst>
            <pc:docMk/>
            <pc:sldMk cId="1263430798" sldId="427"/>
            <ac:spMk id="8" creationId="{4D0A5F99-C322-4BCC-9938-4518EE2E67FB}"/>
          </ac:spMkLst>
        </pc:spChg>
      </pc:sldChg>
      <pc:sldChg chg="addSp modSp add mod">
        <pc:chgData name="Marius Grobbelaar" userId="f78c0ccbbd61117f" providerId="LiveId" clId="{B94D6A57-2E87-4829-B233-5643E1F87CF7}" dt="2021-07-27T16:47:33.608" v="247" actId="404"/>
        <pc:sldMkLst>
          <pc:docMk/>
          <pc:sldMk cId="4051023184" sldId="428"/>
        </pc:sldMkLst>
        <pc:spChg chg="add mod">
          <ac:chgData name="Marius Grobbelaar" userId="f78c0ccbbd61117f" providerId="LiveId" clId="{B94D6A57-2E87-4829-B233-5643E1F87CF7}" dt="2021-07-27T16:47:18.754" v="244" actId="113"/>
          <ac:spMkLst>
            <pc:docMk/>
            <pc:sldMk cId="4051023184" sldId="428"/>
            <ac:spMk id="6" creationId="{7D3012FD-ACA2-4316-A137-7ABF55C4E004}"/>
          </ac:spMkLst>
        </pc:spChg>
        <pc:spChg chg="add mod">
          <ac:chgData name="Marius Grobbelaar" userId="f78c0ccbbd61117f" providerId="LiveId" clId="{B94D6A57-2E87-4829-B233-5643E1F87CF7}" dt="2021-07-27T16:47:33.608" v="247" actId="404"/>
          <ac:spMkLst>
            <pc:docMk/>
            <pc:sldMk cId="4051023184" sldId="428"/>
            <ac:spMk id="8" creationId="{E92A2701-2B5C-4F93-9A1B-A32D6E18C8E9}"/>
          </ac:spMkLst>
        </pc:spChg>
      </pc:sldChg>
      <pc:sldChg chg="addSp modSp add mod">
        <pc:chgData name="Marius Grobbelaar" userId="f78c0ccbbd61117f" providerId="LiveId" clId="{B94D6A57-2E87-4829-B233-5643E1F87CF7}" dt="2021-07-27T16:48:06.386" v="259" actId="1076"/>
        <pc:sldMkLst>
          <pc:docMk/>
          <pc:sldMk cId="3034866164" sldId="429"/>
        </pc:sldMkLst>
        <pc:spChg chg="add mod">
          <ac:chgData name="Marius Grobbelaar" userId="f78c0ccbbd61117f" providerId="LiveId" clId="{B94D6A57-2E87-4829-B233-5643E1F87CF7}" dt="2021-07-27T16:47:47.145" v="249" actId="113"/>
          <ac:spMkLst>
            <pc:docMk/>
            <pc:sldMk cId="3034866164" sldId="429"/>
            <ac:spMk id="6" creationId="{D4664601-93FD-4060-803A-4C0E2497333F}"/>
          </ac:spMkLst>
        </pc:spChg>
        <pc:spChg chg="add mod">
          <ac:chgData name="Marius Grobbelaar" userId="f78c0ccbbd61117f" providerId="LiveId" clId="{B94D6A57-2E87-4829-B233-5643E1F87CF7}" dt="2021-07-27T16:48:06.386" v="259" actId="1076"/>
          <ac:spMkLst>
            <pc:docMk/>
            <pc:sldMk cId="3034866164" sldId="429"/>
            <ac:spMk id="8" creationId="{A2E31961-D229-4DF1-9223-DB8EC129E757}"/>
          </ac:spMkLst>
        </pc:spChg>
      </pc:sldChg>
      <pc:sldChg chg="addSp modSp add mod">
        <pc:chgData name="Marius Grobbelaar" userId="f78c0ccbbd61117f" providerId="LiveId" clId="{B94D6A57-2E87-4829-B233-5643E1F87CF7}" dt="2021-07-27T16:48:28.761" v="266" actId="122"/>
        <pc:sldMkLst>
          <pc:docMk/>
          <pc:sldMk cId="1395163956" sldId="430"/>
        </pc:sldMkLst>
        <pc:spChg chg="add mod">
          <ac:chgData name="Marius Grobbelaar" userId="f78c0ccbbd61117f" providerId="LiveId" clId="{B94D6A57-2E87-4829-B233-5643E1F87CF7}" dt="2021-07-27T16:48:16.479" v="262" actId="113"/>
          <ac:spMkLst>
            <pc:docMk/>
            <pc:sldMk cId="1395163956" sldId="430"/>
            <ac:spMk id="6" creationId="{72F06A7D-BD24-4B71-8E00-CB48AC37CE0A}"/>
          </ac:spMkLst>
        </pc:spChg>
        <pc:spChg chg="add mod">
          <ac:chgData name="Marius Grobbelaar" userId="f78c0ccbbd61117f" providerId="LiveId" clId="{B94D6A57-2E87-4829-B233-5643E1F87CF7}" dt="2021-07-27T16:48:28.761" v="266" actId="122"/>
          <ac:spMkLst>
            <pc:docMk/>
            <pc:sldMk cId="1395163956" sldId="430"/>
            <ac:spMk id="8" creationId="{AEE4A2EE-9355-4E27-8283-3C9223FFE2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7/27/2021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7/27/2021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423877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208949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199103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270917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387645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104982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123970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113426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318433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306981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490727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217021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20244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263158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580499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2749614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360285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206002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267040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90691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162444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14935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226626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285047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tif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8</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8B30D3D3-A6BF-42E6-B1D9-1E732A313B9B}"/>
              </a:ext>
            </a:extLst>
          </p:cNvPr>
          <p:cNvSpPr txBox="1"/>
          <p:nvPr/>
        </p:nvSpPr>
        <p:spPr>
          <a:xfrm>
            <a:off x="1667261" y="214372"/>
            <a:ext cx="664915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Canola oil versus vegetable oil</a:t>
            </a:r>
          </a:p>
        </p:txBody>
      </p:sp>
      <p:pic>
        <p:nvPicPr>
          <p:cNvPr id="8" name="Picture 7">
            <a:extLst>
              <a:ext uri="{FF2B5EF4-FFF2-40B4-BE49-F238E27FC236}">
                <a16:creationId xmlns:a16="http://schemas.microsoft.com/office/drawing/2014/main" id="{66FFBD2E-697F-4EB7-83A4-B98BEB83C187}"/>
              </a:ext>
            </a:extLst>
          </p:cNvPr>
          <p:cNvPicPr>
            <a:picLocks noChangeAspect="1"/>
          </p:cNvPicPr>
          <p:nvPr/>
        </p:nvPicPr>
        <p:blipFill>
          <a:blip r:embed="rId4"/>
          <a:stretch>
            <a:fillRect/>
          </a:stretch>
        </p:blipFill>
        <p:spPr>
          <a:xfrm>
            <a:off x="1122485" y="1050877"/>
            <a:ext cx="6553200" cy="5222081"/>
          </a:xfrm>
          <a:prstGeom prst="rect">
            <a:avLst/>
          </a:prstGeom>
        </p:spPr>
      </p:pic>
    </p:spTree>
    <p:extLst>
      <p:ext uri="{BB962C8B-B14F-4D97-AF65-F5344CB8AC3E}">
        <p14:creationId xmlns:p14="http://schemas.microsoft.com/office/powerpoint/2010/main" val="42499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BBE4009-96BA-4640-810D-CE6BF35DDAD7}"/>
              </a:ext>
            </a:extLst>
          </p:cNvPr>
          <p:cNvSpPr txBox="1"/>
          <p:nvPr/>
        </p:nvSpPr>
        <p:spPr>
          <a:xfrm>
            <a:off x="1683435" y="238951"/>
            <a:ext cx="598491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Canola oil versus vegetable oil</a:t>
            </a:r>
          </a:p>
        </p:txBody>
      </p:sp>
      <p:sp>
        <p:nvSpPr>
          <p:cNvPr id="8" name="TextBox 7">
            <a:extLst>
              <a:ext uri="{FF2B5EF4-FFF2-40B4-BE49-F238E27FC236}">
                <a16:creationId xmlns:a16="http://schemas.microsoft.com/office/drawing/2014/main" id="{93BACFF6-4E1B-4172-B3C6-52F4EC66A6C8}"/>
              </a:ext>
            </a:extLst>
          </p:cNvPr>
          <p:cNvSpPr txBox="1"/>
          <p:nvPr/>
        </p:nvSpPr>
        <p:spPr>
          <a:xfrm>
            <a:off x="758644" y="1446639"/>
            <a:ext cx="7629780" cy="5016758"/>
          </a:xfrm>
          <a:prstGeom prst="rect">
            <a:avLst/>
          </a:prstGeom>
          <a:noFill/>
        </p:spPr>
        <p:txBody>
          <a:bodyPr wrap="square">
            <a:spAutoFit/>
          </a:bodyPr>
          <a:lstStyle/>
          <a:p>
            <a:pPr marL="342900" indent="-342900">
              <a:buFont typeface="Arial" panose="020B0604020202020204" pitchFamily="34" charset="0"/>
              <a:buChar char="•"/>
            </a:pPr>
            <a:r>
              <a:rPr lang="en-US" sz="2000" dirty="0"/>
              <a:t>Canola oil only contains 7% saturated fat (bad fats) and contains the highest omega-3 content among oils, except flaxseed oil.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Canola oil doesn’t contain any cholesterol.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Using vegetable oil in baked goods will give very moist results because vegetable oil remains liquid at room temperature, while butter turns solid.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Vegetable oil will also yield a tender cake that falls apart in your mouth as you bite into it.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Since vegetable oil is pure fat without the addition of any liquid (as opposed to butter), the protein in flour (gluten) will not excessively interact with water to create a tough, dense cake.</a:t>
            </a:r>
          </a:p>
        </p:txBody>
      </p:sp>
    </p:spTree>
    <p:extLst>
      <p:ext uri="{BB962C8B-B14F-4D97-AF65-F5344CB8AC3E}">
        <p14:creationId xmlns:p14="http://schemas.microsoft.com/office/powerpoint/2010/main" val="406525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59CFCA51-8F19-44D3-9E96-6A9D5C296FDD}"/>
              </a:ext>
            </a:extLst>
          </p:cNvPr>
          <p:cNvSpPr txBox="1"/>
          <p:nvPr/>
        </p:nvSpPr>
        <p:spPr>
          <a:xfrm>
            <a:off x="1684846" y="231957"/>
            <a:ext cx="684725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Coconut oil</a:t>
            </a:r>
          </a:p>
        </p:txBody>
      </p:sp>
      <p:sp>
        <p:nvSpPr>
          <p:cNvPr id="8" name="TextBox 7">
            <a:extLst>
              <a:ext uri="{FF2B5EF4-FFF2-40B4-BE49-F238E27FC236}">
                <a16:creationId xmlns:a16="http://schemas.microsoft.com/office/drawing/2014/main" id="{CD65EC01-351E-47A0-A177-007BBF73A934}"/>
              </a:ext>
            </a:extLst>
          </p:cNvPr>
          <p:cNvSpPr txBox="1"/>
          <p:nvPr/>
        </p:nvSpPr>
        <p:spPr>
          <a:xfrm>
            <a:off x="767757" y="1481535"/>
            <a:ext cx="7548659" cy="4770537"/>
          </a:xfrm>
          <a:prstGeom prst="rect">
            <a:avLst/>
          </a:prstGeom>
          <a:noFill/>
        </p:spPr>
        <p:txBody>
          <a:bodyPr wrap="square">
            <a:spAutoFit/>
          </a:bodyPr>
          <a:lstStyle/>
          <a:p>
            <a:pPr marL="342900" indent="-342900">
              <a:buFont typeface="Arial" panose="020B0604020202020204" pitchFamily="34" charset="0"/>
              <a:buChar char="•"/>
            </a:pPr>
            <a:r>
              <a:rPr lang="en-US" sz="2000" dirty="0"/>
              <a:t>Coconut oil is sometimes used to replace butter in baked goods. It is especially suitable in recipes where vegan substitutes are needed.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Like vegetable and canola oils, coconut oil is made up of 100% fat.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Additionally, it is high in saturated fats, and its composition of fatty acids makes it very suitable for cooking/baking methods that require very high heat, such as frying.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Coconut oil can be swapped in your baking for an equal amount of fat that is required in the recipe. It can be used in both solid and liquid forms to replace butter/shortening and liquid oil respectively</a:t>
            </a:r>
            <a:r>
              <a:rPr lang="en-US" sz="2400" dirty="0"/>
              <a:t>. </a:t>
            </a:r>
          </a:p>
        </p:txBody>
      </p:sp>
    </p:spTree>
    <p:extLst>
      <p:ext uri="{BB962C8B-B14F-4D97-AF65-F5344CB8AC3E}">
        <p14:creationId xmlns:p14="http://schemas.microsoft.com/office/powerpoint/2010/main" val="226644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BB38A3D-7891-462D-8FF5-BF8F1F9BC5A6}"/>
              </a:ext>
            </a:extLst>
          </p:cNvPr>
          <p:cNvSpPr txBox="1"/>
          <p:nvPr/>
        </p:nvSpPr>
        <p:spPr>
          <a:xfrm>
            <a:off x="1684846" y="187995"/>
            <a:ext cx="720763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Sunflower oil</a:t>
            </a:r>
          </a:p>
        </p:txBody>
      </p:sp>
      <p:sp>
        <p:nvSpPr>
          <p:cNvPr id="8" name="TextBox 7">
            <a:extLst>
              <a:ext uri="{FF2B5EF4-FFF2-40B4-BE49-F238E27FC236}">
                <a16:creationId xmlns:a16="http://schemas.microsoft.com/office/drawing/2014/main" id="{72135CB6-FBD4-44EE-8375-313EF3149413}"/>
              </a:ext>
            </a:extLst>
          </p:cNvPr>
          <p:cNvSpPr txBox="1"/>
          <p:nvPr/>
        </p:nvSpPr>
        <p:spPr>
          <a:xfrm>
            <a:off x="778613" y="1487620"/>
            <a:ext cx="7537804" cy="4593565"/>
          </a:xfrm>
          <a:prstGeom prst="rect">
            <a:avLst/>
          </a:prstGeom>
          <a:noFill/>
        </p:spPr>
        <p:txBody>
          <a:bodyPr wrap="square">
            <a:spAutoFit/>
          </a:bodyPr>
          <a:lstStyle/>
          <a:p>
            <a:pPr marL="285750" indent="-285750">
              <a:buFont typeface="Arial" panose="020B0604020202020204" pitchFamily="34" charset="0"/>
              <a:buChar char="•"/>
            </a:pPr>
            <a:r>
              <a:rPr lang="en-US" sz="2250" dirty="0"/>
              <a:t>Sunflower oil contains a high proportion of unsaturated fats (good fats), which makes it a great choice if you’re health-conscious. </a:t>
            </a:r>
          </a:p>
          <a:p>
            <a:pPr marL="285750" indent="-285750">
              <a:buFont typeface="Arial" panose="020B0604020202020204" pitchFamily="34" charset="0"/>
              <a:buChar char="•"/>
            </a:pPr>
            <a:endParaRPr lang="en-US" sz="2250" dirty="0"/>
          </a:p>
          <a:p>
            <a:pPr marL="285750" indent="-285750">
              <a:buFont typeface="Arial" panose="020B0604020202020204" pitchFamily="34" charset="0"/>
              <a:buChar char="•"/>
            </a:pPr>
            <a:r>
              <a:rPr lang="en-US" sz="2250" dirty="0"/>
              <a:t>Sunflower oil has a high smoke point (the temperature where oils become less healthy to consume). </a:t>
            </a:r>
          </a:p>
          <a:p>
            <a:pPr marL="285750" indent="-285750">
              <a:buFont typeface="Arial" panose="020B0604020202020204" pitchFamily="34" charset="0"/>
              <a:buChar char="•"/>
            </a:pPr>
            <a:endParaRPr lang="en-US" sz="2250" dirty="0"/>
          </a:p>
          <a:p>
            <a:pPr marL="285750" indent="-285750">
              <a:buFont typeface="Arial" panose="020B0604020202020204" pitchFamily="34" charset="0"/>
              <a:buChar char="•"/>
            </a:pPr>
            <a:r>
              <a:rPr lang="en-US" sz="2250" dirty="0"/>
              <a:t>When oils reach the smoke point, they will start to burn and release harmful chemicals. </a:t>
            </a:r>
          </a:p>
          <a:p>
            <a:pPr marL="285750" indent="-285750">
              <a:buFont typeface="Arial" panose="020B0604020202020204" pitchFamily="34" charset="0"/>
              <a:buChar char="•"/>
            </a:pPr>
            <a:endParaRPr lang="en-US" sz="2250" dirty="0"/>
          </a:p>
          <a:p>
            <a:pPr marL="285750" indent="-285750">
              <a:buFont typeface="Arial" panose="020B0604020202020204" pitchFamily="34" charset="0"/>
              <a:buChar char="•"/>
            </a:pPr>
            <a:r>
              <a:rPr lang="en-US" sz="2250" dirty="0"/>
              <a:t>A high smoke point allows you to subject the oil at higher cooking/baking temperatures, and therefore sunflower oil is suitable for baking. </a:t>
            </a:r>
          </a:p>
        </p:txBody>
      </p:sp>
    </p:spTree>
    <p:extLst>
      <p:ext uri="{BB962C8B-B14F-4D97-AF65-F5344CB8AC3E}">
        <p14:creationId xmlns:p14="http://schemas.microsoft.com/office/powerpoint/2010/main" val="34968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331E69A-2821-4E88-9876-5C54B8EB5EF5}"/>
              </a:ext>
            </a:extLst>
          </p:cNvPr>
          <p:cNvSpPr txBox="1"/>
          <p:nvPr/>
        </p:nvSpPr>
        <p:spPr>
          <a:xfrm>
            <a:off x="1693639" y="205580"/>
            <a:ext cx="66947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Sunflower oil (Continued)</a:t>
            </a:r>
          </a:p>
        </p:txBody>
      </p:sp>
      <p:sp>
        <p:nvSpPr>
          <p:cNvPr id="8" name="TextBox 7">
            <a:extLst>
              <a:ext uri="{FF2B5EF4-FFF2-40B4-BE49-F238E27FC236}">
                <a16:creationId xmlns:a16="http://schemas.microsoft.com/office/drawing/2014/main" id="{53C1749F-C399-467B-AD88-31BB89896A93}"/>
              </a:ext>
            </a:extLst>
          </p:cNvPr>
          <p:cNvSpPr txBox="1"/>
          <p:nvPr/>
        </p:nvSpPr>
        <p:spPr>
          <a:xfrm>
            <a:off x="747212" y="1453483"/>
            <a:ext cx="7569204" cy="3785652"/>
          </a:xfrm>
          <a:prstGeom prst="rect">
            <a:avLst/>
          </a:prstGeom>
          <a:noFill/>
        </p:spPr>
        <p:txBody>
          <a:bodyPr wrap="square">
            <a:spAutoFit/>
          </a:bodyPr>
          <a:lstStyle/>
          <a:p>
            <a:pPr marL="342900" indent="-342900">
              <a:buFont typeface="Arial" panose="020B0604020202020204" pitchFamily="34" charset="0"/>
              <a:buChar char="•"/>
            </a:pPr>
            <a:r>
              <a:rPr lang="en-US" sz="2400" dirty="0"/>
              <a:t>Sunflower oil is also considered a better option of oils to use in baked goods.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Although its flavor and aroma isn’t as subtle as canola oil, it tends to complement any kind of baked goods, ranging from cookies to cakes.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When a recipe calls for mild-tasting oils such as corn, safflower, or rapeseed oil, you can replace this with sunflower oil.</a:t>
            </a:r>
          </a:p>
        </p:txBody>
      </p:sp>
      <p:pic>
        <p:nvPicPr>
          <p:cNvPr id="10" name="Picture 9">
            <a:extLst>
              <a:ext uri="{FF2B5EF4-FFF2-40B4-BE49-F238E27FC236}">
                <a16:creationId xmlns:a16="http://schemas.microsoft.com/office/drawing/2014/main" id="{6AD97969-DF12-4A63-A862-1B5E3A97B5B5}"/>
              </a:ext>
            </a:extLst>
          </p:cNvPr>
          <p:cNvPicPr>
            <a:picLocks noChangeAspect="1"/>
          </p:cNvPicPr>
          <p:nvPr/>
        </p:nvPicPr>
        <p:blipFill>
          <a:blip r:embed="rId4">
            <a:alphaModFix amt="20000"/>
          </a:blip>
          <a:stretch>
            <a:fillRect/>
          </a:stretch>
        </p:blipFill>
        <p:spPr>
          <a:xfrm>
            <a:off x="6156176" y="4377909"/>
            <a:ext cx="1799341" cy="1793461"/>
          </a:xfrm>
          <a:prstGeom prst="rect">
            <a:avLst/>
          </a:prstGeom>
        </p:spPr>
      </p:pic>
    </p:spTree>
    <p:extLst>
      <p:ext uri="{BB962C8B-B14F-4D97-AF65-F5344CB8AC3E}">
        <p14:creationId xmlns:p14="http://schemas.microsoft.com/office/powerpoint/2010/main" val="331078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05A7D35-03AD-4DA7-A63D-A9BA0431DEEF}"/>
              </a:ext>
            </a:extLst>
          </p:cNvPr>
          <p:cNvSpPr txBox="1"/>
          <p:nvPr/>
        </p:nvSpPr>
        <p:spPr>
          <a:xfrm>
            <a:off x="1680537" y="177135"/>
            <a:ext cx="670788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Olive Oil</a:t>
            </a:r>
          </a:p>
        </p:txBody>
      </p:sp>
      <p:sp>
        <p:nvSpPr>
          <p:cNvPr id="8" name="TextBox 7">
            <a:extLst>
              <a:ext uri="{FF2B5EF4-FFF2-40B4-BE49-F238E27FC236}">
                <a16:creationId xmlns:a16="http://schemas.microsoft.com/office/drawing/2014/main" id="{1F30CCA8-00DF-4DE1-86F9-8C56260CBA50}"/>
              </a:ext>
            </a:extLst>
          </p:cNvPr>
          <p:cNvSpPr txBox="1"/>
          <p:nvPr/>
        </p:nvSpPr>
        <p:spPr>
          <a:xfrm>
            <a:off x="694195" y="1481710"/>
            <a:ext cx="7550213" cy="4708981"/>
          </a:xfrm>
          <a:prstGeom prst="rect">
            <a:avLst/>
          </a:prstGeom>
          <a:noFill/>
        </p:spPr>
        <p:txBody>
          <a:bodyPr wrap="square">
            <a:spAutoFit/>
          </a:bodyPr>
          <a:lstStyle/>
          <a:p>
            <a:pPr marL="342900" indent="-342900">
              <a:buFont typeface="Arial" panose="020B0604020202020204" pitchFamily="34" charset="0"/>
              <a:buChar char="•"/>
            </a:pPr>
            <a:r>
              <a:rPr lang="en-US" sz="2000" dirty="0"/>
              <a:t>Olive oil is considered one of the healthiest oils that can be used for human consumption.</a:t>
            </a:r>
          </a:p>
          <a:p>
            <a:pPr marL="342900" indent="-342900">
              <a:buFont typeface="Arial" panose="020B0604020202020204" pitchFamily="34" charset="0"/>
              <a:buChar char="•"/>
            </a:pPr>
            <a:r>
              <a:rPr lang="en-US" sz="2000" dirty="0"/>
              <a:t>Olive oil has a high unsaturated fat content.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Depending on the type of baked goods, it might not be advisable to replace the oil used in baking recipes with olive oil since it has a considerably strong flavor which can significantly affect the result of your baked goods.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 avoid altering the aroma and flavor of your baked goods, we recommend using olive oil with buttery or fruity notes.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Olive oil is best used in savory baked goods such as focaccia and pumpkin bread; using olive oil in sweet ones might not give the best taste.</a:t>
            </a:r>
          </a:p>
        </p:txBody>
      </p:sp>
    </p:spTree>
    <p:extLst>
      <p:ext uri="{BB962C8B-B14F-4D97-AF65-F5344CB8AC3E}">
        <p14:creationId xmlns:p14="http://schemas.microsoft.com/office/powerpoint/2010/main" val="324577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6F20DB76-B3AC-42A0-B09B-0EF0513EBBDB}"/>
              </a:ext>
            </a:extLst>
          </p:cNvPr>
          <p:cNvSpPr txBox="1"/>
          <p:nvPr/>
        </p:nvSpPr>
        <p:spPr>
          <a:xfrm>
            <a:off x="1702431" y="196788"/>
            <a:ext cx="66139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Peanut Oil</a:t>
            </a:r>
          </a:p>
        </p:txBody>
      </p:sp>
      <p:sp>
        <p:nvSpPr>
          <p:cNvPr id="8" name="TextBox 7">
            <a:extLst>
              <a:ext uri="{FF2B5EF4-FFF2-40B4-BE49-F238E27FC236}">
                <a16:creationId xmlns:a16="http://schemas.microsoft.com/office/drawing/2014/main" id="{FE437E83-9C07-432E-8066-5A40080577F5}"/>
              </a:ext>
            </a:extLst>
          </p:cNvPr>
          <p:cNvSpPr txBox="1"/>
          <p:nvPr/>
        </p:nvSpPr>
        <p:spPr>
          <a:xfrm>
            <a:off x="756139" y="1453472"/>
            <a:ext cx="7560277" cy="5016758"/>
          </a:xfrm>
          <a:prstGeom prst="rect">
            <a:avLst/>
          </a:prstGeom>
          <a:noFill/>
        </p:spPr>
        <p:txBody>
          <a:bodyPr wrap="square">
            <a:spAutoFit/>
          </a:bodyPr>
          <a:lstStyle/>
          <a:p>
            <a:pPr marL="342900" indent="-342900">
              <a:buFont typeface="Arial" panose="020B0604020202020204" pitchFamily="34" charset="0"/>
              <a:buChar char="•"/>
            </a:pPr>
            <a:r>
              <a:rPr lang="en-US" sz="2000" dirty="0"/>
              <a:t>Peanut oil can be used in baked stuff.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Steamed peanuts are pressed to create this oil, that’s what gives it a distinct mild, nutty flavor.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Peanut oil resembles olive oil in certain ways.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Peanut oil has a considerably high unsaturated fat content, which makes it better for your health than any other types of oil.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Flavor-wise, peanut oil is also more suitable to use in baked goods that are more on the savory side.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also recommended to use peanut oil in baked goods that contain nuts as the oil will enhance the nuttiness.</a:t>
            </a:r>
          </a:p>
        </p:txBody>
      </p:sp>
    </p:spTree>
    <p:extLst>
      <p:ext uri="{BB962C8B-B14F-4D97-AF65-F5344CB8AC3E}">
        <p14:creationId xmlns:p14="http://schemas.microsoft.com/office/powerpoint/2010/main" val="151705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18E7483A-03AF-49E0-A7D1-74E3CAC18B65}"/>
              </a:ext>
            </a:extLst>
          </p:cNvPr>
          <p:cNvSpPr txBox="1"/>
          <p:nvPr/>
        </p:nvSpPr>
        <p:spPr>
          <a:xfrm>
            <a:off x="1667262" y="170411"/>
            <a:ext cx="664915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Replacements for oil</a:t>
            </a:r>
          </a:p>
        </p:txBody>
      </p:sp>
      <p:sp>
        <p:nvSpPr>
          <p:cNvPr id="8" name="TextBox 7">
            <a:extLst>
              <a:ext uri="{FF2B5EF4-FFF2-40B4-BE49-F238E27FC236}">
                <a16:creationId xmlns:a16="http://schemas.microsoft.com/office/drawing/2014/main" id="{E05B917E-03B0-44BB-9164-AD95010BC96B}"/>
              </a:ext>
            </a:extLst>
          </p:cNvPr>
          <p:cNvSpPr txBox="1"/>
          <p:nvPr/>
        </p:nvSpPr>
        <p:spPr>
          <a:xfrm>
            <a:off x="745989" y="1459925"/>
            <a:ext cx="7570428" cy="4154984"/>
          </a:xfrm>
          <a:prstGeom prst="rect">
            <a:avLst/>
          </a:prstGeom>
          <a:noFill/>
        </p:spPr>
        <p:txBody>
          <a:bodyPr wrap="square">
            <a:spAutoFit/>
          </a:bodyPr>
          <a:lstStyle/>
          <a:p>
            <a:pPr marL="342900" indent="-342900">
              <a:buFont typeface="Arial" panose="020B0604020202020204" pitchFamily="34" charset="0"/>
              <a:buChar char="•"/>
            </a:pPr>
            <a:r>
              <a:rPr lang="en-US" sz="2400" dirty="0"/>
              <a:t>Applesauce, preferably unsweetened</a:t>
            </a:r>
          </a:p>
          <a:p>
            <a:pPr marL="342900" indent="-342900">
              <a:buFont typeface="Arial" panose="020B0604020202020204" pitchFamily="34" charset="0"/>
              <a:buChar char="•"/>
            </a:pPr>
            <a:r>
              <a:rPr lang="en-US" sz="2400" dirty="0"/>
              <a:t>Banana, ripe and mashed</a:t>
            </a:r>
          </a:p>
          <a:p>
            <a:pPr marL="342900" indent="-342900">
              <a:buFont typeface="Arial" panose="020B0604020202020204" pitchFamily="34" charset="0"/>
              <a:buChar char="•"/>
            </a:pPr>
            <a:r>
              <a:rPr lang="en-US" sz="2400" dirty="0"/>
              <a:t>Cauliflower – unseasoned, cooked, and pureed</a:t>
            </a:r>
          </a:p>
          <a:p>
            <a:pPr marL="342900" indent="-342900">
              <a:buFont typeface="Arial" panose="020B0604020202020204" pitchFamily="34" charset="0"/>
              <a:buChar char="•"/>
            </a:pPr>
            <a:r>
              <a:rPr lang="en-US" sz="2400" dirty="0"/>
              <a:t>Mayonnaise</a:t>
            </a:r>
          </a:p>
          <a:p>
            <a:pPr marL="342900" indent="-342900">
              <a:buFont typeface="Arial" panose="020B0604020202020204" pitchFamily="34" charset="0"/>
              <a:buChar char="•"/>
            </a:pPr>
            <a:r>
              <a:rPr lang="en-US" sz="2400" dirty="0"/>
              <a:t>Pumpkin, cooked and pureed</a:t>
            </a:r>
          </a:p>
          <a:p>
            <a:pPr marL="342900" indent="-342900">
              <a:buFont typeface="Arial" panose="020B0604020202020204" pitchFamily="34" charset="0"/>
              <a:buChar char="•"/>
            </a:pPr>
            <a:r>
              <a:rPr lang="en-US" sz="2400" dirty="0"/>
              <a:t>Sour cream</a:t>
            </a:r>
          </a:p>
          <a:p>
            <a:pPr marL="342900" indent="-342900">
              <a:buFont typeface="Arial" panose="020B0604020202020204" pitchFamily="34" charset="0"/>
              <a:buChar char="•"/>
            </a:pPr>
            <a:r>
              <a:rPr lang="en-US" sz="2400" dirty="0"/>
              <a:t>Vegetable shortening</a:t>
            </a:r>
          </a:p>
          <a:p>
            <a:pPr marL="342900" indent="-342900">
              <a:buFont typeface="Arial" panose="020B0604020202020204" pitchFamily="34" charset="0"/>
              <a:buChar char="•"/>
            </a:pPr>
            <a:r>
              <a:rPr lang="en-US" sz="2400" dirty="0"/>
              <a:t>Yogurt</a:t>
            </a:r>
          </a:p>
          <a:p>
            <a:pPr marL="342900" indent="-342900">
              <a:buFont typeface="Arial" panose="020B0604020202020204" pitchFamily="34" charset="0"/>
              <a:buChar char="•"/>
            </a:pPr>
            <a:r>
              <a:rPr lang="en-US" sz="2400" dirty="0"/>
              <a:t>Zucchini – unseasoned, cooked, and pureed</a:t>
            </a:r>
          </a:p>
          <a:p>
            <a:pPr marL="342900" indent="-342900">
              <a:buFont typeface="Arial" panose="020B0604020202020204" pitchFamily="34" charset="0"/>
              <a:buChar char="•"/>
            </a:pPr>
            <a:r>
              <a:rPr lang="en-US" sz="2400" dirty="0"/>
              <a:t>Beets, cooked and pureed</a:t>
            </a:r>
          </a:p>
          <a:p>
            <a:pPr marL="342900" indent="-342900">
              <a:buFont typeface="Arial" panose="020B0604020202020204" pitchFamily="34" charset="0"/>
              <a:buChar char="•"/>
            </a:pPr>
            <a:r>
              <a:rPr lang="en-US" sz="2400" dirty="0"/>
              <a:t>Overripen avocados</a:t>
            </a:r>
          </a:p>
        </p:txBody>
      </p:sp>
      <p:pic>
        <p:nvPicPr>
          <p:cNvPr id="10" name="Picture 9">
            <a:extLst>
              <a:ext uri="{FF2B5EF4-FFF2-40B4-BE49-F238E27FC236}">
                <a16:creationId xmlns:a16="http://schemas.microsoft.com/office/drawing/2014/main" id="{5AC0899B-6DA7-4E13-B1EE-90C6539A8615}"/>
              </a:ext>
            </a:extLst>
          </p:cNvPr>
          <p:cNvPicPr>
            <a:picLocks noChangeAspect="1"/>
          </p:cNvPicPr>
          <p:nvPr/>
        </p:nvPicPr>
        <p:blipFill>
          <a:blip r:embed="rId4">
            <a:alphaModFix amt="20000"/>
          </a:blip>
          <a:stretch>
            <a:fillRect/>
          </a:stretch>
        </p:blipFill>
        <p:spPr>
          <a:xfrm>
            <a:off x="4512703" y="3735496"/>
            <a:ext cx="3695700" cy="2467423"/>
          </a:xfrm>
          <a:prstGeom prst="rect">
            <a:avLst/>
          </a:prstGeom>
        </p:spPr>
      </p:pic>
    </p:spTree>
    <p:extLst>
      <p:ext uri="{BB962C8B-B14F-4D97-AF65-F5344CB8AC3E}">
        <p14:creationId xmlns:p14="http://schemas.microsoft.com/office/powerpoint/2010/main" val="24314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F4279858-35C1-4ADF-880F-D2498B712426}"/>
              </a:ext>
            </a:extLst>
          </p:cNvPr>
          <p:cNvSpPr txBox="1"/>
          <p:nvPr/>
        </p:nvSpPr>
        <p:spPr>
          <a:xfrm>
            <a:off x="1674331" y="191273"/>
            <a:ext cx="66420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oils in sauces</a:t>
            </a:r>
          </a:p>
        </p:txBody>
      </p:sp>
      <p:sp>
        <p:nvSpPr>
          <p:cNvPr id="8" name="TextBox 7">
            <a:extLst>
              <a:ext uri="{FF2B5EF4-FFF2-40B4-BE49-F238E27FC236}">
                <a16:creationId xmlns:a16="http://schemas.microsoft.com/office/drawing/2014/main" id="{77F5400B-F9F8-4124-9B4B-410187150E8F}"/>
              </a:ext>
            </a:extLst>
          </p:cNvPr>
          <p:cNvSpPr txBox="1"/>
          <p:nvPr/>
        </p:nvSpPr>
        <p:spPr>
          <a:xfrm>
            <a:off x="752332" y="1466762"/>
            <a:ext cx="7632848" cy="4154984"/>
          </a:xfrm>
          <a:prstGeom prst="rect">
            <a:avLst/>
          </a:prstGeom>
          <a:noFill/>
        </p:spPr>
        <p:txBody>
          <a:bodyPr wrap="square">
            <a:spAutoFit/>
          </a:bodyPr>
          <a:lstStyle/>
          <a:p>
            <a:pPr marL="285750" indent="-285750">
              <a:buFont typeface="Arial" panose="020B0604020202020204" pitchFamily="34" charset="0"/>
              <a:buChar char="•"/>
            </a:pPr>
            <a:r>
              <a:rPr lang="en-US" sz="2400" dirty="0"/>
              <a:t>Place ground flax seeds into hot water.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Start with hot water in the amount of oil the recipe calls for and add ground flax seeds to it one teaspoon at a time, stirring constantly, until the mixture is almost the consistency of oil.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AFF9D143-AF70-46D0-BCE0-70F4E9B95306}"/>
              </a:ext>
            </a:extLst>
          </p:cNvPr>
          <p:cNvPicPr>
            <a:picLocks noChangeAspect="1"/>
          </p:cNvPicPr>
          <p:nvPr/>
        </p:nvPicPr>
        <p:blipFill>
          <a:blip r:embed="rId4">
            <a:alphaModFix amt="20000"/>
          </a:blip>
          <a:stretch>
            <a:fillRect/>
          </a:stretch>
        </p:blipFill>
        <p:spPr>
          <a:xfrm>
            <a:off x="5077639" y="3795622"/>
            <a:ext cx="3210177" cy="2407633"/>
          </a:xfrm>
          <a:prstGeom prst="rect">
            <a:avLst/>
          </a:prstGeom>
        </p:spPr>
      </p:pic>
    </p:spTree>
    <p:extLst>
      <p:ext uri="{BB962C8B-B14F-4D97-AF65-F5344CB8AC3E}">
        <p14:creationId xmlns:p14="http://schemas.microsoft.com/office/powerpoint/2010/main" val="96819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A059E31-5E1A-4023-BBE0-4A979581DE55}"/>
              </a:ext>
            </a:extLst>
          </p:cNvPr>
          <p:cNvSpPr txBox="1"/>
          <p:nvPr/>
        </p:nvSpPr>
        <p:spPr>
          <a:xfrm>
            <a:off x="1671572" y="195064"/>
            <a:ext cx="65008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oil with apple sauce</a:t>
            </a:r>
          </a:p>
        </p:txBody>
      </p:sp>
      <p:sp>
        <p:nvSpPr>
          <p:cNvPr id="8" name="TextBox 7">
            <a:extLst>
              <a:ext uri="{FF2B5EF4-FFF2-40B4-BE49-F238E27FC236}">
                <a16:creationId xmlns:a16="http://schemas.microsoft.com/office/drawing/2014/main" id="{74010F77-9C6F-44A2-8E99-100BE33EB4AE}"/>
              </a:ext>
            </a:extLst>
          </p:cNvPr>
          <p:cNvSpPr txBox="1"/>
          <p:nvPr/>
        </p:nvSpPr>
        <p:spPr>
          <a:xfrm>
            <a:off x="731319" y="1476379"/>
            <a:ext cx="7632848" cy="4524315"/>
          </a:xfrm>
          <a:prstGeom prst="rect">
            <a:avLst/>
          </a:prstGeom>
          <a:noFill/>
        </p:spPr>
        <p:txBody>
          <a:bodyPr wrap="square">
            <a:spAutoFit/>
          </a:bodyPr>
          <a:lstStyle/>
          <a:p>
            <a:pPr marL="285750" indent="-285750">
              <a:buFont typeface="Arial" panose="020B0604020202020204" pitchFamily="34" charset="0"/>
              <a:buChar char="•"/>
            </a:pPr>
            <a:r>
              <a:rPr lang="en-US" dirty="0"/>
              <a:t>Applesauce is an excellent substitute used in many baking recipes.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Apple sauce does not have a flavor of its own, but it is still moist and delicious.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moistening properties of applesauce make it the best substitute for oil.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can be used for baking muffins, cakes, cookies, pancakes, brownies,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also low in fat, thus making for a perfect and healthy substitute. However, it is best to use unsweetened applesauce for baking purposes. The proportion of applesauce that needs to be added to a recipe is half of the cooking oil needed. Alternatively, you can also use it as a substitute for butter or margarine.</a:t>
            </a:r>
          </a:p>
        </p:txBody>
      </p:sp>
    </p:spTree>
    <p:extLst>
      <p:ext uri="{BB962C8B-B14F-4D97-AF65-F5344CB8AC3E}">
        <p14:creationId xmlns:p14="http://schemas.microsoft.com/office/powerpoint/2010/main" val="51577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10" name="TextBox 9">
            <a:extLst>
              <a:ext uri="{FF2B5EF4-FFF2-40B4-BE49-F238E27FC236}">
                <a16:creationId xmlns:a16="http://schemas.microsoft.com/office/drawing/2014/main" id="{A9EFA116-D699-42C9-89DF-45DEB549B980}"/>
              </a:ext>
            </a:extLst>
          </p:cNvPr>
          <p:cNvSpPr txBox="1"/>
          <p:nvPr/>
        </p:nvSpPr>
        <p:spPr>
          <a:xfrm>
            <a:off x="1702431" y="187996"/>
            <a:ext cx="661398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Class Learning Outcomes</a:t>
            </a:r>
          </a:p>
        </p:txBody>
      </p:sp>
      <p:sp>
        <p:nvSpPr>
          <p:cNvPr id="11" name="TextBox 10">
            <a:extLst>
              <a:ext uri="{FF2B5EF4-FFF2-40B4-BE49-F238E27FC236}">
                <a16:creationId xmlns:a16="http://schemas.microsoft.com/office/drawing/2014/main" id="{07428C4D-3397-466F-8387-11278C0B11C2}"/>
              </a:ext>
            </a:extLst>
          </p:cNvPr>
          <p:cNvSpPr txBox="1"/>
          <p:nvPr/>
        </p:nvSpPr>
        <p:spPr>
          <a:xfrm>
            <a:off x="720758" y="1512966"/>
            <a:ext cx="7632848" cy="5262979"/>
          </a:xfrm>
          <a:prstGeom prst="rect">
            <a:avLst/>
          </a:prstGeom>
          <a:noFill/>
        </p:spPr>
        <p:txBody>
          <a:bodyPr wrap="square" rtlCol="0">
            <a:spAutoFit/>
          </a:bodyPr>
          <a:lstStyle/>
          <a:p>
            <a:pPr marL="342900" indent="-342900">
              <a:buAutoNum type="arabicPeriod"/>
            </a:pPr>
            <a:r>
              <a:rPr lang="en-US" sz="2400" dirty="0"/>
              <a:t>The student will learn about the different oils.</a:t>
            </a:r>
          </a:p>
          <a:p>
            <a:pPr marL="342900" indent="-342900">
              <a:buAutoNum type="arabicPeriod"/>
            </a:pPr>
            <a:endParaRPr lang="en-US" sz="2400" dirty="0"/>
          </a:p>
          <a:p>
            <a:pPr marL="342900" indent="-342900">
              <a:buAutoNum type="arabicPeriod"/>
            </a:pPr>
            <a:r>
              <a:rPr lang="en-US" sz="2400" dirty="0"/>
              <a:t>The student will understand how to replace different oils in food items.</a:t>
            </a:r>
          </a:p>
          <a:p>
            <a:pPr marL="342900" indent="-342900">
              <a:buAutoNum type="arabicPeriod"/>
            </a:pPr>
            <a:endParaRPr lang="en-US" sz="2400" dirty="0"/>
          </a:p>
          <a:p>
            <a:pPr marL="342900" indent="-342900">
              <a:buAutoNum type="arabicPeriod"/>
            </a:pPr>
            <a:r>
              <a:rPr lang="en-US" sz="2400" dirty="0"/>
              <a:t>The student will have knowledge about an egg substitute and an egg replacement.</a:t>
            </a:r>
          </a:p>
          <a:p>
            <a:pPr marL="342900" indent="-342900">
              <a:buAutoNum type="arabicPeriod"/>
            </a:pPr>
            <a:endParaRPr lang="en-US" sz="2400" dirty="0"/>
          </a:p>
          <a:p>
            <a:pPr marL="342900" indent="-342900">
              <a:buAutoNum type="arabicPeriod"/>
            </a:pPr>
            <a:r>
              <a:rPr lang="en-US" sz="2400" dirty="0"/>
              <a:t>The student will be able to replace eggs in recipes as well as understand the reason why some ingredients are not possible to replace.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2C5D7D8-9394-4AD5-A7FA-3E8C7F769C3E}"/>
              </a:ext>
            </a:extLst>
          </p:cNvPr>
          <p:cNvSpPr txBox="1"/>
          <p:nvPr/>
        </p:nvSpPr>
        <p:spPr>
          <a:xfrm>
            <a:off x="1662607" y="177134"/>
            <a:ext cx="722987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purpose of egg in a baked goods recipe</a:t>
            </a:r>
          </a:p>
        </p:txBody>
      </p:sp>
      <p:sp>
        <p:nvSpPr>
          <p:cNvPr id="8" name="TextBox 7">
            <a:extLst>
              <a:ext uri="{FF2B5EF4-FFF2-40B4-BE49-F238E27FC236}">
                <a16:creationId xmlns:a16="http://schemas.microsoft.com/office/drawing/2014/main" id="{85E2EF5A-4A06-4D24-A8D2-F98205E32F64}"/>
              </a:ext>
            </a:extLst>
          </p:cNvPr>
          <p:cNvSpPr txBox="1"/>
          <p:nvPr/>
        </p:nvSpPr>
        <p:spPr>
          <a:xfrm>
            <a:off x="764801" y="1486344"/>
            <a:ext cx="7551615" cy="4401205"/>
          </a:xfrm>
          <a:prstGeom prst="rect">
            <a:avLst/>
          </a:prstGeom>
          <a:noFill/>
        </p:spPr>
        <p:txBody>
          <a:bodyPr wrap="square">
            <a:spAutoFit/>
          </a:bodyPr>
          <a:lstStyle/>
          <a:p>
            <a:pPr marL="342900" indent="-342900">
              <a:buFont typeface="Arial" panose="020B0604020202020204" pitchFamily="34" charset="0"/>
              <a:buChar char="•"/>
            </a:pPr>
            <a:r>
              <a:rPr lang="en-US" sz="2000" dirty="0"/>
              <a:t>Eggs generally play one of two roles: binder (to hold the recipe together) or leavening agent (to help it rise).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Sometimes eggs play both roles at once. Determining which purpose the eggs primarily hold in the recipe you are considering will help you determine what options for replacement you might have.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Normally if a recipe for baked goods calls for three or more eggs per batch (with a typical "batch" consisting of 36 cookies, one pan of brownies, one loaf of bread, or one cake), egg substitutes generally do not work.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consistency of the finished product comes out poorly.</a:t>
            </a:r>
            <a:endParaRPr lang="en-US" dirty="0"/>
          </a:p>
        </p:txBody>
      </p:sp>
    </p:spTree>
    <p:extLst>
      <p:ext uri="{BB962C8B-B14F-4D97-AF65-F5344CB8AC3E}">
        <p14:creationId xmlns:p14="http://schemas.microsoft.com/office/powerpoint/2010/main" val="148645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FF4C49E-0EC1-4592-9FC3-35C9A9C96C71}"/>
              </a:ext>
            </a:extLst>
          </p:cNvPr>
          <p:cNvSpPr txBox="1"/>
          <p:nvPr/>
        </p:nvSpPr>
        <p:spPr>
          <a:xfrm>
            <a:off x="1680537" y="159205"/>
            <a:ext cx="663587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Egg substitutes</a:t>
            </a:r>
          </a:p>
        </p:txBody>
      </p:sp>
      <p:sp>
        <p:nvSpPr>
          <p:cNvPr id="8" name="TextBox 7">
            <a:extLst>
              <a:ext uri="{FF2B5EF4-FFF2-40B4-BE49-F238E27FC236}">
                <a16:creationId xmlns:a16="http://schemas.microsoft.com/office/drawing/2014/main" id="{46252A01-8D30-4E29-BDB8-8BE9C54412FD}"/>
              </a:ext>
            </a:extLst>
          </p:cNvPr>
          <p:cNvSpPr txBox="1"/>
          <p:nvPr/>
        </p:nvSpPr>
        <p:spPr>
          <a:xfrm>
            <a:off x="736145" y="1485969"/>
            <a:ext cx="7580271" cy="3046988"/>
          </a:xfrm>
          <a:prstGeom prst="rect">
            <a:avLst/>
          </a:prstGeom>
          <a:noFill/>
        </p:spPr>
        <p:txBody>
          <a:bodyPr wrap="square">
            <a:spAutoFit/>
          </a:bodyPr>
          <a:lstStyle/>
          <a:p>
            <a:pPr marL="342900" indent="-342900">
              <a:buFont typeface="Arial" panose="020B0604020202020204" pitchFamily="34" charset="0"/>
              <a:buChar char="•"/>
            </a:pPr>
            <a:r>
              <a:rPr lang="en-US" sz="2400" dirty="0"/>
              <a:t>Whole wheat flour, cornstarch, coarsely powdered oats, or even mashed potatoes will work fine as an egg substitute in such recipes.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will have to start adding one of these ingredients in little increments like about a tablespoon or so until you can shape it into balls, patties, etc.</a:t>
            </a:r>
          </a:p>
        </p:txBody>
      </p:sp>
    </p:spTree>
    <p:extLst>
      <p:ext uri="{BB962C8B-B14F-4D97-AF65-F5344CB8AC3E}">
        <p14:creationId xmlns:p14="http://schemas.microsoft.com/office/powerpoint/2010/main" val="230509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24A6ADF-3DAA-4C4C-BEB9-AD068FAB436F}"/>
              </a:ext>
            </a:extLst>
          </p:cNvPr>
          <p:cNvSpPr txBox="1"/>
          <p:nvPr/>
        </p:nvSpPr>
        <p:spPr>
          <a:xfrm>
            <a:off x="1698466" y="132311"/>
            <a:ext cx="66179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Egg replacements and substitutes</a:t>
            </a:r>
          </a:p>
        </p:txBody>
      </p:sp>
      <p:sp>
        <p:nvSpPr>
          <p:cNvPr id="8" name="TextBox 7">
            <a:extLst>
              <a:ext uri="{FF2B5EF4-FFF2-40B4-BE49-F238E27FC236}">
                <a16:creationId xmlns:a16="http://schemas.microsoft.com/office/drawing/2014/main" id="{49DAFAB0-616D-4C36-83CA-F3F314E0F360}"/>
              </a:ext>
            </a:extLst>
          </p:cNvPr>
          <p:cNvSpPr txBox="1"/>
          <p:nvPr/>
        </p:nvSpPr>
        <p:spPr>
          <a:xfrm>
            <a:off x="743205" y="1478349"/>
            <a:ext cx="7869046" cy="4247317"/>
          </a:xfrm>
          <a:prstGeom prst="rect">
            <a:avLst/>
          </a:prstGeom>
          <a:noFill/>
        </p:spPr>
        <p:txBody>
          <a:bodyPr wrap="square">
            <a:spAutoFit/>
          </a:bodyPr>
          <a:lstStyle/>
          <a:p>
            <a:pPr marL="342900" indent="-342900">
              <a:buFont typeface="Arial" panose="020B0604020202020204" pitchFamily="34" charset="0"/>
              <a:buChar char="•"/>
            </a:pPr>
            <a:r>
              <a:rPr lang="en-US" dirty="0"/>
              <a:t>Pound cakes, sponge cakes, angel food cakes, and other popular desserts with relatively high egg content do not turn out well in egg-free cooking. In these situations, it is usually best to make something else.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However, there are commercial egg replacement products on the market.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 sure that you are considering an egg replacement, not an egg substitute.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Egg substitutes are generally marketed in the dairy portion of the grocery store, and are designed for cholesterol-conscious people, rather than for egg-allergic people.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 They contain egg and are unsafe for those with egg allergies.</a:t>
            </a:r>
          </a:p>
        </p:txBody>
      </p:sp>
    </p:spTree>
    <p:extLst>
      <p:ext uri="{BB962C8B-B14F-4D97-AF65-F5344CB8AC3E}">
        <p14:creationId xmlns:p14="http://schemas.microsoft.com/office/powerpoint/2010/main" val="332289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67298A8E-2A8A-4299-9B14-C3104571A49A}"/>
              </a:ext>
            </a:extLst>
          </p:cNvPr>
          <p:cNvSpPr txBox="1"/>
          <p:nvPr/>
        </p:nvSpPr>
        <p:spPr>
          <a:xfrm>
            <a:off x="1684846" y="170411"/>
            <a:ext cx="655956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egg in food</a:t>
            </a:r>
          </a:p>
        </p:txBody>
      </p:sp>
      <p:sp>
        <p:nvSpPr>
          <p:cNvPr id="8" name="TextBox 7">
            <a:extLst>
              <a:ext uri="{FF2B5EF4-FFF2-40B4-BE49-F238E27FC236}">
                <a16:creationId xmlns:a16="http://schemas.microsoft.com/office/drawing/2014/main" id="{4D0A5F99-C322-4BCC-9938-4518EE2E67FB}"/>
              </a:ext>
            </a:extLst>
          </p:cNvPr>
          <p:cNvSpPr txBox="1"/>
          <p:nvPr/>
        </p:nvSpPr>
        <p:spPr>
          <a:xfrm>
            <a:off x="776841" y="1466024"/>
            <a:ext cx="6133514" cy="3046988"/>
          </a:xfrm>
          <a:prstGeom prst="rect">
            <a:avLst/>
          </a:prstGeom>
          <a:noFill/>
        </p:spPr>
        <p:txBody>
          <a:bodyPr wrap="square">
            <a:spAutoFit/>
          </a:bodyPr>
          <a:lstStyle/>
          <a:p>
            <a:pPr marL="342900" indent="-342900">
              <a:buFont typeface="Arial" panose="020B0604020202020204" pitchFamily="34" charset="0"/>
              <a:buChar char="•"/>
            </a:pPr>
            <a:r>
              <a:rPr lang="en-US" sz="2400" dirty="0"/>
              <a:t>Applesauce</a:t>
            </a:r>
          </a:p>
          <a:p>
            <a:pPr marL="342900" indent="-342900">
              <a:buFont typeface="Arial" panose="020B0604020202020204" pitchFamily="34" charset="0"/>
              <a:buChar char="•"/>
            </a:pPr>
            <a:r>
              <a:rPr lang="en-US" sz="2400" dirty="0"/>
              <a:t>Mashed Banana</a:t>
            </a:r>
          </a:p>
          <a:p>
            <a:pPr marL="342900" indent="-342900">
              <a:buFont typeface="Arial" panose="020B0604020202020204" pitchFamily="34" charset="0"/>
              <a:buChar char="•"/>
            </a:pPr>
            <a:r>
              <a:rPr lang="en-US" sz="2400" dirty="0"/>
              <a:t>Ground Flaxseeds</a:t>
            </a:r>
          </a:p>
          <a:p>
            <a:pPr marL="342900" indent="-342900">
              <a:buFont typeface="Arial" panose="020B0604020202020204" pitchFamily="34" charset="0"/>
              <a:buChar char="•"/>
            </a:pPr>
            <a:r>
              <a:rPr lang="en-US" sz="2400" dirty="0"/>
              <a:t>Commercial Egg Replacer</a:t>
            </a:r>
          </a:p>
          <a:p>
            <a:pPr marL="342900" indent="-342900">
              <a:buFont typeface="Arial" panose="020B0604020202020204" pitchFamily="34" charset="0"/>
              <a:buChar char="•"/>
            </a:pPr>
            <a:r>
              <a:rPr lang="en-US" sz="2400" dirty="0"/>
              <a:t>Silken Tofu</a:t>
            </a:r>
          </a:p>
          <a:p>
            <a:pPr marL="342900" indent="-342900">
              <a:buFont typeface="Arial" panose="020B0604020202020204" pitchFamily="34" charset="0"/>
              <a:buChar char="•"/>
            </a:pPr>
            <a:r>
              <a:rPr lang="en-US" sz="2400" dirty="0"/>
              <a:t>Vinegar and Baking Soda</a:t>
            </a:r>
          </a:p>
          <a:p>
            <a:pPr marL="342900" indent="-342900">
              <a:buFont typeface="Arial" panose="020B0604020202020204" pitchFamily="34" charset="0"/>
              <a:buChar char="•"/>
            </a:pPr>
            <a:r>
              <a:rPr lang="en-US" sz="2400" dirty="0"/>
              <a:t>Yogurt or Buttermilk</a:t>
            </a:r>
          </a:p>
          <a:p>
            <a:pPr marL="342900" indent="-342900">
              <a:buFont typeface="Arial" panose="020B0604020202020204" pitchFamily="34" charset="0"/>
              <a:buChar char="•"/>
            </a:pPr>
            <a:r>
              <a:rPr lang="en-US" sz="2400" dirty="0"/>
              <a:t>Arrowroot Powder</a:t>
            </a:r>
            <a:endParaRPr lang="en-US" sz="2800" dirty="0"/>
          </a:p>
        </p:txBody>
      </p:sp>
    </p:spTree>
    <p:extLst>
      <p:ext uri="{BB962C8B-B14F-4D97-AF65-F5344CB8AC3E}">
        <p14:creationId xmlns:p14="http://schemas.microsoft.com/office/powerpoint/2010/main" val="126343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7D3012FD-ACA2-4316-A137-7ABF55C4E004}"/>
              </a:ext>
            </a:extLst>
          </p:cNvPr>
          <p:cNvSpPr txBox="1"/>
          <p:nvPr/>
        </p:nvSpPr>
        <p:spPr>
          <a:xfrm>
            <a:off x="1694329" y="209529"/>
            <a:ext cx="6133514" cy="523220"/>
          </a:xfrm>
          <a:prstGeom prst="rect">
            <a:avLst/>
          </a:prstGeom>
          <a:noFill/>
        </p:spPr>
        <p:txBody>
          <a:bodyPr wrap="square">
            <a:spAutoFit/>
          </a:bodyPr>
          <a:lstStyle/>
          <a:p>
            <a:r>
              <a:rPr lang="en-US" sz="2800" dirty="0"/>
              <a:t>How to replace egg in food</a:t>
            </a:r>
          </a:p>
        </p:txBody>
      </p:sp>
      <p:sp>
        <p:nvSpPr>
          <p:cNvPr id="8" name="TextBox 7">
            <a:extLst>
              <a:ext uri="{FF2B5EF4-FFF2-40B4-BE49-F238E27FC236}">
                <a16:creationId xmlns:a16="http://schemas.microsoft.com/office/drawing/2014/main" id="{E92A2701-2B5C-4F93-9A1B-A32D6E18C8E9}"/>
              </a:ext>
            </a:extLst>
          </p:cNvPr>
          <p:cNvSpPr txBox="1"/>
          <p:nvPr/>
        </p:nvSpPr>
        <p:spPr>
          <a:xfrm>
            <a:off x="742767" y="1453082"/>
            <a:ext cx="7573650" cy="3785652"/>
          </a:xfrm>
          <a:prstGeom prst="rect">
            <a:avLst/>
          </a:prstGeom>
          <a:noFill/>
        </p:spPr>
        <p:txBody>
          <a:bodyPr wrap="square">
            <a:spAutoFit/>
          </a:bodyPr>
          <a:lstStyle/>
          <a:p>
            <a:pPr marL="342900" indent="-342900">
              <a:buFont typeface="Arial" panose="020B0604020202020204" pitchFamily="34" charset="0"/>
              <a:buChar char="•"/>
            </a:pPr>
            <a:r>
              <a:rPr lang="en-US" sz="2000" dirty="0"/>
              <a:t>Use applesauce to add moisture. </a:t>
            </a:r>
          </a:p>
          <a:p>
            <a:pPr lvl="1"/>
            <a:r>
              <a:rPr lang="en-US" sz="2000" dirty="0"/>
              <a:t>Replace one egg with 1/4 cup of applesauce in sweet desserts. If you want a lighter texture, add an extra 1/2 teaspoonful of baking powder, as fruit purées tend to make the final product denser than the original recipe.</a:t>
            </a:r>
          </a:p>
          <a:p>
            <a:endParaRPr lang="en-US" sz="2000" dirty="0"/>
          </a:p>
          <a:p>
            <a:pPr marL="342900" indent="-342900">
              <a:buFont typeface="Arial" panose="020B0604020202020204" pitchFamily="34" charset="0"/>
              <a:buChar char="•"/>
            </a:pPr>
            <a:r>
              <a:rPr lang="en-US" sz="2000" dirty="0"/>
              <a:t>To Replace Oil In Dressings and Sauces:</a:t>
            </a:r>
          </a:p>
          <a:p>
            <a:endParaRPr lang="en-US" sz="2000" dirty="0"/>
          </a:p>
          <a:p>
            <a:pPr lvl="1"/>
            <a:r>
              <a:rPr lang="en-US" sz="2000" dirty="0"/>
              <a:t>Mix ground flax seeds into hot water. Start with hot water in the amount of oil the recipe calls for and add ground flax seeds to it one teaspoon at a time, stirring constantly, until the mixture is almost the consistency of oil.</a:t>
            </a:r>
          </a:p>
        </p:txBody>
      </p:sp>
    </p:spTree>
    <p:extLst>
      <p:ext uri="{BB962C8B-B14F-4D97-AF65-F5344CB8AC3E}">
        <p14:creationId xmlns:p14="http://schemas.microsoft.com/office/powerpoint/2010/main" val="405102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D4664601-93FD-4060-803A-4C0E2497333F}"/>
              </a:ext>
            </a:extLst>
          </p:cNvPr>
          <p:cNvSpPr txBox="1"/>
          <p:nvPr/>
        </p:nvSpPr>
        <p:spPr>
          <a:xfrm>
            <a:off x="1694683" y="149162"/>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Assignment</a:t>
            </a:r>
          </a:p>
        </p:txBody>
      </p:sp>
      <p:sp>
        <p:nvSpPr>
          <p:cNvPr id="8" name="TextBox 7">
            <a:extLst>
              <a:ext uri="{FF2B5EF4-FFF2-40B4-BE49-F238E27FC236}">
                <a16:creationId xmlns:a16="http://schemas.microsoft.com/office/drawing/2014/main" id="{A2E31961-D229-4DF1-9223-DB8EC129E757}"/>
              </a:ext>
            </a:extLst>
          </p:cNvPr>
          <p:cNvSpPr txBox="1"/>
          <p:nvPr/>
        </p:nvSpPr>
        <p:spPr>
          <a:xfrm>
            <a:off x="752149" y="1467756"/>
            <a:ext cx="7632848" cy="4154984"/>
          </a:xfrm>
          <a:prstGeom prst="rect">
            <a:avLst/>
          </a:prstGeom>
          <a:noFill/>
        </p:spPr>
        <p:txBody>
          <a:bodyPr wrap="square">
            <a:spAutoFit/>
          </a:bodyPr>
          <a:lstStyle/>
          <a:p>
            <a:pPr marL="342900" indent="-342900">
              <a:buFont typeface="Arial" panose="020B0604020202020204" pitchFamily="34" charset="0"/>
              <a:buChar char="•"/>
            </a:pPr>
            <a:r>
              <a:rPr lang="en-US" sz="2400" dirty="0"/>
              <a:t>You will take a basic recipe, for example a vanilla cupcake or a sponge cake recipe.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Create 4 different batches: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idea is to replace egg, oil and sugar, separately in a batch and then try to replace them all in one batch.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Write a report on the texture and the feeling in the mouth, flavor balance, taste, volume and color.    </a:t>
            </a:r>
          </a:p>
        </p:txBody>
      </p:sp>
    </p:spTree>
    <p:extLst>
      <p:ext uri="{BB962C8B-B14F-4D97-AF65-F5344CB8AC3E}">
        <p14:creationId xmlns:p14="http://schemas.microsoft.com/office/powerpoint/2010/main" val="303486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72F06A7D-BD24-4B71-8E00-CB48AC37CE0A}"/>
              </a:ext>
            </a:extLst>
          </p:cNvPr>
          <p:cNvSpPr txBox="1"/>
          <p:nvPr/>
        </p:nvSpPr>
        <p:spPr>
          <a:xfrm>
            <a:off x="1685891" y="219501"/>
            <a:ext cx="617223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Conclusions</a:t>
            </a:r>
          </a:p>
        </p:txBody>
      </p:sp>
      <p:sp>
        <p:nvSpPr>
          <p:cNvPr id="8" name="TextBox 7">
            <a:extLst>
              <a:ext uri="{FF2B5EF4-FFF2-40B4-BE49-F238E27FC236}">
                <a16:creationId xmlns:a16="http://schemas.microsoft.com/office/drawing/2014/main" id="{AEE4A2EE-9355-4E27-8283-3C9223FFE2E0}"/>
              </a:ext>
            </a:extLst>
          </p:cNvPr>
          <p:cNvSpPr txBox="1"/>
          <p:nvPr/>
        </p:nvSpPr>
        <p:spPr>
          <a:xfrm>
            <a:off x="744312" y="1480640"/>
            <a:ext cx="7632849" cy="4524315"/>
          </a:xfrm>
          <a:prstGeom prst="rect">
            <a:avLst/>
          </a:prstGeom>
          <a:noFill/>
        </p:spPr>
        <p:txBody>
          <a:bodyPr wrap="square">
            <a:spAutoFit/>
          </a:bodyPr>
          <a:lstStyle/>
          <a:p>
            <a:pPr marL="342900" indent="-342900">
              <a:buFont typeface="Arial" panose="020B0604020202020204" pitchFamily="34" charset="0"/>
              <a:buChar char="•"/>
            </a:pPr>
            <a:r>
              <a:rPr lang="en-US" sz="2400" dirty="0"/>
              <a:t>Different oils can be used to create moist baked goods.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is a difference between egg replacements and egg substitutes.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Like any other food, too much of fat is unhealthy!</a:t>
            </a:r>
          </a:p>
          <a:p>
            <a:endParaRPr lang="en-US" sz="2400" dirty="0"/>
          </a:p>
          <a:p>
            <a:pPr marL="342900" indent="-342900">
              <a:buFont typeface="Arial" panose="020B0604020202020204" pitchFamily="34" charset="0"/>
              <a:buChar char="•"/>
            </a:pPr>
            <a:r>
              <a:rPr lang="en-US" sz="2400" dirty="0"/>
              <a:t>In the next session, we will look at how to replace flour in recipes for difference reasons</a:t>
            </a:r>
          </a:p>
          <a:p>
            <a:pPr marL="342900" indent="-342900">
              <a:buFont typeface="Arial" panose="020B0604020202020204" pitchFamily="34" charset="0"/>
              <a:buChar char="•"/>
            </a:pPr>
            <a:endParaRPr lang="en-US" sz="2400" dirty="0"/>
          </a:p>
          <a:p>
            <a:pPr algn="ctr"/>
            <a:r>
              <a:rPr lang="en-US" sz="2400" dirty="0"/>
              <a:t>Thank you for attending the session !     </a:t>
            </a:r>
          </a:p>
        </p:txBody>
      </p:sp>
    </p:spTree>
    <p:extLst>
      <p:ext uri="{BB962C8B-B14F-4D97-AF65-F5344CB8AC3E}">
        <p14:creationId xmlns:p14="http://schemas.microsoft.com/office/powerpoint/2010/main" val="139516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5C99035-EA75-468C-9B81-07327BB5218F}"/>
              </a:ext>
            </a:extLst>
          </p:cNvPr>
          <p:cNvSpPr txBox="1"/>
          <p:nvPr/>
        </p:nvSpPr>
        <p:spPr>
          <a:xfrm>
            <a:off x="1705495" y="229633"/>
            <a:ext cx="668292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Why do we use oil in food?</a:t>
            </a:r>
          </a:p>
        </p:txBody>
      </p:sp>
      <p:sp>
        <p:nvSpPr>
          <p:cNvPr id="8" name="TextBox 7">
            <a:extLst>
              <a:ext uri="{FF2B5EF4-FFF2-40B4-BE49-F238E27FC236}">
                <a16:creationId xmlns:a16="http://schemas.microsoft.com/office/drawing/2014/main" id="{88170005-B268-42BB-9896-27DC7A563650}"/>
              </a:ext>
            </a:extLst>
          </p:cNvPr>
          <p:cNvSpPr txBox="1"/>
          <p:nvPr/>
        </p:nvSpPr>
        <p:spPr>
          <a:xfrm>
            <a:off x="761681" y="1475642"/>
            <a:ext cx="7554735" cy="2308324"/>
          </a:xfrm>
          <a:prstGeom prst="rect">
            <a:avLst/>
          </a:prstGeom>
          <a:noFill/>
        </p:spPr>
        <p:txBody>
          <a:bodyPr wrap="square">
            <a:spAutoFit/>
          </a:bodyPr>
          <a:lstStyle/>
          <a:p>
            <a:pPr marL="342900" indent="-342900">
              <a:buFont typeface="Arial" panose="020B0604020202020204" pitchFamily="34" charset="0"/>
              <a:buChar char="•"/>
            </a:pPr>
            <a:r>
              <a:rPr lang="en-US" sz="2400" dirty="0"/>
              <a:t>Oils, butter or margarine are sometimes used directly on food.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major use of cooking oil is in frying, where it functions as a heat transfer medium and contributes flavor and texture to foods</a:t>
            </a:r>
            <a:r>
              <a:rPr lang="en-US" dirty="0"/>
              <a:t>.</a:t>
            </a:r>
          </a:p>
        </p:txBody>
      </p:sp>
      <p:pic>
        <p:nvPicPr>
          <p:cNvPr id="10" name="Picture 9">
            <a:extLst>
              <a:ext uri="{FF2B5EF4-FFF2-40B4-BE49-F238E27FC236}">
                <a16:creationId xmlns:a16="http://schemas.microsoft.com/office/drawing/2014/main" id="{67CA4B2A-DF0A-4A91-9CAA-65FAC50084AC}"/>
              </a:ext>
            </a:extLst>
          </p:cNvPr>
          <p:cNvPicPr>
            <a:picLocks noChangeAspect="1"/>
          </p:cNvPicPr>
          <p:nvPr/>
        </p:nvPicPr>
        <p:blipFill>
          <a:blip r:embed="rId4"/>
          <a:stretch>
            <a:fillRect/>
          </a:stretch>
        </p:blipFill>
        <p:spPr>
          <a:xfrm>
            <a:off x="4734709" y="3783966"/>
            <a:ext cx="3569022" cy="2379348"/>
          </a:xfrm>
          <a:prstGeom prst="rect">
            <a:avLst/>
          </a:prstGeom>
        </p:spPr>
      </p:pic>
    </p:spTree>
    <p:extLst>
      <p:ext uri="{BB962C8B-B14F-4D97-AF65-F5344CB8AC3E}">
        <p14:creationId xmlns:p14="http://schemas.microsoft.com/office/powerpoint/2010/main" val="394104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11806BA0-18BD-4941-A3BF-D51D72307909}"/>
              </a:ext>
            </a:extLst>
          </p:cNvPr>
          <p:cNvSpPr txBox="1"/>
          <p:nvPr/>
        </p:nvSpPr>
        <p:spPr>
          <a:xfrm>
            <a:off x="1728808" y="214373"/>
            <a:ext cx="658760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is Fats?</a:t>
            </a:r>
          </a:p>
        </p:txBody>
      </p:sp>
      <p:sp>
        <p:nvSpPr>
          <p:cNvPr id="8" name="TextBox 7">
            <a:extLst>
              <a:ext uri="{FF2B5EF4-FFF2-40B4-BE49-F238E27FC236}">
                <a16:creationId xmlns:a16="http://schemas.microsoft.com/office/drawing/2014/main" id="{DA7FBC06-27FA-4D42-94B4-552A16A5C869}"/>
              </a:ext>
            </a:extLst>
          </p:cNvPr>
          <p:cNvSpPr txBox="1"/>
          <p:nvPr/>
        </p:nvSpPr>
        <p:spPr>
          <a:xfrm>
            <a:off x="737675" y="1454466"/>
            <a:ext cx="7632848" cy="5262979"/>
          </a:xfrm>
          <a:prstGeom prst="rect">
            <a:avLst/>
          </a:prstGeom>
          <a:noFill/>
        </p:spPr>
        <p:txBody>
          <a:bodyPr wrap="square">
            <a:spAutoFit/>
          </a:bodyPr>
          <a:lstStyle/>
          <a:p>
            <a:pPr marL="342900" indent="-342900">
              <a:buFont typeface="Arial" panose="020B0604020202020204" pitchFamily="34" charset="0"/>
              <a:buChar char="•"/>
            </a:pPr>
            <a:r>
              <a:rPr lang="en-US" sz="2400" dirty="0"/>
              <a:t>Fats in food come in several forms, including saturated, monounsaturated, and polyunsaturated.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Too much fat or too much of the wrong type of fat can be unhealthy.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Fat is a source of essential fatty acids, which the body cannot make itself.</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Fat helps the body absorb vitamin A, vitamin D and vitamin E. These vitamins are fat-soluble, which means they can only be absorbed with the help of fats.</a:t>
            </a:r>
          </a:p>
          <a:p>
            <a:endParaRPr lang="en-US" sz="2400" dirty="0"/>
          </a:p>
        </p:txBody>
      </p:sp>
    </p:spTree>
    <p:extLst>
      <p:ext uri="{BB962C8B-B14F-4D97-AF65-F5344CB8AC3E}">
        <p14:creationId xmlns:p14="http://schemas.microsoft.com/office/powerpoint/2010/main" val="297175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971BE0B-3B83-4C57-985D-8B04F7EBA99D}"/>
              </a:ext>
            </a:extLst>
          </p:cNvPr>
          <p:cNvSpPr txBox="1"/>
          <p:nvPr/>
        </p:nvSpPr>
        <p:spPr>
          <a:xfrm>
            <a:off x="1702431" y="187995"/>
            <a:ext cx="654197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Foods that contain natural fats</a:t>
            </a:r>
          </a:p>
        </p:txBody>
      </p:sp>
      <p:sp>
        <p:nvSpPr>
          <p:cNvPr id="8" name="TextBox 7">
            <a:extLst>
              <a:ext uri="{FF2B5EF4-FFF2-40B4-BE49-F238E27FC236}">
                <a16:creationId xmlns:a16="http://schemas.microsoft.com/office/drawing/2014/main" id="{45995238-5026-4A7B-A32D-B3229FB55FFB}"/>
              </a:ext>
            </a:extLst>
          </p:cNvPr>
          <p:cNvSpPr txBox="1"/>
          <p:nvPr/>
        </p:nvSpPr>
        <p:spPr>
          <a:xfrm>
            <a:off x="765116" y="1487553"/>
            <a:ext cx="10744200" cy="461665"/>
          </a:xfrm>
          <a:prstGeom prst="rect">
            <a:avLst/>
          </a:prstGeom>
          <a:noFill/>
        </p:spPr>
        <p:txBody>
          <a:bodyPr wrap="square">
            <a:spAutoFit/>
          </a:bodyPr>
          <a:lstStyle/>
          <a:p>
            <a:r>
              <a:rPr lang="en-US" sz="2400" dirty="0"/>
              <a:t>Butter, oil, nuts, meat, fish, and some dairy products.</a:t>
            </a:r>
            <a:endParaRPr lang="en-US" dirty="0"/>
          </a:p>
        </p:txBody>
      </p:sp>
      <p:pic>
        <p:nvPicPr>
          <p:cNvPr id="10" name="Picture 9">
            <a:extLst>
              <a:ext uri="{FF2B5EF4-FFF2-40B4-BE49-F238E27FC236}">
                <a16:creationId xmlns:a16="http://schemas.microsoft.com/office/drawing/2014/main" id="{7ECCC167-F1CD-44EB-B211-15E89106B74A}"/>
              </a:ext>
            </a:extLst>
          </p:cNvPr>
          <p:cNvPicPr>
            <a:picLocks noChangeAspect="1"/>
          </p:cNvPicPr>
          <p:nvPr/>
        </p:nvPicPr>
        <p:blipFill>
          <a:blip r:embed="rId4"/>
          <a:stretch>
            <a:fillRect/>
          </a:stretch>
        </p:blipFill>
        <p:spPr>
          <a:xfrm>
            <a:off x="971600" y="2138462"/>
            <a:ext cx="1903465" cy="1433197"/>
          </a:xfrm>
          <a:prstGeom prst="rect">
            <a:avLst/>
          </a:prstGeom>
        </p:spPr>
      </p:pic>
      <p:pic>
        <p:nvPicPr>
          <p:cNvPr id="11" name="Picture 10">
            <a:extLst>
              <a:ext uri="{FF2B5EF4-FFF2-40B4-BE49-F238E27FC236}">
                <a16:creationId xmlns:a16="http://schemas.microsoft.com/office/drawing/2014/main" id="{33FFFB54-C6A8-457E-BB3D-51FB8092FC17}"/>
              </a:ext>
            </a:extLst>
          </p:cNvPr>
          <p:cNvPicPr>
            <a:picLocks noChangeAspect="1"/>
          </p:cNvPicPr>
          <p:nvPr/>
        </p:nvPicPr>
        <p:blipFill>
          <a:blip r:embed="rId5"/>
          <a:stretch>
            <a:fillRect/>
          </a:stretch>
        </p:blipFill>
        <p:spPr>
          <a:xfrm>
            <a:off x="5369209" y="2047935"/>
            <a:ext cx="2205725" cy="1652165"/>
          </a:xfrm>
          <a:prstGeom prst="rect">
            <a:avLst/>
          </a:prstGeom>
        </p:spPr>
      </p:pic>
      <p:pic>
        <p:nvPicPr>
          <p:cNvPr id="12" name="Picture 11">
            <a:extLst>
              <a:ext uri="{FF2B5EF4-FFF2-40B4-BE49-F238E27FC236}">
                <a16:creationId xmlns:a16="http://schemas.microsoft.com/office/drawing/2014/main" id="{4D03C2F2-80EA-49B8-AD9B-42D8197412E5}"/>
              </a:ext>
            </a:extLst>
          </p:cNvPr>
          <p:cNvPicPr>
            <a:picLocks noChangeAspect="1"/>
          </p:cNvPicPr>
          <p:nvPr/>
        </p:nvPicPr>
        <p:blipFill>
          <a:blip r:embed="rId6"/>
          <a:stretch>
            <a:fillRect/>
          </a:stretch>
        </p:blipFill>
        <p:spPr>
          <a:xfrm>
            <a:off x="3805589" y="3732573"/>
            <a:ext cx="2512723" cy="1334884"/>
          </a:xfrm>
          <a:prstGeom prst="rect">
            <a:avLst/>
          </a:prstGeom>
        </p:spPr>
      </p:pic>
      <p:pic>
        <p:nvPicPr>
          <p:cNvPr id="13" name="Picture 12">
            <a:extLst>
              <a:ext uri="{FF2B5EF4-FFF2-40B4-BE49-F238E27FC236}">
                <a16:creationId xmlns:a16="http://schemas.microsoft.com/office/drawing/2014/main" id="{A49E689C-D4E6-47D5-96AC-02DD9ACF5A16}"/>
              </a:ext>
            </a:extLst>
          </p:cNvPr>
          <p:cNvPicPr>
            <a:picLocks noChangeAspect="1"/>
          </p:cNvPicPr>
          <p:nvPr/>
        </p:nvPicPr>
        <p:blipFill>
          <a:blip r:embed="rId7"/>
          <a:stretch>
            <a:fillRect/>
          </a:stretch>
        </p:blipFill>
        <p:spPr>
          <a:xfrm>
            <a:off x="6472071" y="4773865"/>
            <a:ext cx="1979293" cy="1437369"/>
          </a:xfrm>
          <a:prstGeom prst="rect">
            <a:avLst/>
          </a:prstGeom>
        </p:spPr>
      </p:pic>
      <p:pic>
        <p:nvPicPr>
          <p:cNvPr id="14" name="Picture 13">
            <a:extLst>
              <a:ext uri="{FF2B5EF4-FFF2-40B4-BE49-F238E27FC236}">
                <a16:creationId xmlns:a16="http://schemas.microsoft.com/office/drawing/2014/main" id="{646EB314-DF35-429F-BCFA-EF62AD341375}"/>
              </a:ext>
            </a:extLst>
          </p:cNvPr>
          <p:cNvPicPr>
            <a:picLocks noChangeAspect="1"/>
          </p:cNvPicPr>
          <p:nvPr/>
        </p:nvPicPr>
        <p:blipFill>
          <a:blip r:embed="rId8"/>
          <a:stretch>
            <a:fillRect/>
          </a:stretch>
        </p:blipFill>
        <p:spPr>
          <a:xfrm>
            <a:off x="3337427" y="2133691"/>
            <a:ext cx="1724524" cy="1295309"/>
          </a:xfrm>
          <a:prstGeom prst="rect">
            <a:avLst/>
          </a:prstGeom>
        </p:spPr>
      </p:pic>
      <p:pic>
        <p:nvPicPr>
          <p:cNvPr id="15" name="Picture 14">
            <a:extLst>
              <a:ext uri="{FF2B5EF4-FFF2-40B4-BE49-F238E27FC236}">
                <a16:creationId xmlns:a16="http://schemas.microsoft.com/office/drawing/2014/main" id="{50313C49-79CD-444F-B81A-93ED6447C092}"/>
              </a:ext>
            </a:extLst>
          </p:cNvPr>
          <p:cNvPicPr>
            <a:picLocks noChangeAspect="1"/>
          </p:cNvPicPr>
          <p:nvPr/>
        </p:nvPicPr>
        <p:blipFill>
          <a:blip r:embed="rId9"/>
          <a:stretch>
            <a:fillRect/>
          </a:stretch>
        </p:blipFill>
        <p:spPr>
          <a:xfrm>
            <a:off x="494166" y="3806352"/>
            <a:ext cx="2811256" cy="1437368"/>
          </a:xfrm>
          <a:prstGeom prst="rect">
            <a:avLst/>
          </a:prstGeom>
        </p:spPr>
      </p:pic>
    </p:spTree>
    <p:extLst>
      <p:ext uri="{BB962C8B-B14F-4D97-AF65-F5344CB8AC3E}">
        <p14:creationId xmlns:p14="http://schemas.microsoft.com/office/powerpoint/2010/main" val="304495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828443D8-698F-4600-B46B-8C63DD46DA82}"/>
              </a:ext>
            </a:extLst>
          </p:cNvPr>
          <p:cNvSpPr txBox="1"/>
          <p:nvPr/>
        </p:nvSpPr>
        <p:spPr>
          <a:xfrm>
            <a:off x="1684846" y="212574"/>
            <a:ext cx="732507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Fat and your health</a:t>
            </a:r>
          </a:p>
        </p:txBody>
      </p:sp>
      <p:sp>
        <p:nvSpPr>
          <p:cNvPr id="8" name="TextBox 7">
            <a:extLst>
              <a:ext uri="{FF2B5EF4-FFF2-40B4-BE49-F238E27FC236}">
                <a16:creationId xmlns:a16="http://schemas.microsoft.com/office/drawing/2014/main" id="{2FD0541F-5728-4E6C-B4EE-A3FCE6A6BEEF}"/>
              </a:ext>
            </a:extLst>
          </p:cNvPr>
          <p:cNvSpPr txBox="1"/>
          <p:nvPr/>
        </p:nvSpPr>
        <p:spPr>
          <a:xfrm>
            <a:off x="757817" y="1495605"/>
            <a:ext cx="7632848" cy="4893647"/>
          </a:xfrm>
          <a:prstGeom prst="rect">
            <a:avLst/>
          </a:prstGeom>
          <a:noFill/>
        </p:spPr>
        <p:txBody>
          <a:bodyPr wrap="square">
            <a:spAutoFit/>
          </a:bodyPr>
          <a:lstStyle/>
          <a:p>
            <a:pPr marL="342900" indent="-342900">
              <a:buFont typeface="Arial" panose="020B0604020202020204" pitchFamily="34" charset="0"/>
              <a:buChar char="•"/>
            </a:pPr>
            <a:r>
              <a:rPr lang="en-US" sz="2400" dirty="0"/>
              <a:t>If fat that you consume is not used by your body's cells or turned into energy is converted into body fat.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Likewise, unused carbohydrates and proteins are also converted into body fat.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 types of fat are high in energy. A gram of fat, whether it's saturated or unsaturated, provides 9kcal (37kJ) of energy compared with 4kcal (17kJ) of carbohydrate and protein.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Most fats and oils contain both saturated and unsaturated fats in different proportions.</a:t>
            </a:r>
          </a:p>
        </p:txBody>
      </p:sp>
    </p:spTree>
    <p:extLst>
      <p:ext uri="{BB962C8B-B14F-4D97-AF65-F5344CB8AC3E}">
        <p14:creationId xmlns:p14="http://schemas.microsoft.com/office/powerpoint/2010/main" val="133193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F5019BA-FADD-4568-9629-6D8482FC77FE}"/>
              </a:ext>
            </a:extLst>
          </p:cNvPr>
          <p:cNvSpPr txBox="1"/>
          <p:nvPr/>
        </p:nvSpPr>
        <p:spPr>
          <a:xfrm>
            <a:off x="1676054" y="221367"/>
            <a:ext cx="664036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Saturated Fats</a:t>
            </a:r>
          </a:p>
        </p:txBody>
      </p:sp>
      <p:sp>
        <p:nvSpPr>
          <p:cNvPr id="8" name="TextBox 7">
            <a:extLst>
              <a:ext uri="{FF2B5EF4-FFF2-40B4-BE49-F238E27FC236}">
                <a16:creationId xmlns:a16="http://schemas.microsoft.com/office/drawing/2014/main" id="{BFC3EA4A-9C0A-487F-8002-63E4AF56A559}"/>
              </a:ext>
            </a:extLst>
          </p:cNvPr>
          <p:cNvSpPr txBox="1"/>
          <p:nvPr/>
        </p:nvSpPr>
        <p:spPr>
          <a:xfrm>
            <a:off x="740234" y="1461514"/>
            <a:ext cx="7576182" cy="5016758"/>
          </a:xfrm>
          <a:prstGeom prst="rect">
            <a:avLst/>
          </a:prstGeom>
          <a:noFill/>
        </p:spPr>
        <p:txBody>
          <a:bodyPr wrap="square">
            <a:spAutoFit/>
          </a:bodyPr>
          <a:lstStyle/>
          <a:p>
            <a:pPr marL="342900" indent="-342900">
              <a:buFont typeface="Arial" panose="020B0604020202020204" pitchFamily="34" charset="0"/>
              <a:buChar char="•"/>
            </a:pPr>
            <a:r>
              <a:rPr lang="en-US" sz="2000" dirty="0"/>
              <a:t>As part of a healthy diet, you should try to cut down on foods and drinks that are high in saturated fats and trans fats and replace some of them with unsaturated fats.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Saturated fats are found in many foods, most of them come from animal sources, including meat and dairy products, as well as some plant foods, such as palm oil and coconut oil.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Food that contains a high level of saturated fats: fatty cuts of meat, butter, ghee, and lard, hard cheeses, cream, cheese crackers, chocolate confectionery, biscuits, cakes, and pastries, palm oil coconut oil and coconut cream.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Eating too much saturated fats in your diet can raise "bad" LDL cholesterol in your blood, which can increase the risk of heart disease and stroke.</a:t>
            </a:r>
          </a:p>
        </p:txBody>
      </p:sp>
    </p:spTree>
    <p:extLst>
      <p:ext uri="{BB962C8B-B14F-4D97-AF65-F5344CB8AC3E}">
        <p14:creationId xmlns:p14="http://schemas.microsoft.com/office/powerpoint/2010/main" val="270946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28CFA4E-0C7E-436E-B959-0FBA850087A3}"/>
              </a:ext>
            </a:extLst>
          </p:cNvPr>
          <p:cNvSpPr txBox="1"/>
          <p:nvPr/>
        </p:nvSpPr>
        <p:spPr>
          <a:xfrm>
            <a:off x="1676054" y="196788"/>
            <a:ext cx="678437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oil in baking</a:t>
            </a:r>
          </a:p>
        </p:txBody>
      </p:sp>
      <p:sp>
        <p:nvSpPr>
          <p:cNvPr id="8" name="TextBox 7">
            <a:extLst>
              <a:ext uri="{FF2B5EF4-FFF2-40B4-BE49-F238E27FC236}">
                <a16:creationId xmlns:a16="http://schemas.microsoft.com/office/drawing/2014/main" id="{201421D9-61FB-4FA8-8249-8AF4509E4814}"/>
              </a:ext>
            </a:extLst>
          </p:cNvPr>
          <p:cNvSpPr txBox="1"/>
          <p:nvPr/>
        </p:nvSpPr>
        <p:spPr>
          <a:xfrm>
            <a:off x="736983" y="1453241"/>
            <a:ext cx="7632849" cy="4962897"/>
          </a:xfrm>
          <a:prstGeom prst="rect">
            <a:avLst/>
          </a:prstGeom>
          <a:noFill/>
        </p:spPr>
        <p:txBody>
          <a:bodyPr wrap="square">
            <a:spAutoFit/>
          </a:bodyPr>
          <a:lstStyle/>
          <a:p>
            <a:pPr marL="285750" indent="-285750">
              <a:buFont typeface="Arial" panose="020B0604020202020204" pitchFamily="34" charset="0"/>
              <a:buChar char="•"/>
            </a:pPr>
            <a:r>
              <a:rPr lang="en-US" sz="2250" b="0" i="0" dirty="0">
                <a:solidFill>
                  <a:srgbClr val="333333"/>
                </a:solidFill>
                <a:effectLst/>
                <a:latin typeface="Harmonia Sans"/>
              </a:rPr>
              <a:t>Canola oil is one of the best types of oil for baking. </a:t>
            </a:r>
          </a:p>
          <a:p>
            <a:pPr marL="285750" indent="-285750">
              <a:buFont typeface="Arial" panose="020B0604020202020204" pitchFamily="34" charset="0"/>
              <a:buChar char="•"/>
            </a:pPr>
            <a:r>
              <a:rPr lang="en-US" sz="2250" b="0" i="0" dirty="0">
                <a:solidFill>
                  <a:srgbClr val="333333"/>
                </a:solidFill>
                <a:effectLst/>
                <a:latin typeface="Harmonia Sans"/>
              </a:rPr>
              <a:t>It’s </a:t>
            </a:r>
            <a:r>
              <a:rPr lang="en-US" sz="2250" b="0" i="0" dirty="0">
                <a:solidFill>
                  <a:srgbClr val="333333"/>
                </a:solidFill>
                <a:effectLst/>
              </a:rPr>
              <a:t>preferred</a:t>
            </a:r>
            <a:r>
              <a:rPr lang="en-US" sz="2250" b="0" i="0" dirty="0">
                <a:solidFill>
                  <a:srgbClr val="333333"/>
                </a:solidFill>
                <a:effectLst/>
                <a:latin typeface="Harmonia Sans"/>
              </a:rPr>
              <a:t> in many recipes since it has the most neutral flavor compared to other types of oil.</a:t>
            </a:r>
          </a:p>
          <a:p>
            <a:pPr marL="285750" indent="-285750">
              <a:buFont typeface="Arial" panose="020B0604020202020204" pitchFamily="34" charset="0"/>
              <a:buChar char="•"/>
            </a:pPr>
            <a:r>
              <a:rPr lang="en-US" sz="2250" b="0" i="0" dirty="0">
                <a:solidFill>
                  <a:srgbClr val="333333"/>
                </a:solidFill>
                <a:effectLst/>
                <a:latin typeface="Harmonia Sans"/>
              </a:rPr>
              <a:t>It also tends to be lighter in flavor, so it will not negatively affect the baked product’s flavor and texture. </a:t>
            </a:r>
          </a:p>
          <a:p>
            <a:pPr marL="285750" indent="-285750">
              <a:buFont typeface="Arial" panose="020B0604020202020204" pitchFamily="34" charset="0"/>
              <a:buChar char="•"/>
            </a:pPr>
            <a:r>
              <a:rPr lang="en-US" sz="2250" dirty="0"/>
              <a:t>Oil will create moist in a cake.</a:t>
            </a:r>
          </a:p>
          <a:p>
            <a:pPr marL="285750" indent="-285750">
              <a:buFont typeface="Arial" panose="020B0604020202020204" pitchFamily="34" charset="0"/>
              <a:buChar char="•"/>
            </a:pPr>
            <a:r>
              <a:rPr lang="en-US" sz="2250" dirty="0"/>
              <a:t>Using vegetable oil will also yield a tender cake that melts.</a:t>
            </a:r>
          </a:p>
          <a:p>
            <a:pPr marL="285750" indent="-285750">
              <a:buFont typeface="Arial" panose="020B0604020202020204" pitchFamily="34" charset="0"/>
              <a:buChar char="•"/>
            </a:pPr>
            <a:r>
              <a:rPr lang="en-US" sz="2250" dirty="0"/>
              <a:t>When you bite into a cake that is made with oil,  it will fall apart in your mouth as you bite into it. </a:t>
            </a:r>
          </a:p>
          <a:p>
            <a:pPr marL="285750" indent="-285750">
              <a:buFont typeface="Arial" panose="020B0604020202020204" pitchFamily="34" charset="0"/>
              <a:buChar char="•"/>
            </a:pPr>
            <a:r>
              <a:rPr lang="en-US" sz="2250" dirty="0"/>
              <a:t>Since vegetable oil is pure fat without the addition of any liquid, the protein in flour (gluten) will not excessively interact with water to create a tough, dense cake.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1231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4B16CC7C-53E8-41D6-B54B-788C0BDBCC28}"/>
              </a:ext>
            </a:extLst>
          </p:cNvPr>
          <p:cNvSpPr txBox="1"/>
          <p:nvPr/>
        </p:nvSpPr>
        <p:spPr>
          <a:xfrm>
            <a:off x="1676054" y="179204"/>
            <a:ext cx="792737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oil in baking (Continued)</a:t>
            </a:r>
          </a:p>
        </p:txBody>
      </p:sp>
      <p:sp>
        <p:nvSpPr>
          <p:cNvPr id="8" name="TextBox 7">
            <a:extLst>
              <a:ext uri="{FF2B5EF4-FFF2-40B4-BE49-F238E27FC236}">
                <a16:creationId xmlns:a16="http://schemas.microsoft.com/office/drawing/2014/main" id="{0843EEE0-C78B-4E0A-A655-17040838A5BF}"/>
              </a:ext>
            </a:extLst>
          </p:cNvPr>
          <p:cNvSpPr txBox="1"/>
          <p:nvPr/>
        </p:nvSpPr>
        <p:spPr>
          <a:xfrm>
            <a:off x="721051" y="1464703"/>
            <a:ext cx="7595366" cy="2308324"/>
          </a:xfrm>
          <a:prstGeom prst="rect">
            <a:avLst/>
          </a:prstGeom>
          <a:noFill/>
        </p:spPr>
        <p:txBody>
          <a:bodyPr wrap="square">
            <a:spAutoFit/>
          </a:bodyPr>
          <a:lstStyle/>
          <a:p>
            <a:pPr marL="342900" indent="-342900">
              <a:buFont typeface="Arial" panose="020B0604020202020204" pitchFamily="34" charset="0"/>
              <a:buChar char="•"/>
            </a:pPr>
            <a:r>
              <a:rPr lang="en-US" sz="2400" dirty="0"/>
              <a:t>It is  possible to overmix a cake batter, even if it uses vegetable oil.</a:t>
            </a:r>
          </a:p>
          <a:p>
            <a:endParaRPr lang="en-US" sz="2400" dirty="0"/>
          </a:p>
          <a:p>
            <a:pPr marL="342900" indent="-342900">
              <a:buFont typeface="Arial" panose="020B0604020202020204" pitchFamily="34" charset="0"/>
              <a:buChar char="•"/>
            </a:pPr>
            <a:r>
              <a:rPr lang="en-US" sz="2400" dirty="0"/>
              <a:t>Keep in mind that you should never mix too much when your dry and wet ingredients are already combined!</a:t>
            </a:r>
          </a:p>
        </p:txBody>
      </p:sp>
      <p:pic>
        <p:nvPicPr>
          <p:cNvPr id="10" name="Picture 9">
            <a:extLst>
              <a:ext uri="{FF2B5EF4-FFF2-40B4-BE49-F238E27FC236}">
                <a16:creationId xmlns:a16="http://schemas.microsoft.com/office/drawing/2014/main" id="{04513A72-711C-44F8-B01C-380ECB375D7D}"/>
              </a:ext>
            </a:extLst>
          </p:cNvPr>
          <p:cNvPicPr>
            <a:picLocks noChangeAspect="1"/>
          </p:cNvPicPr>
          <p:nvPr/>
        </p:nvPicPr>
        <p:blipFill>
          <a:blip r:embed="rId4"/>
          <a:stretch>
            <a:fillRect/>
          </a:stretch>
        </p:blipFill>
        <p:spPr>
          <a:xfrm>
            <a:off x="5205588" y="3717032"/>
            <a:ext cx="3126971" cy="2501577"/>
          </a:xfrm>
          <a:prstGeom prst="rect">
            <a:avLst/>
          </a:prstGeom>
        </p:spPr>
      </p:pic>
    </p:spTree>
    <p:extLst>
      <p:ext uri="{BB962C8B-B14F-4D97-AF65-F5344CB8AC3E}">
        <p14:creationId xmlns:p14="http://schemas.microsoft.com/office/powerpoint/2010/main" val="166082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12370</TotalTime>
  <Words>2682</Words>
  <Application>Microsoft Office PowerPoint</Application>
  <PresentationFormat>On-screen Show (4:3)</PresentationFormat>
  <Paragraphs>278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 Chancery</vt:lpstr>
      <vt:lpstr>Arial</vt:lpstr>
      <vt:lpstr>Arial Black</vt:lpstr>
      <vt:lpstr>Calibri</vt:lpstr>
      <vt:lpstr>Century</vt:lpstr>
      <vt:lpstr>charter</vt:lpstr>
      <vt:lpstr>Harmonia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2021-07-27T16:48:43Z</dcterms:modified>
</cp:coreProperties>
</file>