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8"/>
  </p:notesMasterIdLst>
  <p:handoutMasterIdLst>
    <p:handoutMasterId r:id="rId29"/>
  </p:handoutMasterIdLst>
  <p:sldIdLst>
    <p:sldId id="321" r:id="rId2"/>
    <p:sldId id="430" r:id="rId3"/>
    <p:sldId id="406" r:id="rId4"/>
    <p:sldId id="407" r:id="rId5"/>
    <p:sldId id="408" r:id="rId6"/>
    <p:sldId id="409" r:id="rId7"/>
    <p:sldId id="410" r:id="rId8"/>
    <p:sldId id="411" r:id="rId9"/>
    <p:sldId id="412" r:id="rId10"/>
    <p:sldId id="413" r:id="rId11"/>
    <p:sldId id="414" r:id="rId12"/>
    <p:sldId id="415" r:id="rId13"/>
    <p:sldId id="416" r:id="rId14"/>
    <p:sldId id="417" r:id="rId15"/>
    <p:sldId id="418" r:id="rId16"/>
    <p:sldId id="419" r:id="rId17"/>
    <p:sldId id="420" r:id="rId18"/>
    <p:sldId id="421" r:id="rId19"/>
    <p:sldId id="422" r:id="rId20"/>
    <p:sldId id="423" r:id="rId21"/>
    <p:sldId id="424" r:id="rId22"/>
    <p:sldId id="425" r:id="rId23"/>
    <p:sldId id="426" r:id="rId24"/>
    <p:sldId id="427" r:id="rId25"/>
    <p:sldId id="428" r:id="rId26"/>
    <p:sldId id="429" r:id="rId27"/>
  </p:sldIdLst>
  <p:sldSz cx="9144000" cy="6858000" type="screen4x3"/>
  <p:notesSz cx="7099300" cy="10234613"/>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66FF"/>
    <a:srgbClr val="1343F5"/>
    <a:srgbClr val="FF0000"/>
    <a:srgbClr val="0000FF"/>
    <a:srgbClr val="800000"/>
    <a:srgbClr val="0099CC"/>
    <a:srgbClr val="80808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257465-BB9F-4B60-B128-293C7CE062F1}" v="83" dt="2021-07-28T11:13:07.4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59"/>
    <p:restoredTop sz="94843"/>
  </p:normalViewPr>
  <p:slideViewPr>
    <p:cSldViewPr>
      <p:cViewPr>
        <p:scale>
          <a:sx n="100" d="100"/>
          <a:sy n="100" d="100"/>
        </p:scale>
        <p:origin x="1578" y="29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us Grobbelaar" userId="f78c0ccbbd61117f" providerId="LiveId" clId="{67257465-BB9F-4B60-B128-293C7CE062F1}"/>
    <pc:docChg chg="addSld modSld sldOrd">
      <pc:chgData name="Marius Grobbelaar" userId="f78c0ccbbd61117f" providerId="LiveId" clId="{67257465-BB9F-4B60-B128-293C7CE062F1}" dt="2021-07-28T11:20:03.722" v="281" actId="122"/>
      <pc:docMkLst>
        <pc:docMk/>
      </pc:docMkLst>
      <pc:sldChg chg="addSp modSp mod">
        <pc:chgData name="Marius Grobbelaar" userId="f78c0ccbbd61117f" providerId="LiveId" clId="{67257465-BB9F-4B60-B128-293C7CE062F1}" dt="2021-07-28T10:50:13.525" v="98" actId="29295"/>
        <pc:sldMkLst>
          <pc:docMk/>
          <pc:sldMk cId="622527261" sldId="406"/>
        </pc:sldMkLst>
        <pc:spChg chg="add mod">
          <ac:chgData name="Marius Grobbelaar" userId="f78c0ccbbd61117f" providerId="LiveId" clId="{67257465-BB9F-4B60-B128-293C7CE062F1}" dt="2021-07-28T10:49:50.468" v="93" actId="14100"/>
          <ac:spMkLst>
            <pc:docMk/>
            <pc:sldMk cId="622527261" sldId="406"/>
            <ac:spMk id="6" creationId="{AA523C10-6BD8-4D6A-B6DA-F342DED0D989}"/>
          </ac:spMkLst>
        </pc:spChg>
        <pc:spChg chg="add mod">
          <ac:chgData name="Marius Grobbelaar" userId="f78c0ccbbd61117f" providerId="LiveId" clId="{67257465-BB9F-4B60-B128-293C7CE062F1}" dt="2021-07-28T10:49:59.476" v="95" actId="14100"/>
          <ac:spMkLst>
            <pc:docMk/>
            <pc:sldMk cId="622527261" sldId="406"/>
            <ac:spMk id="8" creationId="{3A7B2D09-9BC3-44BB-AE4F-F9F6561976E6}"/>
          </ac:spMkLst>
        </pc:spChg>
        <pc:picChg chg="add mod">
          <ac:chgData name="Marius Grobbelaar" userId="f78c0ccbbd61117f" providerId="LiveId" clId="{67257465-BB9F-4B60-B128-293C7CE062F1}" dt="2021-07-28T10:50:13.525" v="98" actId="29295"/>
          <ac:picMkLst>
            <pc:docMk/>
            <pc:sldMk cId="622527261" sldId="406"/>
            <ac:picMk id="10" creationId="{4FD3E209-2B54-428B-8AED-A8CF5E2CFBA6}"/>
          </ac:picMkLst>
        </pc:picChg>
      </pc:sldChg>
      <pc:sldChg chg="addSp modSp add mod">
        <pc:chgData name="Marius Grobbelaar" userId="f78c0ccbbd61117f" providerId="LiveId" clId="{67257465-BB9F-4B60-B128-293C7CE062F1}" dt="2021-07-28T10:51:42.586" v="118" actId="1076"/>
        <pc:sldMkLst>
          <pc:docMk/>
          <pc:sldMk cId="4219408114" sldId="407"/>
        </pc:sldMkLst>
        <pc:spChg chg="add mod">
          <ac:chgData name="Marius Grobbelaar" userId="f78c0ccbbd61117f" providerId="LiveId" clId="{67257465-BB9F-4B60-B128-293C7CE062F1}" dt="2021-07-28T10:50:34.480" v="101" actId="14100"/>
          <ac:spMkLst>
            <pc:docMk/>
            <pc:sldMk cId="4219408114" sldId="407"/>
            <ac:spMk id="6" creationId="{869AC679-17EA-4D87-AB59-96B7241C9E0F}"/>
          </ac:spMkLst>
        </pc:spChg>
        <pc:spChg chg="add mod">
          <ac:chgData name="Marius Grobbelaar" userId="f78c0ccbbd61117f" providerId="LiveId" clId="{67257465-BB9F-4B60-B128-293C7CE062F1}" dt="2021-07-28T10:51:20.509" v="115" actId="6549"/>
          <ac:spMkLst>
            <pc:docMk/>
            <pc:sldMk cId="4219408114" sldId="407"/>
            <ac:spMk id="8" creationId="{AC9AEBD1-EFB7-4515-90E0-3AB3D7E0039C}"/>
          </ac:spMkLst>
        </pc:spChg>
        <pc:spChg chg="add mod">
          <ac:chgData name="Marius Grobbelaar" userId="f78c0ccbbd61117f" providerId="LiveId" clId="{67257465-BB9F-4B60-B128-293C7CE062F1}" dt="2021-07-28T10:51:42.586" v="118" actId="1076"/>
          <ac:spMkLst>
            <pc:docMk/>
            <pc:sldMk cId="4219408114" sldId="407"/>
            <ac:spMk id="10" creationId="{E893B1D5-9D10-4388-AEF1-2733B1E6B2A0}"/>
          </ac:spMkLst>
        </pc:spChg>
        <pc:picChg chg="add mod">
          <ac:chgData name="Marius Grobbelaar" userId="f78c0ccbbd61117f" providerId="LiveId" clId="{67257465-BB9F-4B60-B128-293C7CE062F1}" dt="2021-07-28T10:51:32.556" v="117" actId="29295"/>
          <ac:picMkLst>
            <pc:docMk/>
            <pc:sldMk cId="4219408114" sldId="407"/>
            <ac:picMk id="11" creationId="{90688F5C-9476-47AB-87F3-6236FBC99180}"/>
          </ac:picMkLst>
        </pc:picChg>
      </pc:sldChg>
      <pc:sldChg chg="addSp modSp add mod">
        <pc:chgData name="Marius Grobbelaar" userId="f78c0ccbbd61117f" providerId="LiveId" clId="{67257465-BB9F-4B60-B128-293C7CE062F1}" dt="2021-07-28T10:52:52.662" v="132" actId="1076"/>
        <pc:sldMkLst>
          <pc:docMk/>
          <pc:sldMk cId="1868255710" sldId="408"/>
        </pc:sldMkLst>
        <pc:spChg chg="add mod">
          <ac:chgData name="Marius Grobbelaar" userId="f78c0ccbbd61117f" providerId="LiveId" clId="{67257465-BB9F-4B60-B128-293C7CE062F1}" dt="2021-07-28T10:52:11.607" v="121" actId="113"/>
          <ac:spMkLst>
            <pc:docMk/>
            <pc:sldMk cId="1868255710" sldId="408"/>
            <ac:spMk id="6" creationId="{11E86043-D69D-4E29-96F7-48CC6B8D0C58}"/>
          </ac:spMkLst>
        </pc:spChg>
        <pc:spChg chg="add mod">
          <ac:chgData name="Marius Grobbelaar" userId="f78c0ccbbd61117f" providerId="LiveId" clId="{67257465-BB9F-4B60-B128-293C7CE062F1}" dt="2021-07-28T10:52:48.253" v="131" actId="404"/>
          <ac:spMkLst>
            <pc:docMk/>
            <pc:sldMk cId="1868255710" sldId="408"/>
            <ac:spMk id="8" creationId="{3CACC00A-BFBA-449D-968D-B14367F8EAF6}"/>
          </ac:spMkLst>
        </pc:spChg>
        <pc:picChg chg="add mod">
          <ac:chgData name="Marius Grobbelaar" userId="f78c0ccbbd61117f" providerId="LiveId" clId="{67257465-BB9F-4B60-B128-293C7CE062F1}" dt="2021-07-28T10:52:52.662" v="132" actId="1076"/>
          <ac:picMkLst>
            <pc:docMk/>
            <pc:sldMk cId="1868255710" sldId="408"/>
            <ac:picMk id="10" creationId="{2326B53B-6536-4F5A-91DA-DD1DEBE31302}"/>
          </ac:picMkLst>
        </pc:picChg>
      </pc:sldChg>
      <pc:sldChg chg="addSp modSp add mod">
        <pc:chgData name="Marius Grobbelaar" userId="f78c0ccbbd61117f" providerId="LiveId" clId="{67257465-BB9F-4B60-B128-293C7CE062F1}" dt="2021-07-28T10:53:19.957" v="137" actId="255"/>
        <pc:sldMkLst>
          <pc:docMk/>
          <pc:sldMk cId="3625079595" sldId="409"/>
        </pc:sldMkLst>
        <pc:spChg chg="add mod">
          <ac:chgData name="Marius Grobbelaar" userId="f78c0ccbbd61117f" providerId="LiveId" clId="{67257465-BB9F-4B60-B128-293C7CE062F1}" dt="2021-07-28T10:53:04.409" v="134" actId="113"/>
          <ac:spMkLst>
            <pc:docMk/>
            <pc:sldMk cId="3625079595" sldId="409"/>
            <ac:spMk id="6" creationId="{ED29C40C-DC5A-4917-BE6C-065E9160158C}"/>
          </ac:spMkLst>
        </pc:spChg>
        <pc:spChg chg="add mod">
          <ac:chgData name="Marius Grobbelaar" userId="f78c0ccbbd61117f" providerId="LiveId" clId="{67257465-BB9F-4B60-B128-293C7CE062F1}" dt="2021-07-28T10:53:19.957" v="137" actId="255"/>
          <ac:spMkLst>
            <pc:docMk/>
            <pc:sldMk cId="3625079595" sldId="409"/>
            <ac:spMk id="8" creationId="{DA12B972-26D6-4423-95C6-33A694388662}"/>
          </ac:spMkLst>
        </pc:spChg>
      </pc:sldChg>
      <pc:sldChg chg="addSp modSp add mod">
        <pc:chgData name="Marius Grobbelaar" userId="f78c0ccbbd61117f" providerId="LiveId" clId="{67257465-BB9F-4B60-B128-293C7CE062F1}" dt="2021-07-28T10:53:48.193" v="143" actId="404"/>
        <pc:sldMkLst>
          <pc:docMk/>
          <pc:sldMk cId="3508649381" sldId="410"/>
        </pc:sldMkLst>
        <pc:spChg chg="add mod">
          <ac:chgData name="Marius Grobbelaar" userId="f78c0ccbbd61117f" providerId="LiveId" clId="{67257465-BB9F-4B60-B128-293C7CE062F1}" dt="2021-07-28T10:53:34.130" v="140" actId="14100"/>
          <ac:spMkLst>
            <pc:docMk/>
            <pc:sldMk cId="3508649381" sldId="410"/>
            <ac:spMk id="6" creationId="{7CE87E43-66AB-45CB-BCD2-8D74354023D6}"/>
          </ac:spMkLst>
        </pc:spChg>
        <pc:spChg chg="add mod">
          <ac:chgData name="Marius Grobbelaar" userId="f78c0ccbbd61117f" providerId="LiveId" clId="{67257465-BB9F-4B60-B128-293C7CE062F1}" dt="2021-07-28T10:53:48.193" v="143" actId="404"/>
          <ac:spMkLst>
            <pc:docMk/>
            <pc:sldMk cId="3508649381" sldId="410"/>
            <ac:spMk id="8" creationId="{4A3C736B-F778-48AB-B57E-4C21759FAD5A}"/>
          </ac:spMkLst>
        </pc:spChg>
      </pc:sldChg>
      <pc:sldChg chg="addSp modSp add mod">
        <pc:chgData name="Marius Grobbelaar" userId="f78c0ccbbd61117f" providerId="LiveId" clId="{67257465-BB9F-4B60-B128-293C7CE062F1}" dt="2021-07-28T10:54:53.801" v="148" actId="404"/>
        <pc:sldMkLst>
          <pc:docMk/>
          <pc:sldMk cId="1293349190" sldId="411"/>
        </pc:sldMkLst>
        <pc:spChg chg="add mod">
          <ac:chgData name="Marius Grobbelaar" userId="f78c0ccbbd61117f" providerId="LiveId" clId="{67257465-BB9F-4B60-B128-293C7CE062F1}" dt="2021-07-28T10:54:40.548" v="145" actId="113"/>
          <ac:spMkLst>
            <pc:docMk/>
            <pc:sldMk cId="1293349190" sldId="411"/>
            <ac:spMk id="6" creationId="{0E6CFB95-7075-4F85-8B04-A5F164856C48}"/>
          </ac:spMkLst>
        </pc:spChg>
        <pc:spChg chg="add mod">
          <ac:chgData name="Marius Grobbelaar" userId="f78c0ccbbd61117f" providerId="LiveId" clId="{67257465-BB9F-4B60-B128-293C7CE062F1}" dt="2021-07-28T10:54:53.801" v="148" actId="404"/>
          <ac:spMkLst>
            <pc:docMk/>
            <pc:sldMk cId="1293349190" sldId="411"/>
            <ac:spMk id="8" creationId="{A97F2E98-0B86-4712-BEF2-1DD6F41E1B88}"/>
          </ac:spMkLst>
        </pc:spChg>
      </pc:sldChg>
      <pc:sldChg chg="addSp modSp add mod">
        <pc:chgData name="Marius Grobbelaar" userId="f78c0ccbbd61117f" providerId="LiveId" clId="{67257465-BB9F-4B60-B128-293C7CE062F1}" dt="2021-07-28T10:55:14.115" v="152" actId="14100"/>
        <pc:sldMkLst>
          <pc:docMk/>
          <pc:sldMk cId="3231400549" sldId="412"/>
        </pc:sldMkLst>
        <pc:spChg chg="add mod">
          <ac:chgData name="Marius Grobbelaar" userId="f78c0ccbbd61117f" providerId="LiveId" clId="{67257465-BB9F-4B60-B128-293C7CE062F1}" dt="2021-07-28T10:55:05.124" v="150" actId="113"/>
          <ac:spMkLst>
            <pc:docMk/>
            <pc:sldMk cId="3231400549" sldId="412"/>
            <ac:spMk id="6" creationId="{BF4C9C70-39DF-4329-990C-BF38BECEB4FF}"/>
          </ac:spMkLst>
        </pc:spChg>
        <pc:spChg chg="add mod">
          <ac:chgData name="Marius Grobbelaar" userId="f78c0ccbbd61117f" providerId="LiveId" clId="{67257465-BB9F-4B60-B128-293C7CE062F1}" dt="2021-07-28T10:55:14.115" v="152" actId="14100"/>
          <ac:spMkLst>
            <pc:docMk/>
            <pc:sldMk cId="3231400549" sldId="412"/>
            <ac:spMk id="8" creationId="{6A5DE876-3260-48A1-B198-B257841EBA69}"/>
          </ac:spMkLst>
        </pc:spChg>
        <pc:picChg chg="add mod">
          <ac:chgData name="Marius Grobbelaar" userId="f78c0ccbbd61117f" providerId="LiveId" clId="{67257465-BB9F-4B60-B128-293C7CE062F1}" dt="2021-07-28T10:43:37.428" v="49" actId="1076"/>
          <ac:picMkLst>
            <pc:docMk/>
            <pc:sldMk cId="3231400549" sldId="412"/>
            <ac:picMk id="10" creationId="{0733415A-A50B-45B6-9A04-FC3EEBDEA439}"/>
          </ac:picMkLst>
        </pc:picChg>
      </pc:sldChg>
      <pc:sldChg chg="addSp modSp add mod">
        <pc:chgData name="Marius Grobbelaar" userId="f78c0ccbbd61117f" providerId="LiveId" clId="{67257465-BB9F-4B60-B128-293C7CE062F1}" dt="2021-07-28T10:55:45.911" v="157" actId="1076"/>
        <pc:sldMkLst>
          <pc:docMk/>
          <pc:sldMk cId="2988477267" sldId="413"/>
        </pc:sldMkLst>
        <pc:spChg chg="add mod">
          <ac:chgData name="Marius Grobbelaar" userId="f78c0ccbbd61117f" providerId="LiveId" clId="{67257465-BB9F-4B60-B128-293C7CE062F1}" dt="2021-07-28T10:55:31.459" v="154" actId="113"/>
          <ac:spMkLst>
            <pc:docMk/>
            <pc:sldMk cId="2988477267" sldId="413"/>
            <ac:spMk id="6" creationId="{8BCE0FCF-F48E-4F07-9D3E-DEBD35DE6AB3}"/>
          </ac:spMkLst>
        </pc:spChg>
        <pc:spChg chg="add mod">
          <ac:chgData name="Marius Grobbelaar" userId="f78c0ccbbd61117f" providerId="LiveId" clId="{67257465-BB9F-4B60-B128-293C7CE062F1}" dt="2021-07-28T10:55:41.986" v="156" actId="14100"/>
          <ac:spMkLst>
            <pc:docMk/>
            <pc:sldMk cId="2988477267" sldId="413"/>
            <ac:spMk id="8" creationId="{E6531038-645D-47EA-9F6A-96A264903B88}"/>
          </ac:spMkLst>
        </pc:spChg>
        <pc:picChg chg="add mod">
          <ac:chgData name="Marius Grobbelaar" userId="f78c0ccbbd61117f" providerId="LiveId" clId="{67257465-BB9F-4B60-B128-293C7CE062F1}" dt="2021-07-28T10:55:45.911" v="157" actId="1076"/>
          <ac:picMkLst>
            <pc:docMk/>
            <pc:sldMk cId="2988477267" sldId="413"/>
            <ac:picMk id="10" creationId="{3236ED0F-F148-4E83-94B3-C972CBCDE18A}"/>
          </ac:picMkLst>
        </pc:picChg>
      </pc:sldChg>
      <pc:sldChg chg="addSp modSp add mod">
        <pc:chgData name="Marius Grobbelaar" userId="f78c0ccbbd61117f" providerId="LiveId" clId="{67257465-BB9F-4B60-B128-293C7CE062F1}" dt="2021-07-28T11:00:33.838" v="168" actId="404"/>
        <pc:sldMkLst>
          <pc:docMk/>
          <pc:sldMk cId="3578192896" sldId="414"/>
        </pc:sldMkLst>
        <pc:spChg chg="add mod">
          <ac:chgData name="Marius Grobbelaar" userId="f78c0ccbbd61117f" providerId="LiveId" clId="{67257465-BB9F-4B60-B128-293C7CE062F1}" dt="2021-07-28T10:58:31.465" v="159" actId="113"/>
          <ac:spMkLst>
            <pc:docMk/>
            <pc:sldMk cId="3578192896" sldId="414"/>
            <ac:spMk id="6" creationId="{417A0DA0-83BE-446C-8816-A4120EFE72DB}"/>
          </ac:spMkLst>
        </pc:spChg>
        <pc:spChg chg="add mod">
          <ac:chgData name="Marius Grobbelaar" userId="f78c0ccbbd61117f" providerId="LiveId" clId="{67257465-BB9F-4B60-B128-293C7CE062F1}" dt="2021-07-28T11:00:33.838" v="168" actId="404"/>
          <ac:spMkLst>
            <pc:docMk/>
            <pc:sldMk cId="3578192896" sldId="414"/>
            <ac:spMk id="8" creationId="{A8060582-24A7-4B99-AA37-31880A86499F}"/>
          </ac:spMkLst>
        </pc:spChg>
        <pc:picChg chg="add mod">
          <ac:chgData name="Marius Grobbelaar" userId="f78c0ccbbd61117f" providerId="LiveId" clId="{67257465-BB9F-4B60-B128-293C7CE062F1}" dt="2021-07-28T11:00:19.913" v="167" actId="29295"/>
          <ac:picMkLst>
            <pc:docMk/>
            <pc:sldMk cId="3578192896" sldId="414"/>
            <ac:picMk id="10" creationId="{2C462CBA-9A91-44D9-AA2B-9F939A28B06D}"/>
          </ac:picMkLst>
        </pc:picChg>
      </pc:sldChg>
      <pc:sldChg chg="addSp modSp add mod">
        <pc:chgData name="Marius Grobbelaar" userId="f78c0ccbbd61117f" providerId="LiveId" clId="{67257465-BB9F-4B60-B128-293C7CE062F1}" dt="2021-07-28T11:01:07.106" v="172" actId="1076"/>
        <pc:sldMkLst>
          <pc:docMk/>
          <pc:sldMk cId="2675748730" sldId="415"/>
        </pc:sldMkLst>
        <pc:spChg chg="add mod">
          <ac:chgData name="Marius Grobbelaar" userId="f78c0ccbbd61117f" providerId="LiveId" clId="{67257465-BB9F-4B60-B128-293C7CE062F1}" dt="2021-07-28T11:00:53.073" v="170" actId="113"/>
          <ac:spMkLst>
            <pc:docMk/>
            <pc:sldMk cId="2675748730" sldId="415"/>
            <ac:spMk id="6" creationId="{0C2C12D7-704A-45BF-9C4E-EB668D7719B7}"/>
          </ac:spMkLst>
        </pc:spChg>
        <pc:spChg chg="add mod">
          <ac:chgData name="Marius Grobbelaar" userId="f78c0ccbbd61117f" providerId="LiveId" clId="{67257465-BB9F-4B60-B128-293C7CE062F1}" dt="2021-07-28T11:01:07.106" v="172" actId="1076"/>
          <ac:spMkLst>
            <pc:docMk/>
            <pc:sldMk cId="2675748730" sldId="415"/>
            <ac:spMk id="8" creationId="{5019AB0C-CA50-496F-B511-35280C2C13F0}"/>
          </ac:spMkLst>
        </pc:spChg>
      </pc:sldChg>
      <pc:sldChg chg="addSp modSp add mod">
        <pc:chgData name="Marius Grobbelaar" userId="f78c0ccbbd61117f" providerId="LiveId" clId="{67257465-BB9F-4B60-B128-293C7CE062F1}" dt="2021-07-28T11:09:09.928" v="178" actId="1076"/>
        <pc:sldMkLst>
          <pc:docMk/>
          <pc:sldMk cId="494499283" sldId="416"/>
        </pc:sldMkLst>
        <pc:spChg chg="add mod">
          <ac:chgData name="Marius Grobbelaar" userId="f78c0ccbbd61117f" providerId="LiveId" clId="{67257465-BB9F-4B60-B128-293C7CE062F1}" dt="2021-07-28T11:01:26.852" v="174" actId="113"/>
          <ac:spMkLst>
            <pc:docMk/>
            <pc:sldMk cId="494499283" sldId="416"/>
            <ac:spMk id="6" creationId="{6AA0D018-0428-452E-AC32-BE5CBEB450D7}"/>
          </ac:spMkLst>
        </pc:spChg>
        <pc:spChg chg="add mod">
          <ac:chgData name="Marius Grobbelaar" userId="f78c0ccbbd61117f" providerId="LiveId" clId="{67257465-BB9F-4B60-B128-293C7CE062F1}" dt="2021-07-28T11:09:01.921" v="176" actId="404"/>
          <ac:spMkLst>
            <pc:docMk/>
            <pc:sldMk cId="494499283" sldId="416"/>
            <ac:spMk id="8" creationId="{AEED3A96-C380-4F7E-9322-588822041971}"/>
          </ac:spMkLst>
        </pc:spChg>
        <pc:picChg chg="add mod">
          <ac:chgData name="Marius Grobbelaar" userId="f78c0ccbbd61117f" providerId="LiveId" clId="{67257465-BB9F-4B60-B128-293C7CE062F1}" dt="2021-07-28T11:09:09.928" v="178" actId="1076"/>
          <ac:picMkLst>
            <pc:docMk/>
            <pc:sldMk cId="494499283" sldId="416"/>
            <ac:picMk id="10" creationId="{6328E817-B065-4816-86F0-997DDE77DE94}"/>
          </ac:picMkLst>
        </pc:picChg>
      </pc:sldChg>
      <pc:sldChg chg="addSp modSp add mod">
        <pc:chgData name="Marius Grobbelaar" userId="f78c0ccbbd61117f" providerId="LiveId" clId="{67257465-BB9F-4B60-B128-293C7CE062F1}" dt="2021-07-28T11:09:29.312" v="184" actId="1076"/>
        <pc:sldMkLst>
          <pc:docMk/>
          <pc:sldMk cId="2223857107" sldId="417"/>
        </pc:sldMkLst>
        <pc:spChg chg="add mod">
          <ac:chgData name="Marius Grobbelaar" userId="f78c0ccbbd61117f" providerId="LiveId" clId="{67257465-BB9F-4B60-B128-293C7CE062F1}" dt="2021-07-28T11:09:16.515" v="179" actId="1076"/>
          <ac:spMkLst>
            <pc:docMk/>
            <pc:sldMk cId="2223857107" sldId="417"/>
            <ac:spMk id="6" creationId="{12150BB9-BA6F-40DD-A439-0424CCD33C89}"/>
          </ac:spMkLst>
        </pc:spChg>
        <pc:spChg chg="add mod">
          <ac:chgData name="Marius Grobbelaar" userId="f78c0ccbbd61117f" providerId="LiveId" clId="{67257465-BB9F-4B60-B128-293C7CE062F1}" dt="2021-07-28T11:09:21.933" v="181" actId="14100"/>
          <ac:spMkLst>
            <pc:docMk/>
            <pc:sldMk cId="2223857107" sldId="417"/>
            <ac:spMk id="8" creationId="{BD339C9B-5F08-41A7-A4FC-D9D4A2B30FC9}"/>
          </ac:spMkLst>
        </pc:spChg>
        <pc:picChg chg="add mod">
          <ac:chgData name="Marius Grobbelaar" userId="f78c0ccbbd61117f" providerId="LiveId" clId="{67257465-BB9F-4B60-B128-293C7CE062F1}" dt="2021-07-28T11:09:29.312" v="184" actId="1076"/>
          <ac:picMkLst>
            <pc:docMk/>
            <pc:sldMk cId="2223857107" sldId="417"/>
            <ac:picMk id="10" creationId="{CFC7C39A-BB5F-4738-ABFB-89A909385A79}"/>
          </ac:picMkLst>
        </pc:picChg>
      </pc:sldChg>
      <pc:sldChg chg="addSp modSp add mod">
        <pc:chgData name="Marius Grobbelaar" userId="f78c0ccbbd61117f" providerId="LiveId" clId="{67257465-BB9F-4B60-B128-293C7CE062F1}" dt="2021-07-28T11:10:34.185" v="191" actId="255"/>
        <pc:sldMkLst>
          <pc:docMk/>
          <pc:sldMk cId="4283778857" sldId="418"/>
        </pc:sldMkLst>
        <pc:spChg chg="add mod">
          <ac:chgData name="Marius Grobbelaar" userId="f78c0ccbbd61117f" providerId="LiveId" clId="{67257465-BB9F-4B60-B128-293C7CE062F1}" dt="2021-07-28T11:10:17.993" v="188" actId="404"/>
          <ac:spMkLst>
            <pc:docMk/>
            <pc:sldMk cId="4283778857" sldId="418"/>
            <ac:spMk id="6" creationId="{D0048F93-267F-48EF-B47B-71AF00E5218C}"/>
          </ac:spMkLst>
        </pc:spChg>
        <pc:spChg chg="add mod">
          <ac:chgData name="Marius Grobbelaar" userId="f78c0ccbbd61117f" providerId="LiveId" clId="{67257465-BB9F-4B60-B128-293C7CE062F1}" dt="2021-07-28T11:10:34.185" v="191" actId="255"/>
          <ac:spMkLst>
            <pc:docMk/>
            <pc:sldMk cId="4283778857" sldId="418"/>
            <ac:spMk id="8" creationId="{16A2241F-0BCF-45E7-8F44-1B67E815D6AF}"/>
          </ac:spMkLst>
        </pc:spChg>
      </pc:sldChg>
      <pc:sldChg chg="addSp modSp add mod">
        <pc:chgData name="Marius Grobbelaar" userId="f78c0ccbbd61117f" providerId="LiveId" clId="{67257465-BB9F-4B60-B128-293C7CE062F1}" dt="2021-07-28T11:12:48.667" v="201" actId="255"/>
        <pc:sldMkLst>
          <pc:docMk/>
          <pc:sldMk cId="3384575872" sldId="419"/>
        </pc:sldMkLst>
        <pc:spChg chg="add mod">
          <ac:chgData name="Marius Grobbelaar" userId="f78c0ccbbd61117f" providerId="LiveId" clId="{67257465-BB9F-4B60-B128-293C7CE062F1}" dt="2021-07-28T11:10:46.646" v="194" actId="113"/>
          <ac:spMkLst>
            <pc:docMk/>
            <pc:sldMk cId="3384575872" sldId="419"/>
            <ac:spMk id="6" creationId="{717FA7FB-923C-47F0-B7C0-06AD46E6D268}"/>
          </ac:spMkLst>
        </pc:spChg>
        <pc:spChg chg="add mod">
          <ac:chgData name="Marius Grobbelaar" userId="f78c0ccbbd61117f" providerId="LiveId" clId="{67257465-BB9F-4B60-B128-293C7CE062F1}" dt="2021-07-28T11:12:48.667" v="201" actId="255"/>
          <ac:spMkLst>
            <pc:docMk/>
            <pc:sldMk cId="3384575872" sldId="419"/>
            <ac:spMk id="8" creationId="{9E210420-7D96-4784-BDC1-155777D51083}"/>
          </ac:spMkLst>
        </pc:spChg>
      </pc:sldChg>
      <pc:sldChg chg="addSp modSp add mod">
        <pc:chgData name="Marius Grobbelaar" userId="f78c0ccbbd61117f" providerId="LiveId" clId="{67257465-BB9F-4B60-B128-293C7CE062F1}" dt="2021-07-28T11:13:07.438" v="205" actId="1076"/>
        <pc:sldMkLst>
          <pc:docMk/>
          <pc:sldMk cId="2111544567" sldId="420"/>
        </pc:sldMkLst>
        <pc:spChg chg="add mod">
          <ac:chgData name="Marius Grobbelaar" userId="f78c0ccbbd61117f" providerId="LiveId" clId="{67257465-BB9F-4B60-B128-293C7CE062F1}" dt="2021-07-28T11:13:02.375" v="204" actId="113"/>
          <ac:spMkLst>
            <pc:docMk/>
            <pc:sldMk cId="2111544567" sldId="420"/>
            <ac:spMk id="6" creationId="{94B13507-AC64-431C-808A-538705F52A7B}"/>
          </ac:spMkLst>
        </pc:spChg>
        <pc:picChg chg="add mod">
          <ac:chgData name="Marius Grobbelaar" userId="f78c0ccbbd61117f" providerId="LiveId" clId="{67257465-BB9F-4B60-B128-293C7CE062F1}" dt="2021-07-28T11:13:07.438" v="205" actId="1076"/>
          <ac:picMkLst>
            <pc:docMk/>
            <pc:sldMk cId="2111544567" sldId="420"/>
            <ac:picMk id="8" creationId="{59B6DD64-07E5-4888-87E7-BA75D9A67CB2}"/>
          </ac:picMkLst>
        </pc:picChg>
      </pc:sldChg>
      <pc:sldChg chg="addSp modSp add mod">
        <pc:chgData name="Marius Grobbelaar" userId="f78c0ccbbd61117f" providerId="LiveId" clId="{67257465-BB9F-4B60-B128-293C7CE062F1}" dt="2021-07-28T11:13:28.461" v="211" actId="404"/>
        <pc:sldMkLst>
          <pc:docMk/>
          <pc:sldMk cId="3218108776" sldId="421"/>
        </pc:sldMkLst>
        <pc:spChg chg="add mod">
          <ac:chgData name="Marius Grobbelaar" userId="f78c0ccbbd61117f" providerId="LiveId" clId="{67257465-BB9F-4B60-B128-293C7CE062F1}" dt="2021-07-28T11:13:16.884" v="208" actId="1076"/>
          <ac:spMkLst>
            <pc:docMk/>
            <pc:sldMk cId="3218108776" sldId="421"/>
            <ac:spMk id="6" creationId="{91CAE416-A1A9-4286-9006-DB6333F23212}"/>
          </ac:spMkLst>
        </pc:spChg>
        <pc:spChg chg="add mod">
          <ac:chgData name="Marius Grobbelaar" userId="f78c0ccbbd61117f" providerId="LiveId" clId="{67257465-BB9F-4B60-B128-293C7CE062F1}" dt="2021-07-28T11:13:28.461" v="211" actId="404"/>
          <ac:spMkLst>
            <pc:docMk/>
            <pc:sldMk cId="3218108776" sldId="421"/>
            <ac:spMk id="8" creationId="{AB4CC8C6-74B0-4630-8C87-A756C5805461}"/>
          </ac:spMkLst>
        </pc:spChg>
      </pc:sldChg>
      <pc:sldChg chg="addSp modSp add mod">
        <pc:chgData name="Marius Grobbelaar" userId="f78c0ccbbd61117f" providerId="LiveId" clId="{67257465-BB9F-4B60-B128-293C7CE062F1}" dt="2021-07-28T11:13:58.750" v="215" actId="14100"/>
        <pc:sldMkLst>
          <pc:docMk/>
          <pc:sldMk cId="3977676738" sldId="422"/>
        </pc:sldMkLst>
        <pc:spChg chg="add mod">
          <ac:chgData name="Marius Grobbelaar" userId="f78c0ccbbd61117f" providerId="LiveId" clId="{67257465-BB9F-4B60-B128-293C7CE062F1}" dt="2021-07-28T11:13:51.707" v="213" actId="113"/>
          <ac:spMkLst>
            <pc:docMk/>
            <pc:sldMk cId="3977676738" sldId="422"/>
            <ac:spMk id="6" creationId="{84E69EF1-EEC1-4354-AA6D-5933F88E9181}"/>
          </ac:spMkLst>
        </pc:spChg>
        <pc:spChg chg="add mod">
          <ac:chgData name="Marius Grobbelaar" userId="f78c0ccbbd61117f" providerId="LiveId" clId="{67257465-BB9F-4B60-B128-293C7CE062F1}" dt="2021-07-28T11:13:58.750" v="215" actId="14100"/>
          <ac:spMkLst>
            <pc:docMk/>
            <pc:sldMk cId="3977676738" sldId="422"/>
            <ac:spMk id="8" creationId="{0DD49F1A-D29C-4393-9A1C-BC7985477B39}"/>
          </ac:spMkLst>
        </pc:spChg>
      </pc:sldChg>
      <pc:sldChg chg="addSp modSp add mod">
        <pc:chgData name="Marius Grobbelaar" userId="f78c0ccbbd61117f" providerId="LiveId" clId="{67257465-BB9F-4B60-B128-293C7CE062F1}" dt="2021-07-28T11:14:30.308" v="221" actId="255"/>
        <pc:sldMkLst>
          <pc:docMk/>
          <pc:sldMk cId="4222707288" sldId="423"/>
        </pc:sldMkLst>
        <pc:spChg chg="add mod">
          <ac:chgData name="Marius Grobbelaar" userId="f78c0ccbbd61117f" providerId="LiveId" clId="{67257465-BB9F-4B60-B128-293C7CE062F1}" dt="2021-07-28T11:14:07.173" v="217" actId="113"/>
          <ac:spMkLst>
            <pc:docMk/>
            <pc:sldMk cId="4222707288" sldId="423"/>
            <ac:spMk id="6" creationId="{9D296555-11B1-4D72-98D6-69090EC0C0EF}"/>
          </ac:spMkLst>
        </pc:spChg>
        <pc:spChg chg="add mod">
          <ac:chgData name="Marius Grobbelaar" userId="f78c0ccbbd61117f" providerId="LiveId" clId="{67257465-BB9F-4B60-B128-293C7CE062F1}" dt="2021-07-28T11:14:30.308" v="221" actId="255"/>
          <ac:spMkLst>
            <pc:docMk/>
            <pc:sldMk cId="4222707288" sldId="423"/>
            <ac:spMk id="8" creationId="{0FC2E123-8D5D-45A2-AE0A-E110722C63FD}"/>
          </ac:spMkLst>
        </pc:spChg>
      </pc:sldChg>
      <pc:sldChg chg="addSp modSp add mod">
        <pc:chgData name="Marius Grobbelaar" userId="f78c0ccbbd61117f" providerId="LiveId" clId="{67257465-BB9F-4B60-B128-293C7CE062F1}" dt="2021-07-28T11:14:52.626" v="226" actId="404"/>
        <pc:sldMkLst>
          <pc:docMk/>
          <pc:sldMk cId="4121553455" sldId="424"/>
        </pc:sldMkLst>
        <pc:spChg chg="add mod">
          <ac:chgData name="Marius Grobbelaar" userId="f78c0ccbbd61117f" providerId="LiveId" clId="{67257465-BB9F-4B60-B128-293C7CE062F1}" dt="2021-07-28T11:14:39.009" v="223" actId="113"/>
          <ac:spMkLst>
            <pc:docMk/>
            <pc:sldMk cId="4121553455" sldId="424"/>
            <ac:spMk id="6" creationId="{6744E102-1BED-4F84-92D6-CA88B49FFADF}"/>
          </ac:spMkLst>
        </pc:spChg>
        <pc:spChg chg="add mod">
          <ac:chgData name="Marius Grobbelaar" userId="f78c0ccbbd61117f" providerId="LiveId" clId="{67257465-BB9F-4B60-B128-293C7CE062F1}" dt="2021-07-28T11:14:52.626" v="226" actId="404"/>
          <ac:spMkLst>
            <pc:docMk/>
            <pc:sldMk cId="4121553455" sldId="424"/>
            <ac:spMk id="8" creationId="{5A98CBA5-837C-4A7D-B2C0-8942210E5297}"/>
          </ac:spMkLst>
        </pc:spChg>
      </pc:sldChg>
      <pc:sldChg chg="addSp modSp add mod">
        <pc:chgData name="Marius Grobbelaar" userId="f78c0ccbbd61117f" providerId="LiveId" clId="{67257465-BB9F-4B60-B128-293C7CE062F1}" dt="2021-07-28T11:15:12.618" v="230" actId="404"/>
        <pc:sldMkLst>
          <pc:docMk/>
          <pc:sldMk cId="1351805283" sldId="425"/>
        </pc:sldMkLst>
        <pc:spChg chg="add mod">
          <ac:chgData name="Marius Grobbelaar" userId="f78c0ccbbd61117f" providerId="LiveId" clId="{67257465-BB9F-4B60-B128-293C7CE062F1}" dt="2021-07-28T11:15:00.674" v="227" actId="1076"/>
          <ac:spMkLst>
            <pc:docMk/>
            <pc:sldMk cId="1351805283" sldId="425"/>
            <ac:spMk id="6" creationId="{13F63654-7DB0-48DB-8ADD-0A896F680B83}"/>
          </ac:spMkLst>
        </pc:spChg>
        <pc:spChg chg="add mod">
          <ac:chgData name="Marius Grobbelaar" userId="f78c0ccbbd61117f" providerId="LiveId" clId="{67257465-BB9F-4B60-B128-293C7CE062F1}" dt="2021-07-28T11:15:12.618" v="230" actId="404"/>
          <ac:spMkLst>
            <pc:docMk/>
            <pc:sldMk cId="1351805283" sldId="425"/>
            <ac:spMk id="8" creationId="{AF35CC4D-827D-4E8F-87CB-53286F934DE6}"/>
          </ac:spMkLst>
        </pc:spChg>
      </pc:sldChg>
      <pc:sldChg chg="addSp modSp add mod">
        <pc:chgData name="Marius Grobbelaar" userId="f78c0ccbbd61117f" providerId="LiveId" clId="{67257465-BB9F-4B60-B128-293C7CE062F1}" dt="2021-07-28T11:15:32.653" v="235" actId="404"/>
        <pc:sldMkLst>
          <pc:docMk/>
          <pc:sldMk cId="1212518197" sldId="426"/>
        </pc:sldMkLst>
        <pc:spChg chg="add mod">
          <ac:chgData name="Marius Grobbelaar" userId="f78c0ccbbd61117f" providerId="LiveId" clId="{67257465-BB9F-4B60-B128-293C7CE062F1}" dt="2021-07-28T11:15:21.883" v="232" actId="113"/>
          <ac:spMkLst>
            <pc:docMk/>
            <pc:sldMk cId="1212518197" sldId="426"/>
            <ac:spMk id="6" creationId="{E8AFE210-7B60-400F-901A-CBCBC64F02E6}"/>
          </ac:spMkLst>
        </pc:spChg>
        <pc:spChg chg="add mod">
          <ac:chgData name="Marius Grobbelaar" userId="f78c0ccbbd61117f" providerId="LiveId" clId="{67257465-BB9F-4B60-B128-293C7CE062F1}" dt="2021-07-28T11:15:32.653" v="235" actId="404"/>
          <ac:spMkLst>
            <pc:docMk/>
            <pc:sldMk cId="1212518197" sldId="426"/>
            <ac:spMk id="8" creationId="{42C2B384-ED8D-402D-8943-140F66E5C09F}"/>
          </ac:spMkLst>
        </pc:spChg>
      </pc:sldChg>
      <pc:sldChg chg="addSp modSp add mod">
        <pc:chgData name="Marius Grobbelaar" userId="f78c0ccbbd61117f" providerId="LiveId" clId="{67257465-BB9F-4B60-B128-293C7CE062F1}" dt="2021-07-28T11:15:56.380" v="249" actId="404"/>
        <pc:sldMkLst>
          <pc:docMk/>
          <pc:sldMk cId="1450125674" sldId="427"/>
        </pc:sldMkLst>
        <pc:spChg chg="add mod">
          <ac:chgData name="Marius Grobbelaar" userId="f78c0ccbbd61117f" providerId="LiveId" clId="{67257465-BB9F-4B60-B128-293C7CE062F1}" dt="2021-07-28T11:15:40.062" v="237" actId="113"/>
          <ac:spMkLst>
            <pc:docMk/>
            <pc:sldMk cId="1450125674" sldId="427"/>
            <ac:spMk id="6" creationId="{042B85CB-3035-4147-B7CC-0792762BA6C0}"/>
          </ac:spMkLst>
        </pc:spChg>
        <pc:spChg chg="add mod">
          <ac:chgData name="Marius Grobbelaar" userId="f78c0ccbbd61117f" providerId="LiveId" clId="{67257465-BB9F-4B60-B128-293C7CE062F1}" dt="2021-07-28T11:15:56.380" v="249" actId="404"/>
          <ac:spMkLst>
            <pc:docMk/>
            <pc:sldMk cId="1450125674" sldId="427"/>
            <ac:spMk id="8" creationId="{D19DA73C-0CA1-4036-AA1F-3E52879509C5}"/>
          </ac:spMkLst>
        </pc:spChg>
      </pc:sldChg>
      <pc:sldChg chg="addSp modSp add mod">
        <pc:chgData name="Marius Grobbelaar" userId="f78c0ccbbd61117f" providerId="LiveId" clId="{67257465-BB9F-4B60-B128-293C7CE062F1}" dt="2021-07-28T11:19:17.993" v="260" actId="404"/>
        <pc:sldMkLst>
          <pc:docMk/>
          <pc:sldMk cId="1545407551" sldId="428"/>
        </pc:sldMkLst>
        <pc:spChg chg="add mod">
          <ac:chgData name="Marius Grobbelaar" userId="f78c0ccbbd61117f" providerId="LiveId" clId="{67257465-BB9F-4B60-B128-293C7CE062F1}" dt="2021-07-28T11:19:02.175" v="252" actId="113"/>
          <ac:spMkLst>
            <pc:docMk/>
            <pc:sldMk cId="1545407551" sldId="428"/>
            <ac:spMk id="6" creationId="{2D4DE701-CBB4-47CF-AD57-0B778B634196}"/>
          </ac:spMkLst>
        </pc:spChg>
        <pc:spChg chg="add mod">
          <ac:chgData name="Marius Grobbelaar" userId="f78c0ccbbd61117f" providerId="LiveId" clId="{67257465-BB9F-4B60-B128-293C7CE062F1}" dt="2021-07-28T11:19:17.993" v="260" actId="404"/>
          <ac:spMkLst>
            <pc:docMk/>
            <pc:sldMk cId="1545407551" sldId="428"/>
            <ac:spMk id="8" creationId="{0332F692-17A7-42AE-A4E7-E592F65DC49C}"/>
          </ac:spMkLst>
        </pc:spChg>
      </pc:sldChg>
      <pc:sldChg chg="addSp modSp add mod">
        <pc:chgData name="Marius Grobbelaar" userId="f78c0ccbbd61117f" providerId="LiveId" clId="{67257465-BB9F-4B60-B128-293C7CE062F1}" dt="2021-07-28T11:20:03.722" v="281" actId="122"/>
        <pc:sldMkLst>
          <pc:docMk/>
          <pc:sldMk cId="3551971613" sldId="429"/>
        </pc:sldMkLst>
        <pc:spChg chg="add mod">
          <ac:chgData name="Marius Grobbelaar" userId="f78c0ccbbd61117f" providerId="LiveId" clId="{67257465-BB9F-4B60-B128-293C7CE062F1}" dt="2021-07-28T11:19:35.873" v="263" actId="113"/>
          <ac:spMkLst>
            <pc:docMk/>
            <pc:sldMk cId="3551971613" sldId="429"/>
            <ac:spMk id="6" creationId="{FA75DA81-EEA2-4959-84A2-A61FB9A2BB62}"/>
          </ac:spMkLst>
        </pc:spChg>
        <pc:spChg chg="add mod">
          <ac:chgData name="Marius Grobbelaar" userId="f78c0ccbbd61117f" providerId="LiveId" clId="{67257465-BB9F-4B60-B128-293C7CE062F1}" dt="2021-07-28T11:20:03.722" v="281" actId="122"/>
          <ac:spMkLst>
            <pc:docMk/>
            <pc:sldMk cId="3551971613" sldId="429"/>
            <ac:spMk id="8" creationId="{9A0F4915-D4F2-4967-A452-63E6493BA95C}"/>
          </ac:spMkLst>
        </pc:spChg>
      </pc:sldChg>
      <pc:sldChg chg="addSp modSp add mod ord">
        <pc:chgData name="Marius Grobbelaar" userId="f78c0ccbbd61117f" providerId="LiveId" clId="{67257465-BB9F-4B60-B128-293C7CE062F1}" dt="2021-07-28T10:49:41.359" v="91" actId="14100"/>
        <pc:sldMkLst>
          <pc:docMk/>
          <pc:sldMk cId="3031963000" sldId="430"/>
        </pc:sldMkLst>
        <pc:spChg chg="add mod">
          <ac:chgData name="Marius Grobbelaar" userId="f78c0ccbbd61117f" providerId="LiveId" clId="{67257465-BB9F-4B60-B128-293C7CE062F1}" dt="2021-07-28T10:49:32.600" v="89" actId="113"/>
          <ac:spMkLst>
            <pc:docMk/>
            <pc:sldMk cId="3031963000" sldId="430"/>
            <ac:spMk id="6" creationId="{4AAE01B7-2CFA-4213-9CEF-BA78D353228B}"/>
          </ac:spMkLst>
        </pc:spChg>
        <pc:spChg chg="add mod">
          <ac:chgData name="Marius Grobbelaar" userId="f78c0ccbbd61117f" providerId="LiveId" clId="{67257465-BB9F-4B60-B128-293C7CE062F1}" dt="2021-07-28T10:49:41.359" v="91" actId="14100"/>
          <ac:spMkLst>
            <pc:docMk/>
            <pc:sldMk cId="3031963000" sldId="430"/>
            <ac:spMk id="8" creationId="{54D8BD85-7FBC-446A-A46A-139C66783C0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44035"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21366829-C2A0-4959-B592-08B220B64025}" type="datetimeFigureOut">
              <a:rPr lang="en-US"/>
              <a:pPr>
                <a:defRPr/>
              </a:pPr>
              <a:t>7/28/2021</a:t>
            </a:fld>
            <a:endParaRPr lang="en-US"/>
          </a:p>
        </p:txBody>
      </p:sp>
      <p:sp>
        <p:nvSpPr>
          <p:cNvPr id="44036"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44037"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09F250C-2446-461E-99D3-83257EDBEAE8}" type="slidenum">
              <a:rPr lang="en-US"/>
              <a:pPr>
                <a:defRPr/>
              </a:pPr>
              <a:t>‹#›</a:t>
            </a:fld>
            <a:endParaRPr lang="en-US"/>
          </a:p>
        </p:txBody>
      </p:sp>
    </p:spTree>
    <p:extLst>
      <p:ext uri="{BB962C8B-B14F-4D97-AF65-F5344CB8AC3E}">
        <p14:creationId xmlns:p14="http://schemas.microsoft.com/office/powerpoint/2010/main" val="8545292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076575" cy="511175"/>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lvl1pPr defTabSz="990600">
              <a:defRPr sz="1300">
                <a:latin typeface="Calibri" pitchFamily="34" charset="0"/>
              </a:defRPr>
            </a:lvl1pPr>
          </a:lstStyle>
          <a:p>
            <a:pPr>
              <a:defRPr/>
            </a:pPr>
            <a:endParaRPr lang="en-AU"/>
          </a:p>
        </p:txBody>
      </p:sp>
      <p:sp>
        <p:nvSpPr>
          <p:cNvPr id="3" name="Date Placeholder 2"/>
          <p:cNvSpPr>
            <a:spLocks noGrp="1"/>
          </p:cNvSpPr>
          <p:nvPr>
            <p:ph type="dt" idx="1"/>
          </p:nvPr>
        </p:nvSpPr>
        <p:spPr bwMode="auto">
          <a:xfrm>
            <a:off x="4021138" y="0"/>
            <a:ext cx="3076575" cy="511175"/>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lvl1pPr algn="r" defTabSz="990600">
              <a:defRPr sz="1300">
                <a:latin typeface="Calibri" pitchFamily="34" charset="0"/>
              </a:defRPr>
            </a:lvl1pPr>
          </a:lstStyle>
          <a:p>
            <a:pPr>
              <a:defRPr/>
            </a:pPr>
            <a:fld id="{561CF55E-B248-4146-9A13-761331EC8C7E}" type="datetimeFigureOut">
              <a:rPr lang="en-US"/>
              <a:pPr>
                <a:defRPr/>
              </a:pPr>
              <a:t>7/28/2021</a:t>
            </a:fld>
            <a:endParaRPr lang="en-AU"/>
          </a:p>
        </p:txBody>
      </p:sp>
      <p:sp>
        <p:nvSpPr>
          <p:cNvPr id="4" name="Slide Image Placeholder 3"/>
          <p:cNvSpPr>
            <a:spLocks noGrp="1" noRot="1" noChangeAspect="1"/>
          </p:cNvSpPr>
          <p:nvPr>
            <p:ph type="sldImg" idx="2"/>
          </p:nvPr>
        </p:nvSpPr>
        <p:spPr>
          <a:xfrm>
            <a:off x="990600" y="768350"/>
            <a:ext cx="5118100" cy="3836988"/>
          </a:xfrm>
          <a:prstGeom prst="rect">
            <a:avLst/>
          </a:prstGeom>
          <a:noFill/>
          <a:ln w="12700">
            <a:solidFill>
              <a:prstClr val="black"/>
            </a:solidFill>
          </a:ln>
        </p:spPr>
        <p:txBody>
          <a:bodyPr vert="horz" lIns="91440" tIns="45720" rIns="91440" bIns="45720" rtlCol="0" anchor="ctr"/>
          <a:lstStyle/>
          <a:p>
            <a:pPr lvl="0"/>
            <a:endParaRPr lang="en-AU" noProof="0"/>
          </a:p>
        </p:txBody>
      </p:sp>
      <p:sp>
        <p:nvSpPr>
          <p:cNvPr id="5" name="Notes Placeholder 4"/>
          <p:cNvSpPr>
            <a:spLocks noGrp="1"/>
          </p:cNvSpPr>
          <p:nvPr>
            <p:ph type="body" sz="quarter" idx="3"/>
          </p:nvPr>
        </p:nvSpPr>
        <p:spPr bwMode="auto">
          <a:xfrm>
            <a:off x="709613" y="4860925"/>
            <a:ext cx="5680075" cy="4605338"/>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6" name="Footer Placeholder 5"/>
          <p:cNvSpPr>
            <a:spLocks noGrp="1"/>
          </p:cNvSpPr>
          <p:nvPr>
            <p:ph type="ftr" sz="quarter" idx="4"/>
          </p:nvPr>
        </p:nvSpPr>
        <p:spPr bwMode="auto">
          <a:xfrm>
            <a:off x="0" y="9721850"/>
            <a:ext cx="3076575" cy="511175"/>
          </a:xfrm>
          <a:prstGeom prst="rect">
            <a:avLst/>
          </a:prstGeom>
          <a:noFill/>
          <a:ln w="9525">
            <a:noFill/>
            <a:miter lim="800000"/>
            <a:headEnd/>
            <a:tailEnd/>
          </a:ln>
        </p:spPr>
        <p:txBody>
          <a:bodyPr vert="horz" wrap="square" lIns="99048" tIns="49524" rIns="99048" bIns="49524" numCol="1" anchor="b" anchorCtr="0" compatLnSpc="1">
            <a:prstTxWarp prst="textNoShape">
              <a:avLst/>
            </a:prstTxWarp>
          </a:bodyPr>
          <a:lstStyle>
            <a:lvl1pPr defTabSz="990600">
              <a:defRPr sz="1300">
                <a:latin typeface="Calibri" pitchFamily="34" charset="0"/>
              </a:defRPr>
            </a:lvl1pPr>
          </a:lstStyle>
          <a:p>
            <a:pPr>
              <a:defRPr/>
            </a:pPr>
            <a:endParaRPr lang="en-AU"/>
          </a:p>
        </p:txBody>
      </p:sp>
      <p:sp>
        <p:nvSpPr>
          <p:cNvPr id="7" name="Slide Number Placeholder 6"/>
          <p:cNvSpPr>
            <a:spLocks noGrp="1"/>
          </p:cNvSpPr>
          <p:nvPr>
            <p:ph type="sldNum" sz="quarter" idx="5"/>
          </p:nvPr>
        </p:nvSpPr>
        <p:spPr bwMode="auto">
          <a:xfrm>
            <a:off x="4021138" y="9721850"/>
            <a:ext cx="3076575" cy="511175"/>
          </a:xfrm>
          <a:prstGeom prst="rect">
            <a:avLst/>
          </a:prstGeom>
          <a:noFill/>
          <a:ln w="9525">
            <a:noFill/>
            <a:miter lim="800000"/>
            <a:headEnd/>
            <a:tailEnd/>
          </a:ln>
        </p:spPr>
        <p:txBody>
          <a:bodyPr vert="horz" wrap="square" lIns="99048" tIns="49524" rIns="99048" bIns="49524" numCol="1" anchor="b" anchorCtr="0" compatLnSpc="1">
            <a:prstTxWarp prst="textNoShape">
              <a:avLst/>
            </a:prstTxWarp>
          </a:bodyPr>
          <a:lstStyle>
            <a:lvl1pPr algn="r" defTabSz="990600">
              <a:defRPr sz="1300">
                <a:latin typeface="Calibri" pitchFamily="34" charset="0"/>
              </a:defRPr>
            </a:lvl1pPr>
          </a:lstStyle>
          <a:p>
            <a:pPr>
              <a:defRPr/>
            </a:pPr>
            <a:fld id="{7208B34F-4657-43C2-B88C-D3EE7757987B}" type="slidenum">
              <a:rPr lang="en-AU"/>
              <a:pPr>
                <a:defRPr/>
              </a:pPr>
              <a:t>‹#›</a:t>
            </a:fld>
            <a:endParaRPr lang="en-AU"/>
          </a:p>
        </p:txBody>
      </p:sp>
    </p:spTree>
    <p:extLst>
      <p:ext uri="{BB962C8B-B14F-4D97-AF65-F5344CB8AC3E}">
        <p14:creationId xmlns:p14="http://schemas.microsoft.com/office/powerpoint/2010/main" val="35750805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1</a:t>
            </a:fld>
            <a:endParaRPr lang="en-AU"/>
          </a:p>
        </p:txBody>
      </p:sp>
    </p:spTree>
    <p:extLst>
      <p:ext uri="{BB962C8B-B14F-4D97-AF65-F5344CB8AC3E}">
        <p14:creationId xmlns:p14="http://schemas.microsoft.com/office/powerpoint/2010/main" val="666102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10</a:t>
            </a:fld>
            <a:endParaRPr lang="en-AU"/>
          </a:p>
        </p:txBody>
      </p:sp>
    </p:spTree>
    <p:extLst>
      <p:ext uri="{BB962C8B-B14F-4D97-AF65-F5344CB8AC3E}">
        <p14:creationId xmlns:p14="http://schemas.microsoft.com/office/powerpoint/2010/main" val="2367948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11</a:t>
            </a:fld>
            <a:endParaRPr lang="en-AU"/>
          </a:p>
        </p:txBody>
      </p:sp>
    </p:spTree>
    <p:extLst>
      <p:ext uri="{BB962C8B-B14F-4D97-AF65-F5344CB8AC3E}">
        <p14:creationId xmlns:p14="http://schemas.microsoft.com/office/powerpoint/2010/main" val="4015654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12</a:t>
            </a:fld>
            <a:endParaRPr lang="en-AU"/>
          </a:p>
        </p:txBody>
      </p:sp>
    </p:spTree>
    <p:extLst>
      <p:ext uri="{BB962C8B-B14F-4D97-AF65-F5344CB8AC3E}">
        <p14:creationId xmlns:p14="http://schemas.microsoft.com/office/powerpoint/2010/main" val="2903903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13</a:t>
            </a:fld>
            <a:endParaRPr lang="en-AU"/>
          </a:p>
        </p:txBody>
      </p:sp>
    </p:spTree>
    <p:extLst>
      <p:ext uri="{BB962C8B-B14F-4D97-AF65-F5344CB8AC3E}">
        <p14:creationId xmlns:p14="http://schemas.microsoft.com/office/powerpoint/2010/main" val="3725448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14</a:t>
            </a:fld>
            <a:endParaRPr lang="en-AU"/>
          </a:p>
        </p:txBody>
      </p:sp>
    </p:spTree>
    <p:extLst>
      <p:ext uri="{BB962C8B-B14F-4D97-AF65-F5344CB8AC3E}">
        <p14:creationId xmlns:p14="http://schemas.microsoft.com/office/powerpoint/2010/main" val="2460913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15</a:t>
            </a:fld>
            <a:endParaRPr lang="en-AU"/>
          </a:p>
        </p:txBody>
      </p:sp>
    </p:spTree>
    <p:extLst>
      <p:ext uri="{BB962C8B-B14F-4D97-AF65-F5344CB8AC3E}">
        <p14:creationId xmlns:p14="http://schemas.microsoft.com/office/powerpoint/2010/main" val="1292210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16</a:t>
            </a:fld>
            <a:endParaRPr lang="en-AU"/>
          </a:p>
        </p:txBody>
      </p:sp>
    </p:spTree>
    <p:extLst>
      <p:ext uri="{BB962C8B-B14F-4D97-AF65-F5344CB8AC3E}">
        <p14:creationId xmlns:p14="http://schemas.microsoft.com/office/powerpoint/2010/main" val="2408678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17</a:t>
            </a:fld>
            <a:endParaRPr lang="en-AU"/>
          </a:p>
        </p:txBody>
      </p:sp>
    </p:spTree>
    <p:extLst>
      <p:ext uri="{BB962C8B-B14F-4D97-AF65-F5344CB8AC3E}">
        <p14:creationId xmlns:p14="http://schemas.microsoft.com/office/powerpoint/2010/main" val="30712445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18</a:t>
            </a:fld>
            <a:endParaRPr lang="en-AU"/>
          </a:p>
        </p:txBody>
      </p:sp>
    </p:spTree>
    <p:extLst>
      <p:ext uri="{BB962C8B-B14F-4D97-AF65-F5344CB8AC3E}">
        <p14:creationId xmlns:p14="http://schemas.microsoft.com/office/powerpoint/2010/main" val="2591065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19</a:t>
            </a:fld>
            <a:endParaRPr lang="en-AU"/>
          </a:p>
        </p:txBody>
      </p:sp>
    </p:spTree>
    <p:extLst>
      <p:ext uri="{BB962C8B-B14F-4D97-AF65-F5344CB8AC3E}">
        <p14:creationId xmlns:p14="http://schemas.microsoft.com/office/powerpoint/2010/main" val="1662422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2</a:t>
            </a:fld>
            <a:endParaRPr lang="en-AU"/>
          </a:p>
        </p:txBody>
      </p:sp>
    </p:spTree>
    <p:extLst>
      <p:ext uri="{BB962C8B-B14F-4D97-AF65-F5344CB8AC3E}">
        <p14:creationId xmlns:p14="http://schemas.microsoft.com/office/powerpoint/2010/main" val="37662562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20</a:t>
            </a:fld>
            <a:endParaRPr lang="en-AU"/>
          </a:p>
        </p:txBody>
      </p:sp>
    </p:spTree>
    <p:extLst>
      <p:ext uri="{BB962C8B-B14F-4D97-AF65-F5344CB8AC3E}">
        <p14:creationId xmlns:p14="http://schemas.microsoft.com/office/powerpoint/2010/main" val="16816342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21</a:t>
            </a:fld>
            <a:endParaRPr lang="en-AU"/>
          </a:p>
        </p:txBody>
      </p:sp>
    </p:spTree>
    <p:extLst>
      <p:ext uri="{BB962C8B-B14F-4D97-AF65-F5344CB8AC3E}">
        <p14:creationId xmlns:p14="http://schemas.microsoft.com/office/powerpoint/2010/main" val="796051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22</a:t>
            </a:fld>
            <a:endParaRPr lang="en-AU"/>
          </a:p>
        </p:txBody>
      </p:sp>
    </p:spTree>
    <p:extLst>
      <p:ext uri="{BB962C8B-B14F-4D97-AF65-F5344CB8AC3E}">
        <p14:creationId xmlns:p14="http://schemas.microsoft.com/office/powerpoint/2010/main" val="2386529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23</a:t>
            </a:fld>
            <a:endParaRPr lang="en-AU"/>
          </a:p>
        </p:txBody>
      </p:sp>
    </p:spTree>
    <p:extLst>
      <p:ext uri="{BB962C8B-B14F-4D97-AF65-F5344CB8AC3E}">
        <p14:creationId xmlns:p14="http://schemas.microsoft.com/office/powerpoint/2010/main" val="17217340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24</a:t>
            </a:fld>
            <a:endParaRPr lang="en-AU"/>
          </a:p>
        </p:txBody>
      </p:sp>
    </p:spTree>
    <p:extLst>
      <p:ext uri="{BB962C8B-B14F-4D97-AF65-F5344CB8AC3E}">
        <p14:creationId xmlns:p14="http://schemas.microsoft.com/office/powerpoint/2010/main" val="23952521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25</a:t>
            </a:fld>
            <a:endParaRPr lang="en-AU"/>
          </a:p>
        </p:txBody>
      </p:sp>
    </p:spTree>
    <p:extLst>
      <p:ext uri="{BB962C8B-B14F-4D97-AF65-F5344CB8AC3E}">
        <p14:creationId xmlns:p14="http://schemas.microsoft.com/office/powerpoint/2010/main" val="14381229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26</a:t>
            </a:fld>
            <a:endParaRPr lang="en-AU"/>
          </a:p>
        </p:txBody>
      </p:sp>
    </p:spTree>
    <p:extLst>
      <p:ext uri="{BB962C8B-B14F-4D97-AF65-F5344CB8AC3E}">
        <p14:creationId xmlns:p14="http://schemas.microsoft.com/office/powerpoint/2010/main" val="1753447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3</a:t>
            </a:fld>
            <a:endParaRPr lang="en-AU"/>
          </a:p>
        </p:txBody>
      </p:sp>
    </p:spTree>
    <p:extLst>
      <p:ext uri="{BB962C8B-B14F-4D97-AF65-F5344CB8AC3E}">
        <p14:creationId xmlns:p14="http://schemas.microsoft.com/office/powerpoint/2010/main" val="890998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4</a:t>
            </a:fld>
            <a:endParaRPr lang="en-AU"/>
          </a:p>
        </p:txBody>
      </p:sp>
    </p:spTree>
    <p:extLst>
      <p:ext uri="{BB962C8B-B14F-4D97-AF65-F5344CB8AC3E}">
        <p14:creationId xmlns:p14="http://schemas.microsoft.com/office/powerpoint/2010/main" val="398821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5</a:t>
            </a:fld>
            <a:endParaRPr lang="en-AU"/>
          </a:p>
        </p:txBody>
      </p:sp>
    </p:spTree>
    <p:extLst>
      <p:ext uri="{BB962C8B-B14F-4D97-AF65-F5344CB8AC3E}">
        <p14:creationId xmlns:p14="http://schemas.microsoft.com/office/powerpoint/2010/main" val="795275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6</a:t>
            </a:fld>
            <a:endParaRPr lang="en-AU"/>
          </a:p>
        </p:txBody>
      </p:sp>
    </p:spTree>
    <p:extLst>
      <p:ext uri="{BB962C8B-B14F-4D97-AF65-F5344CB8AC3E}">
        <p14:creationId xmlns:p14="http://schemas.microsoft.com/office/powerpoint/2010/main" val="1601691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7</a:t>
            </a:fld>
            <a:endParaRPr lang="en-AU"/>
          </a:p>
        </p:txBody>
      </p:sp>
    </p:spTree>
    <p:extLst>
      <p:ext uri="{BB962C8B-B14F-4D97-AF65-F5344CB8AC3E}">
        <p14:creationId xmlns:p14="http://schemas.microsoft.com/office/powerpoint/2010/main" val="251764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8</a:t>
            </a:fld>
            <a:endParaRPr lang="en-AU"/>
          </a:p>
        </p:txBody>
      </p:sp>
    </p:spTree>
    <p:extLst>
      <p:ext uri="{BB962C8B-B14F-4D97-AF65-F5344CB8AC3E}">
        <p14:creationId xmlns:p14="http://schemas.microsoft.com/office/powerpoint/2010/main" val="2261118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9</a:t>
            </a:fld>
            <a:endParaRPr lang="en-AU"/>
          </a:p>
        </p:txBody>
      </p:sp>
    </p:spTree>
    <p:extLst>
      <p:ext uri="{BB962C8B-B14F-4D97-AF65-F5344CB8AC3E}">
        <p14:creationId xmlns:p14="http://schemas.microsoft.com/office/powerpoint/2010/main" val="2951813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Times New Roman" pitchFamily="18" charset="0"/>
                <a:cs typeface="Times New Roman" pitchFamily="18" charset="0"/>
              </a:defRPr>
            </a:lvl1p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p>
        </p:txBody>
      </p:sp>
      <p:sp>
        <p:nvSpPr>
          <p:cNvPr id="5" name="Footer Placeholder 4"/>
          <p:cNvSpPr>
            <a:spLocks noGrp="1"/>
          </p:cNvSpPr>
          <p:nvPr>
            <p:ph type="ftr" sz="quarter" idx="11"/>
          </p:nvPr>
        </p:nvSpPr>
        <p:spPr/>
        <p:txBody>
          <a:bodyPr/>
          <a:lstStyle>
            <a:lvl1pPr>
              <a:defRPr/>
            </a:lvl1pPr>
          </a:lstStyle>
          <a:p>
            <a:pPr>
              <a:defRPr/>
            </a:pPr>
            <a:r>
              <a:rPr lang="en-AU"/>
              <a:t>Copyright @ 2020 NSRIC Inc.–All rights reserved **OE Division** https://www.nsric.ca</a:t>
            </a:r>
          </a:p>
        </p:txBody>
      </p:sp>
      <p:sp>
        <p:nvSpPr>
          <p:cNvPr id="6" name="Slide Number Placeholder 5"/>
          <p:cNvSpPr>
            <a:spLocks noGrp="1"/>
          </p:cNvSpPr>
          <p:nvPr>
            <p:ph type="sldNum" sz="quarter" idx="12"/>
          </p:nvPr>
        </p:nvSpPr>
        <p:spPr/>
        <p:txBody>
          <a:bodyPr/>
          <a:lstStyle>
            <a:lvl1pPr>
              <a:defRPr/>
            </a:lvl1pPr>
          </a:lstStyle>
          <a:p>
            <a:pPr>
              <a:defRPr/>
            </a:pPr>
            <a:fld id="{FD6C4FA6-7C82-4F6E-B3D0-F9DEFB1346CA}" type="slidenum">
              <a:rPr lang="en-AU"/>
              <a:pPr>
                <a:defRPr/>
              </a:pPr>
              <a:t>‹#›</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p>
        </p:txBody>
      </p:sp>
      <p:sp>
        <p:nvSpPr>
          <p:cNvPr id="5" name="Footer Placeholder 4"/>
          <p:cNvSpPr>
            <a:spLocks noGrp="1"/>
          </p:cNvSpPr>
          <p:nvPr>
            <p:ph type="ftr" sz="quarter" idx="11"/>
          </p:nvPr>
        </p:nvSpPr>
        <p:spPr/>
        <p:txBody>
          <a:bodyPr/>
          <a:lstStyle>
            <a:lvl1pPr>
              <a:defRPr/>
            </a:lvl1pPr>
          </a:lstStyle>
          <a:p>
            <a:pPr>
              <a:defRPr/>
            </a:pPr>
            <a:r>
              <a:rPr lang="en-AU"/>
              <a:t>Copyright @ 2020 NSRIC Inc.–All rights reserved **OE Division** https://www.nsric.ca</a:t>
            </a:r>
          </a:p>
        </p:txBody>
      </p:sp>
      <p:sp>
        <p:nvSpPr>
          <p:cNvPr id="6" name="Slide Number Placeholder 5"/>
          <p:cNvSpPr>
            <a:spLocks noGrp="1"/>
          </p:cNvSpPr>
          <p:nvPr>
            <p:ph type="sldNum" sz="quarter" idx="12"/>
          </p:nvPr>
        </p:nvSpPr>
        <p:spPr/>
        <p:txBody>
          <a:bodyPr/>
          <a:lstStyle>
            <a:lvl1pPr>
              <a:defRPr/>
            </a:lvl1pPr>
          </a:lstStyle>
          <a:p>
            <a:pPr>
              <a:defRPr/>
            </a:pPr>
            <a:fld id="{875D2CA6-44F1-451B-B2C9-9C2CD8CE2D4E}" type="slidenum">
              <a:rPr lang="en-AU"/>
              <a:pPr>
                <a:defRPr/>
              </a:pPr>
              <a:t>‹#›</a:t>
            </a:fld>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7"/>
          <p:cNvCxnSpPr/>
          <p:nvPr userDrawn="1"/>
        </p:nvCxnSpPr>
        <p:spPr>
          <a:xfrm>
            <a:off x="0" y="785813"/>
            <a:ext cx="9144000" cy="1587"/>
          </a:xfrm>
          <a:prstGeom prst="line">
            <a:avLst/>
          </a:prstGeom>
          <a:ln w="1270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Connector 25"/>
          <p:cNvCxnSpPr>
            <a:cxnSpLocks noChangeShapeType="1"/>
          </p:cNvCxnSpPr>
          <p:nvPr userDrawn="1"/>
        </p:nvCxnSpPr>
        <p:spPr bwMode="auto">
          <a:xfrm>
            <a:off x="0" y="6572250"/>
            <a:ext cx="9144000" cy="1588"/>
          </a:xfrm>
          <a:prstGeom prst="line">
            <a:avLst/>
          </a:prstGeom>
          <a:noFill/>
          <a:ln w="38100" algn="ctr">
            <a:solidFill>
              <a:srgbClr val="808080"/>
            </a:solidFill>
            <a:round/>
            <a:headEnd/>
            <a:tailEnd/>
          </a:ln>
        </p:spPr>
      </p:cxnSp>
      <p:sp>
        <p:nvSpPr>
          <p:cNvPr id="2" name="Title 1"/>
          <p:cNvSpPr>
            <a:spLocks noGrp="1"/>
          </p:cNvSpPr>
          <p:nvPr>
            <p:ph type="title"/>
          </p:nvPr>
        </p:nvSpPr>
        <p:spPr>
          <a:xfrm>
            <a:off x="0" y="-24"/>
            <a:ext cx="9144000" cy="725470"/>
          </a:xfrm>
        </p:spPr>
        <p:txBody>
          <a:bodyPr/>
          <a:lstStyle>
            <a:lvl1pPr>
              <a:defRPr>
                <a:latin typeface="Times New Roman" pitchFamily="18" charset="0"/>
                <a:cs typeface="Times New Roman" pitchFamily="18" charset="0"/>
              </a:defRPr>
            </a:lvl1pPr>
          </a:lstStyle>
          <a:p>
            <a:r>
              <a:rPr lang="en-US" dirty="0"/>
              <a:t>Click to edit Master title style</a:t>
            </a:r>
            <a:endParaRPr lang="en-AU" dirty="0"/>
          </a:p>
        </p:txBody>
      </p:sp>
      <p:sp>
        <p:nvSpPr>
          <p:cNvPr id="3" name="Content Placeholder 2"/>
          <p:cNvSpPr>
            <a:spLocks noGrp="1"/>
          </p:cNvSpPr>
          <p:nvPr>
            <p:ph idx="1"/>
          </p:nvPr>
        </p:nvSpPr>
        <p:spPr>
          <a:xfrm>
            <a:off x="457200" y="928670"/>
            <a:ext cx="8543956" cy="5500726"/>
          </a:xfrm>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4"/>
          <p:cNvSpPr>
            <a:spLocks noGrp="1"/>
          </p:cNvSpPr>
          <p:nvPr>
            <p:ph type="ftr" sz="quarter" idx="10"/>
          </p:nvPr>
        </p:nvSpPr>
        <p:spPr>
          <a:xfrm>
            <a:off x="33338" y="6572250"/>
            <a:ext cx="7562850" cy="285750"/>
          </a:xfrm>
        </p:spPr>
        <p:txBody>
          <a:bodyPr/>
          <a:lstStyle>
            <a:lvl1pPr algn="l">
              <a:defRPr smtClean="0">
                <a:solidFill>
                  <a:srgbClr val="808080"/>
                </a:solidFill>
                <a:latin typeface="Times New Roman" pitchFamily="18" charset="0"/>
                <a:cs typeface="Times New Roman" pitchFamily="18" charset="0"/>
              </a:defRPr>
            </a:lvl1pPr>
          </a:lstStyle>
          <a:p>
            <a:pPr>
              <a:defRPr/>
            </a:pPr>
            <a:r>
              <a:rPr lang="en-AU"/>
              <a:t>Copyright @ 2020 NSRIC Inc.–All rights reserved **OE Division** https://www.nsric.ca</a:t>
            </a:r>
          </a:p>
        </p:txBody>
      </p:sp>
      <p:sp>
        <p:nvSpPr>
          <p:cNvPr id="7" name="Slide Number Placeholder 5"/>
          <p:cNvSpPr>
            <a:spLocks noGrp="1"/>
          </p:cNvSpPr>
          <p:nvPr>
            <p:ph type="sldNum" sz="quarter" idx="11"/>
          </p:nvPr>
        </p:nvSpPr>
        <p:spPr>
          <a:xfrm>
            <a:off x="7858125" y="6572250"/>
            <a:ext cx="1285875" cy="285750"/>
          </a:xfrm>
        </p:spPr>
        <p:txBody>
          <a:bodyPr/>
          <a:lstStyle>
            <a:lvl1pPr>
              <a:defRPr/>
            </a:lvl1pPr>
          </a:lstStyle>
          <a:p>
            <a:pPr>
              <a:defRPr/>
            </a:pPr>
            <a:fld id="{29FC55B1-72B1-4398-A925-DD2EE0F982DB}" type="slidenum">
              <a:rPr lang="en-AU"/>
              <a:pPr>
                <a:defRPr/>
              </a:pPr>
              <a:t>‹#›</a:t>
            </a:fld>
            <a:endParaRPr lang="en-A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p>
        </p:txBody>
      </p:sp>
      <p:sp>
        <p:nvSpPr>
          <p:cNvPr id="5" name="Footer Placeholder 4"/>
          <p:cNvSpPr>
            <a:spLocks noGrp="1"/>
          </p:cNvSpPr>
          <p:nvPr>
            <p:ph type="ftr" sz="quarter" idx="11"/>
          </p:nvPr>
        </p:nvSpPr>
        <p:spPr/>
        <p:txBody>
          <a:bodyPr/>
          <a:lstStyle>
            <a:lvl1pPr>
              <a:defRPr/>
            </a:lvl1pPr>
          </a:lstStyle>
          <a:p>
            <a:pPr>
              <a:defRPr/>
            </a:pPr>
            <a:r>
              <a:rPr lang="en-AU"/>
              <a:t>Copyright @ 2020 NSRIC Inc.–All rights reserved **OE Division** https://www.nsric.ca</a:t>
            </a:r>
          </a:p>
        </p:txBody>
      </p:sp>
      <p:sp>
        <p:nvSpPr>
          <p:cNvPr id="6" name="Slide Number Placeholder 5"/>
          <p:cNvSpPr>
            <a:spLocks noGrp="1"/>
          </p:cNvSpPr>
          <p:nvPr>
            <p:ph type="sldNum" sz="quarter" idx="12"/>
          </p:nvPr>
        </p:nvSpPr>
        <p:spPr/>
        <p:txBody>
          <a:bodyPr/>
          <a:lstStyle>
            <a:lvl1pPr>
              <a:defRPr/>
            </a:lvl1pPr>
          </a:lstStyle>
          <a:p>
            <a:pPr>
              <a:defRPr/>
            </a:pPr>
            <a:fld id="{1015E919-5BD7-4912-8033-E3E398BB38B1}" type="slidenum">
              <a:rPr lang="en-AU"/>
              <a:pPr>
                <a:defRPr/>
              </a:pPr>
              <a:t>‹#›</a:t>
            </a:fld>
            <a:endParaRPr lang="en-A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p>
        </p:txBody>
      </p:sp>
      <p:sp>
        <p:nvSpPr>
          <p:cNvPr id="6" name="Footer Placeholder 4"/>
          <p:cNvSpPr>
            <a:spLocks noGrp="1"/>
          </p:cNvSpPr>
          <p:nvPr>
            <p:ph type="ftr" sz="quarter" idx="11"/>
          </p:nvPr>
        </p:nvSpPr>
        <p:spPr/>
        <p:txBody>
          <a:bodyPr/>
          <a:lstStyle>
            <a:lvl1pPr>
              <a:defRPr/>
            </a:lvl1pPr>
          </a:lstStyle>
          <a:p>
            <a:pPr>
              <a:defRPr/>
            </a:pPr>
            <a:r>
              <a:rPr lang="en-AU"/>
              <a:t>Copyright @ 2020 NSRIC Inc.–All rights reserved **OE Division** https://www.nsric.ca</a:t>
            </a:r>
          </a:p>
        </p:txBody>
      </p:sp>
      <p:sp>
        <p:nvSpPr>
          <p:cNvPr id="7" name="Slide Number Placeholder 5"/>
          <p:cNvSpPr>
            <a:spLocks noGrp="1"/>
          </p:cNvSpPr>
          <p:nvPr>
            <p:ph type="sldNum" sz="quarter" idx="12"/>
          </p:nvPr>
        </p:nvSpPr>
        <p:spPr/>
        <p:txBody>
          <a:bodyPr/>
          <a:lstStyle>
            <a:lvl1pPr>
              <a:defRPr/>
            </a:lvl1pPr>
          </a:lstStyle>
          <a:p>
            <a:pPr>
              <a:defRPr/>
            </a:pPr>
            <a:fld id="{B3664FE8-B0D9-4C05-B81B-4932A3A76014}" type="slidenum">
              <a:rPr lang="en-AU"/>
              <a:pPr>
                <a:defRPr/>
              </a:pPr>
              <a:t>‹#›</a:t>
            </a:fld>
            <a:endParaRPr lang="en-A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p>
        </p:txBody>
      </p:sp>
      <p:sp>
        <p:nvSpPr>
          <p:cNvPr id="8" name="Footer Placeholder 4"/>
          <p:cNvSpPr>
            <a:spLocks noGrp="1"/>
          </p:cNvSpPr>
          <p:nvPr>
            <p:ph type="ftr" sz="quarter" idx="11"/>
          </p:nvPr>
        </p:nvSpPr>
        <p:spPr/>
        <p:txBody>
          <a:bodyPr/>
          <a:lstStyle>
            <a:lvl1pPr>
              <a:defRPr/>
            </a:lvl1pPr>
          </a:lstStyle>
          <a:p>
            <a:pPr>
              <a:defRPr/>
            </a:pPr>
            <a:r>
              <a:rPr lang="en-AU"/>
              <a:t>Copyright @ 2020 NSRIC Inc.–All rights reserved **OE Division** https://www.nsric.ca</a:t>
            </a:r>
          </a:p>
        </p:txBody>
      </p:sp>
      <p:sp>
        <p:nvSpPr>
          <p:cNvPr id="9" name="Slide Number Placeholder 5"/>
          <p:cNvSpPr>
            <a:spLocks noGrp="1"/>
          </p:cNvSpPr>
          <p:nvPr>
            <p:ph type="sldNum" sz="quarter" idx="12"/>
          </p:nvPr>
        </p:nvSpPr>
        <p:spPr/>
        <p:txBody>
          <a:bodyPr/>
          <a:lstStyle>
            <a:lvl1pPr>
              <a:defRPr/>
            </a:lvl1pPr>
          </a:lstStyle>
          <a:p>
            <a:pPr>
              <a:defRPr/>
            </a:pPr>
            <a:fld id="{727349E7-26C7-48C6-B0EA-976DAF694999}" type="slidenum">
              <a:rPr lang="en-AU"/>
              <a:pPr>
                <a:defRPr/>
              </a:pPr>
              <a:t>‹#›</a:t>
            </a:fld>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p>
        </p:txBody>
      </p:sp>
      <p:sp>
        <p:nvSpPr>
          <p:cNvPr id="4" name="Footer Placeholder 4"/>
          <p:cNvSpPr>
            <a:spLocks noGrp="1"/>
          </p:cNvSpPr>
          <p:nvPr>
            <p:ph type="ftr" sz="quarter" idx="11"/>
          </p:nvPr>
        </p:nvSpPr>
        <p:spPr/>
        <p:txBody>
          <a:bodyPr/>
          <a:lstStyle>
            <a:lvl1pPr>
              <a:defRPr/>
            </a:lvl1pPr>
          </a:lstStyle>
          <a:p>
            <a:pPr>
              <a:defRPr/>
            </a:pPr>
            <a:r>
              <a:rPr lang="en-AU"/>
              <a:t>Copyright @ 2020 NSRIC Inc.–All rights reserved **OE Division** https://www.nsric.ca</a:t>
            </a:r>
          </a:p>
        </p:txBody>
      </p:sp>
      <p:sp>
        <p:nvSpPr>
          <p:cNvPr id="5" name="Slide Number Placeholder 5"/>
          <p:cNvSpPr>
            <a:spLocks noGrp="1"/>
          </p:cNvSpPr>
          <p:nvPr>
            <p:ph type="sldNum" sz="quarter" idx="12"/>
          </p:nvPr>
        </p:nvSpPr>
        <p:spPr/>
        <p:txBody>
          <a:bodyPr/>
          <a:lstStyle>
            <a:lvl1pPr>
              <a:defRPr/>
            </a:lvl1pPr>
          </a:lstStyle>
          <a:p>
            <a:pPr>
              <a:defRPr/>
            </a:pPr>
            <a:fld id="{7DBEB4AB-301E-462B-8E73-E9871DB77C74}" type="slidenum">
              <a:rPr lang="en-AU"/>
              <a:pPr>
                <a:defRPr/>
              </a:pPr>
              <a:t>‹#›</a:t>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p>
        </p:txBody>
      </p:sp>
      <p:sp>
        <p:nvSpPr>
          <p:cNvPr id="3" name="Footer Placeholder 4"/>
          <p:cNvSpPr>
            <a:spLocks noGrp="1"/>
          </p:cNvSpPr>
          <p:nvPr>
            <p:ph type="ftr" sz="quarter" idx="11"/>
          </p:nvPr>
        </p:nvSpPr>
        <p:spPr/>
        <p:txBody>
          <a:bodyPr/>
          <a:lstStyle>
            <a:lvl1pPr>
              <a:defRPr/>
            </a:lvl1pPr>
          </a:lstStyle>
          <a:p>
            <a:pPr>
              <a:defRPr/>
            </a:pPr>
            <a:r>
              <a:rPr lang="en-AU"/>
              <a:t>Copyright @ 2020 NSRIC Inc.–All rights reserved **OE Division** https://www.nsric.ca</a:t>
            </a:r>
          </a:p>
        </p:txBody>
      </p:sp>
      <p:sp>
        <p:nvSpPr>
          <p:cNvPr id="4" name="Slide Number Placeholder 5"/>
          <p:cNvSpPr>
            <a:spLocks noGrp="1"/>
          </p:cNvSpPr>
          <p:nvPr>
            <p:ph type="sldNum" sz="quarter" idx="12"/>
          </p:nvPr>
        </p:nvSpPr>
        <p:spPr/>
        <p:txBody>
          <a:bodyPr/>
          <a:lstStyle>
            <a:lvl1pPr>
              <a:defRPr/>
            </a:lvl1pPr>
          </a:lstStyle>
          <a:p>
            <a:pPr>
              <a:defRPr/>
            </a:pPr>
            <a:fld id="{77485B47-EFAA-49A6-9B1E-EC01EDD64FFB}" type="slidenum">
              <a:rPr lang="en-AU"/>
              <a:pPr>
                <a:defRPr/>
              </a:pPr>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p>
        </p:txBody>
      </p:sp>
      <p:sp>
        <p:nvSpPr>
          <p:cNvPr id="6" name="Footer Placeholder 4"/>
          <p:cNvSpPr>
            <a:spLocks noGrp="1"/>
          </p:cNvSpPr>
          <p:nvPr>
            <p:ph type="ftr" sz="quarter" idx="11"/>
          </p:nvPr>
        </p:nvSpPr>
        <p:spPr/>
        <p:txBody>
          <a:bodyPr/>
          <a:lstStyle>
            <a:lvl1pPr>
              <a:defRPr/>
            </a:lvl1pPr>
          </a:lstStyle>
          <a:p>
            <a:pPr>
              <a:defRPr/>
            </a:pPr>
            <a:r>
              <a:rPr lang="en-AU"/>
              <a:t>Copyright @ 2020 NSRIC Inc.–All rights reserved **OE Division** https://www.nsric.ca</a:t>
            </a:r>
          </a:p>
        </p:txBody>
      </p:sp>
      <p:sp>
        <p:nvSpPr>
          <p:cNvPr id="7" name="Slide Number Placeholder 5"/>
          <p:cNvSpPr>
            <a:spLocks noGrp="1"/>
          </p:cNvSpPr>
          <p:nvPr>
            <p:ph type="sldNum" sz="quarter" idx="12"/>
          </p:nvPr>
        </p:nvSpPr>
        <p:spPr/>
        <p:txBody>
          <a:bodyPr/>
          <a:lstStyle>
            <a:lvl1pPr>
              <a:defRPr/>
            </a:lvl1pPr>
          </a:lstStyle>
          <a:p>
            <a:pPr>
              <a:defRPr/>
            </a:pPr>
            <a:fld id="{8994D50D-933D-43BF-AF72-EF50DBB76536}" type="slidenum">
              <a:rPr lang="en-AU"/>
              <a:pPr>
                <a:defRPr/>
              </a:pPr>
              <a:t>‹#›</a:t>
            </a:fld>
            <a:endParaRPr lang="en-A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p>
        </p:txBody>
      </p:sp>
      <p:sp>
        <p:nvSpPr>
          <p:cNvPr id="6" name="Footer Placeholder 4"/>
          <p:cNvSpPr>
            <a:spLocks noGrp="1"/>
          </p:cNvSpPr>
          <p:nvPr>
            <p:ph type="ftr" sz="quarter" idx="11"/>
          </p:nvPr>
        </p:nvSpPr>
        <p:spPr/>
        <p:txBody>
          <a:bodyPr/>
          <a:lstStyle>
            <a:lvl1pPr>
              <a:defRPr/>
            </a:lvl1pPr>
          </a:lstStyle>
          <a:p>
            <a:pPr>
              <a:defRPr/>
            </a:pPr>
            <a:r>
              <a:rPr lang="en-AU"/>
              <a:t>Copyright @ 2020 NSRIC Inc.–All rights reserved **OE Division** https://www.nsric.ca</a:t>
            </a:r>
          </a:p>
        </p:txBody>
      </p:sp>
      <p:sp>
        <p:nvSpPr>
          <p:cNvPr id="7" name="Slide Number Placeholder 5"/>
          <p:cNvSpPr>
            <a:spLocks noGrp="1"/>
          </p:cNvSpPr>
          <p:nvPr>
            <p:ph type="sldNum" sz="quarter" idx="12"/>
          </p:nvPr>
        </p:nvSpPr>
        <p:spPr/>
        <p:txBody>
          <a:bodyPr/>
          <a:lstStyle>
            <a:lvl1pPr>
              <a:defRPr/>
            </a:lvl1pPr>
          </a:lstStyle>
          <a:p>
            <a:pPr>
              <a:defRPr/>
            </a:pPr>
            <a:fld id="{52A2838C-C338-4DEB-8A60-5466E7239004}" type="slidenum">
              <a:rPr lang="en-AU"/>
              <a:pPr>
                <a:defRPr/>
              </a:pPr>
              <a:t>‹#›</a:t>
            </a:fld>
            <a:endParaRPr lang="en-A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AU"/>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a:defRPr/>
            </a:pPr>
            <a:r>
              <a:rPr lang="en-AU"/>
              <a:t>Copyright @ 2020 NSRIC Inc.–All rights reserved **OE Division** https://www.nsric.ca</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22A4E0D-B09F-480A-B953-2A4EF35E624C}" type="slidenum">
              <a:rPr lang="en-AU"/>
              <a:pPr>
                <a:defRPr/>
              </a:pPr>
              <a:t>‹#›</a:t>
            </a:fld>
            <a:endParaRPr lang="en-AU"/>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86F54DD-FCC8-7241-AD2D-A4E465A1786A}"/>
              </a:ext>
            </a:extLst>
          </p:cNvPr>
          <p:cNvSpPr txBox="1"/>
          <p:nvPr/>
        </p:nvSpPr>
        <p:spPr>
          <a:xfrm>
            <a:off x="-17815" y="26040"/>
            <a:ext cx="9144000" cy="738664"/>
          </a:xfrm>
          <a:prstGeom prst="rect">
            <a:avLst/>
          </a:prstGeom>
          <a:noFill/>
        </p:spPr>
        <p:txBody>
          <a:bodyPr wrap="square" rtlCol="0">
            <a:spAutoFit/>
          </a:bodyPr>
          <a:lstStyle/>
          <a:p>
            <a:pPr algn="r"/>
            <a:r>
              <a:rPr lang="en-US" sz="2500" b="1" dirty="0">
                <a:solidFill>
                  <a:srgbClr val="00B050"/>
                </a:solidFill>
                <a:latin typeface="Apple Chancery" panose="03020702040506060504" pitchFamily="66" charset="-79"/>
                <a:cs typeface="Apple Chancery" panose="03020702040506060504" pitchFamily="66" charset="-79"/>
              </a:rPr>
              <a:t>Nature Science Research and Innovation Centre</a:t>
            </a:r>
          </a:p>
          <a:p>
            <a:pPr algn="r"/>
            <a:r>
              <a:rPr lang="en-US" sz="1700" b="1" dirty="0">
                <a:solidFill>
                  <a:srgbClr val="002060"/>
                </a:solidFill>
                <a:latin typeface="Century" panose="02040604050505020304" pitchFamily="18" charset="0"/>
                <a:cs typeface="Apple Chancery" panose="03020702040506060504" pitchFamily="66" charset="-79"/>
              </a:rPr>
              <a:t>Ontario (ON), Canada</a:t>
            </a:r>
          </a:p>
        </p:txBody>
      </p:sp>
      <p:cxnSp>
        <p:nvCxnSpPr>
          <p:cNvPr id="4" name="Straight Connector 3">
            <a:extLst>
              <a:ext uri="{FF2B5EF4-FFF2-40B4-BE49-F238E27FC236}">
                <a16:creationId xmlns:a16="http://schemas.microsoft.com/office/drawing/2014/main" id="{9424C441-2313-1144-8770-52D9685FFFED}"/>
              </a:ext>
            </a:extLst>
          </p:cNvPr>
          <p:cNvCxnSpPr>
            <a:cxnSpLocks/>
          </p:cNvCxnSpPr>
          <p:nvPr/>
        </p:nvCxnSpPr>
        <p:spPr>
          <a:xfrm>
            <a:off x="-17815" y="1124744"/>
            <a:ext cx="9161815" cy="0"/>
          </a:xfrm>
          <a:prstGeom prst="line">
            <a:avLst/>
          </a:prstGeom>
        </p:spPr>
        <p:style>
          <a:lnRef idx="2">
            <a:schemeClr val="dk1"/>
          </a:lnRef>
          <a:fillRef idx="0">
            <a:schemeClr val="dk1"/>
          </a:fillRef>
          <a:effectRef idx="1">
            <a:schemeClr val="dk1"/>
          </a:effectRef>
          <a:fontRef idx="minor">
            <a:schemeClr val="tx1"/>
          </a:fontRef>
        </p:style>
      </p:cxnSp>
      <p:cxnSp>
        <p:nvCxnSpPr>
          <p:cNvPr id="9" name="Straight Connector 8">
            <a:extLst>
              <a:ext uri="{FF2B5EF4-FFF2-40B4-BE49-F238E27FC236}">
                <a16:creationId xmlns:a16="http://schemas.microsoft.com/office/drawing/2014/main" id="{1C52F5A6-2001-FB4C-AADB-78687F57996F}"/>
              </a:ext>
            </a:extLst>
          </p:cNvPr>
          <p:cNvCxnSpPr>
            <a:cxnSpLocks/>
          </p:cNvCxnSpPr>
          <p:nvPr/>
        </p:nvCxnSpPr>
        <p:spPr>
          <a:xfrm>
            <a:off x="-17815" y="1196752"/>
            <a:ext cx="9161815" cy="0"/>
          </a:xfrm>
          <a:prstGeom prst="line">
            <a:avLst/>
          </a:prstGeom>
        </p:spPr>
        <p:style>
          <a:lnRef idx="2">
            <a:schemeClr val="dk1"/>
          </a:lnRef>
          <a:fillRef idx="0">
            <a:schemeClr val="dk1"/>
          </a:fillRef>
          <a:effectRef idx="1">
            <a:schemeClr val="dk1"/>
          </a:effectRef>
          <a:fontRef idx="minor">
            <a:schemeClr val="tx1"/>
          </a:fontRef>
        </p:style>
      </p:cxnSp>
      <p:sp>
        <p:nvSpPr>
          <p:cNvPr id="15" name="TextBox 14">
            <a:extLst>
              <a:ext uri="{FF2B5EF4-FFF2-40B4-BE49-F238E27FC236}">
                <a16:creationId xmlns:a16="http://schemas.microsoft.com/office/drawing/2014/main" id="{A1268EB7-0129-704E-AC75-0CC1D7D21550}"/>
              </a:ext>
            </a:extLst>
          </p:cNvPr>
          <p:cNvSpPr txBox="1"/>
          <p:nvPr/>
        </p:nvSpPr>
        <p:spPr>
          <a:xfrm>
            <a:off x="36512" y="620688"/>
            <a:ext cx="9144000" cy="400110"/>
          </a:xfrm>
          <a:prstGeom prst="rect">
            <a:avLst/>
          </a:prstGeom>
          <a:noFill/>
        </p:spPr>
        <p:txBody>
          <a:bodyPr wrap="square" rtlCol="0">
            <a:spAutoFit/>
          </a:bodyPr>
          <a:lstStyle/>
          <a:p>
            <a:pPr algn="ctr"/>
            <a:r>
              <a:rPr lang="en-US" sz="2000" b="1" dirty="0">
                <a:solidFill>
                  <a:schemeClr val="accent6">
                    <a:lumMod val="75000"/>
                  </a:schemeClr>
                </a:solidFill>
                <a:latin typeface="Arial Black" panose="020B0A04020102020204" pitchFamily="34" charset="0"/>
              </a:rPr>
              <a:t>        Online Education (OE) Division</a:t>
            </a:r>
          </a:p>
        </p:txBody>
      </p:sp>
      <p:cxnSp>
        <p:nvCxnSpPr>
          <p:cNvPr id="16" name="Straight Connector 15">
            <a:extLst>
              <a:ext uri="{FF2B5EF4-FFF2-40B4-BE49-F238E27FC236}">
                <a16:creationId xmlns:a16="http://schemas.microsoft.com/office/drawing/2014/main" id="{2C255F3F-FB58-AA48-B815-368E209BE8D8}"/>
              </a:ext>
            </a:extLst>
          </p:cNvPr>
          <p:cNvCxnSpPr>
            <a:cxnSpLocks/>
          </p:cNvCxnSpPr>
          <p:nvPr/>
        </p:nvCxnSpPr>
        <p:spPr>
          <a:xfrm>
            <a:off x="-36512" y="6309320"/>
            <a:ext cx="9161815" cy="0"/>
          </a:xfrm>
          <a:prstGeom prst="line">
            <a:avLst/>
          </a:prstGeom>
        </p:spPr>
        <p:style>
          <a:lnRef idx="2">
            <a:schemeClr val="dk1"/>
          </a:lnRef>
          <a:fillRef idx="0">
            <a:schemeClr val="dk1"/>
          </a:fillRef>
          <a:effectRef idx="1">
            <a:schemeClr val="dk1"/>
          </a:effectRef>
          <a:fontRef idx="minor">
            <a:schemeClr val="tx1"/>
          </a:fontRef>
        </p:style>
      </p:cxnSp>
      <p:sp>
        <p:nvSpPr>
          <p:cNvPr id="17" name="Rectangle 16">
            <a:extLst>
              <a:ext uri="{FF2B5EF4-FFF2-40B4-BE49-F238E27FC236}">
                <a16:creationId xmlns:a16="http://schemas.microsoft.com/office/drawing/2014/main" id="{5E56D8B0-FB5C-9B40-926C-7CF8678FC049}"/>
              </a:ext>
            </a:extLst>
          </p:cNvPr>
          <p:cNvSpPr/>
          <p:nvPr/>
        </p:nvSpPr>
        <p:spPr>
          <a:xfrm>
            <a:off x="-36513" y="6381328"/>
            <a:ext cx="9161815" cy="369332"/>
          </a:xfrm>
          <a:prstGeom prst="rect">
            <a:avLst/>
          </a:prstGeom>
        </p:spPr>
        <p:txBody>
          <a:bodyPr wrap="square">
            <a:spAutoFit/>
          </a:bodyPr>
          <a:lstStyle/>
          <a:p>
            <a:pPr algn="ctr"/>
            <a:r>
              <a:rPr lang="en-AU" b="1" dirty="0">
                <a:solidFill>
                  <a:srgbClr val="00B0F0"/>
                </a:solidFill>
              </a:rPr>
              <a:t>https://www.nsric.ca</a:t>
            </a:r>
            <a:endParaRPr lang="en-US" b="1" dirty="0">
              <a:solidFill>
                <a:srgbClr val="00B0F0"/>
              </a:solidFill>
            </a:endParaRPr>
          </a:p>
        </p:txBody>
      </p:sp>
      <p:sp>
        <p:nvSpPr>
          <p:cNvPr id="11" name="TextBox 10">
            <a:extLst>
              <a:ext uri="{FF2B5EF4-FFF2-40B4-BE49-F238E27FC236}">
                <a16:creationId xmlns:a16="http://schemas.microsoft.com/office/drawing/2014/main" id="{5C505776-AE6A-2844-A938-AB36487FE916}"/>
              </a:ext>
            </a:extLst>
          </p:cNvPr>
          <p:cNvSpPr txBox="1"/>
          <p:nvPr/>
        </p:nvSpPr>
        <p:spPr>
          <a:xfrm>
            <a:off x="251520" y="1649699"/>
            <a:ext cx="8316416" cy="523220"/>
          </a:xfrm>
          <a:prstGeom prst="rect">
            <a:avLst/>
          </a:prstGeom>
          <a:noFill/>
        </p:spPr>
        <p:txBody>
          <a:bodyPr wrap="square" rtlCol="0">
            <a:spAutoFit/>
          </a:bodyPr>
          <a:lstStyle/>
          <a:p>
            <a:pPr algn="ctr"/>
            <a:r>
              <a:rPr lang="en-US" sz="2800" b="1" dirty="0">
                <a:latin typeface="Arial Black" panose="020B0A04020102020204" pitchFamily="34" charset="0"/>
              </a:rPr>
              <a:t>Recipe Development and Menu Planning</a:t>
            </a:r>
          </a:p>
        </p:txBody>
      </p:sp>
      <p:sp>
        <p:nvSpPr>
          <p:cNvPr id="12" name="Rectangle 11">
            <a:extLst>
              <a:ext uri="{FF2B5EF4-FFF2-40B4-BE49-F238E27FC236}">
                <a16:creationId xmlns:a16="http://schemas.microsoft.com/office/drawing/2014/main" id="{796C367C-4D63-2549-A2AE-45A2324F2165}"/>
              </a:ext>
            </a:extLst>
          </p:cNvPr>
          <p:cNvSpPr/>
          <p:nvPr/>
        </p:nvSpPr>
        <p:spPr>
          <a:xfrm>
            <a:off x="2287724" y="2924944"/>
            <a:ext cx="6388732" cy="1697452"/>
          </a:xfrm>
          <a:prstGeom prst="rect">
            <a:avLst/>
          </a:prstGeom>
        </p:spPr>
        <p:txBody>
          <a:bodyPr wrap="square">
            <a:spAutoFit/>
          </a:bodyPr>
          <a:lstStyle/>
          <a:p>
            <a:pPr marL="347663" indent="-347663">
              <a:tabLst>
                <a:tab pos="347663" algn="l"/>
              </a:tabLst>
            </a:pPr>
            <a:r>
              <a:rPr lang="en-US" dirty="0">
                <a:solidFill>
                  <a:srgbClr val="00B050"/>
                </a:solidFill>
                <a:latin typeface="Arial Black" pitchFamily="34" charset="0"/>
              </a:rPr>
              <a:t>    Ms Wonda Grobbelaar (MBA)</a:t>
            </a:r>
            <a:endParaRPr lang="en-US" sz="2000" dirty="0">
              <a:solidFill>
                <a:srgbClr val="00B050"/>
              </a:solidFill>
              <a:latin typeface="Arial Black" pitchFamily="34" charset="0"/>
            </a:endParaRPr>
          </a:p>
          <a:p>
            <a:pPr marL="347663" indent="-347663">
              <a:tabLst>
                <a:tab pos="347663" algn="l"/>
              </a:tabLst>
            </a:pPr>
            <a:r>
              <a:rPr lang="en-US" dirty="0">
                <a:solidFill>
                  <a:srgbClr val="7030A0"/>
                </a:solidFill>
                <a:latin typeface="Arial" panose="020B0604020202020204" pitchFamily="34" charset="0"/>
                <a:cs typeface="Arial" panose="020B0604020202020204" pitchFamily="34" charset="0"/>
              </a:rPr>
              <a:t>	Professor of Practice – OE Division</a:t>
            </a:r>
          </a:p>
          <a:p>
            <a:pPr marL="347663" indent="-347663">
              <a:lnSpc>
                <a:spcPct val="120000"/>
              </a:lnSpc>
              <a:tabLst>
                <a:tab pos="347663" algn="l"/>
              </a:tabLst>
            </a:pPr>
            <a:r>
              <a:rPr lang="en-US" sz="1900" dirty="0">
                <a:solidFill>
                  <a:srgbClr val="7030A0"/>
                </a:solidFill>
                <a:latin typeface="Arial" panose="020B0604020202020204" pitchFamily="34" charset="0"/>
                <a:cs typeface="Arial" panose="020B0604020202020204" pitchFamily="34" charset="0"/>
              </a:rPr>
              <a:t>	</a:t>
            </a:r>
            <a:r>
              <a:rPr lang="en-US" sz="1900" dirty="0">
                <a:solidFill>
                  <a:srgbClr val="1343F5"/>
                </a:solidFill>
                <a:latin typeface="Arial" panose="020B0604020202020204" pitchFamily="34" charset="0"/>
                <a:cs typeface="Arial" panose="020B0604020202020204" pitchFamily="34" charset="0"/>
              </a:rPr>
              <a:t>NSRIC Inc.</a:t>
            </a:r>
          </a:p>
          <a:p>
            <a:pPr marL="347663" indent="-347663">
              <a:lnSpc>
                <a:spcPct val="120000"/>
              </a:lnSpc>
              <a:tabLst>
                <a:tab pos="347663" algn="l"/>
              </a:tabLst>
            </a:pPr>
            <a:r>
              <a:rPr lang="en-US" sz="1900" dirty="0">
                <a:solidFill>
                  <a:srgbClr val="1343F5"/>
                </a:solidFill>
                <a:latin typeface="Arial" panose="020B0604020202020204" pitchFamily="34" charset="0"/>
                <a:cs typeface="Arial" panose="020B0604020202020204" pitchFamily="34" charset="0"/>
              </a:rPr>
              <a:t>	London, ON, Canada</a:t>
            </a:r>
          </a:p>
          <a:p>
            <a:pPr marL="347663" indent="-347663">
              <a:lnSpc>
                <a:spcPct val="120000"/>
              </a:lnSpc>
              <a:tabLst>
                <a:tab pos="347663" algn="l"/>
              </a:tabLst>
            </a:pPr>
            <a:r>
              <a:rPr lang="en-US" sz="1900" dirty="0">
                <a:solidFill>
                  <a:srgbClr val="7030A0"/>
                </a:solidFill>
                <a:latin typeface="Arial" panose="020B0604020202020204" pitchFamily="34" charset="0"/>
                <a:cs typeface="Arial" panose="020B0604020202020204" pitchFamily="34" charset="0"/>
              </a:rPr>
              <a:t>	</a:t>
            </a:r>
            <a:r>
              <a:rPr lang="en-US" sz="1900" dirty="0">
                <a:solidFill>
                  <a:srgbClr val="0099CC"/>
                </a:solidFill>
                <a:latin typeface="Arial" panose="020B0604020202020204" pitchFamily="34" charset="0"/>
                <a:cs typeface="Arial" panose="020B0604020202020204" pitchFamily="34" charset="0"/>
              </a:rPr>
              <a:t>E-mail:</a:t>
            </a:r>
            <a:r>
              <a:rPr lang="en-US" sz="1900" dirty="0">
                <a:solidFill>
                  <a:srgbClr val="7030A0"/>
                </a:solidFill>
                <a:latin typeface="Arial" panose="020B0604020202020204" pitchFamily="34" charset="0"/>
                <a:cs typeface="Arial" panose="020B0604020202020204" pitchFamily="34" charset="0"/>
              </a:rPr>
              <a:t> </a:t>
            </a:r>
            <a:r>
              <a:rPr lang="en-US" sz="1900" dirty="0">
                <a:solidFill>
                  <a:srgbClr val="0099CC"/>
                </a:solidFill>
                <a:latin typeface="Arial" panose="020B0604020202020204" pitchFamily="34" charset="0"/>
                <a:cs typeface="Arial" panose="020B0604020202020204" pitchFamily="34" charset="0"/>
              </a:rPr>
              <a:t>wonda.grobbelaar@gmail.com</a:t>
            </a:r>
          </a:p>
        </p:txBody>
      </p:sp>
      <p:pic>
        <p:nvPicPr>
          <p:cNvPr id="13" name="Picture 12">
            <a:extLst>
              <a:ext uri="{FF2B5EF4-FFF2-40B4-BE49-F238E27FC236}">
                <a16:creationId xmlns:a16="http://schemas.microsoft.com/office/drawing/2014/main" id="{46D90C48-0D1F-A746-8078-EC744674BB36}"/>
              </a:ext>
            </a:extLst>
          </p:cNvPr>
          <p:cNvPicPr>
            <a:picLocks noChangeAspect="1"/>
          </p:cNvPicPr>
          <p:nvPr/>
        </p:nvPicPr>
        <p:blipFill>
          <a:blip r:embed="rId3"/>
          <a:stretch>
            <a:fillRect/>
          </a:stretch>
        </p:blipFill>
        <p:spPr>
          <a:xfrm>
            <a:off x="35496" y="289401"/>
            <a:ext cx="1728192" cy="763336"/>
          </a:xfrm>
          <a:prstGeom prst="rect">
            <a:avLst/>
          </a:prstGeom>
        </p:spPr>
      </p:pic>
      <p:sp>
        <p:nvSpPr>
          <p:cNvPr id="14" name="TextBox 13">
            <a:extLst>
              <a:ext uri="{FF2B5EF4-FFF2-40B4-BE49-F238E27FC236}">
                <a16:creationId xmlns:a16="http://schemas.microsoft.com/office/drawing/2014/main" id="{7BC3D22D-EA82-4269-9463-7E9F87612BDF}"/>
              </a:ext>
            </a:extLst>
          </p:cNvPr>
          <p:cNvSpPr txBox="1"/>
          <p:nvPr/>
        </p:nvSpPr>
        <p:spPr>
          <a:xfrm>
            <a:off x="1979712" y="2379657"/>
            <a:ext cx="4653886" cy="369332"/>
          </a:xfrm>
          <a:prstGeom prst="rect">
            <a:avLst/>
          </a:prstGeom>
          <a:noFill/>
        </p:spPr>
        <p:txBody>
          <a:bodyPr wrap="square">
            <a:spAutoFit/>
          </a:bodyPr>
          <a:lstStyle/>
          <a:p>
            <a:pPr algn="ctr"/>
            <a:r>
              <a:rPr lang="en-US" sz="1800" dirty="0">
                <a:solidFill>
                  <a:schemeClr val="accent1">
                    <a:lumMod val="50000"/>
                  </a:schemeClr>
                </a:solidFill>
                <a:latin typeface="Arial Black" panose="020B0A04020102020204" pitchFamily="34" charset="0"/>
              </a:rPr>
              <a:t>Lesson 9</a:t>
            </a:r>
            <a:r>
              <a:rPr lang="en-US" sz="1800" b="1" dirty="0">
                <a:solidFill>
                  <a:schemeClr val="accent1">
                    <a:lumMod val="50000"/>
                  </a:schemeClr>
                </a:solidFill>
                <a:latin typeface="Arial Black" panose="020B0A04020102020204" pitchFamily="34" charset="0"/>
              </a:rPr>
              <a:t> </a:t>
            </a:r>
          </a:p>
        </p:txBody>
      </p:sp>
    </p:spTree>
    <p:extLst>
      <p:ext uri="{BB962C8B-B14F-4D97-AF65-F5344CB8AC3E}">
        <p14:creationId xmlns:p14="http://schemas.microsoft.com/office/powerpoint/2010/main" val="65993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10</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TextBox 5">
            <a:extLst>
              <a:ext uri="{FF2B5EF4-FFF2-40B4-BE49-F238E27FC236}">
                <a16:creationId xmlns:a16="http://schemas.microsoft.com/office/drawing/2014/main" id="{8BCE0FCF-F48E-4F07-9D3E-DEBD35DE6AB3}"/>
              </a:ext>
            </a:extLst>
          </p:cNvPr>
          <p:cNvSpPr txBox="1"/>
          <p:nvPr/>
        </p:nvSpPr>
        <p:spPr>
          <a:xfrm>
            <a:off x="1696692" y="159945"/>
            <a:ext cx="613351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rial" panose="020B0604020202020204" pitchFamily="34" charset="0"/>
                <a:cs typeface="Arial" panose="020B0604020202020204" pitchFamily="34" charset="0"/>
              </a:rPr>
              <a:t>Yeast</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E6531038-645D-47EA-9F6A-96A264903B88}"/>
              </a:ext>
            </a:extLst>
          </p:cNvPr>
          <p:cNvSpPr txBox="1"/>
          <p:nvPr/>
        </p:nvSpPr>
        <p:spPr>
          <a:xfrm>
            <a:off x="736650" y="1518954"/>
            <a:ext cx="7606705" cy="3416320"/>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Milk, eggs and butter interact with the rising of yeast, and therefore recipes using these ingredients tend to take longer to rise. </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To counteract this, either allow for a longer rise time, place in a warmer environment or use more yeast.</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To avoid that your bread go stale very quickly, add a natural preservative: fat.</a:t>
            </a:r>
          </a:p>
        </p:txBody>
      </p:sp>
      <p:pic>
        <p:nvPicPr>
          <p:cNvPr id="10" name="Picture 9">
            <a:extLst>
              <a:ext uri="{FF2B5EF4-FFF2-40B4-BE49-F238E27FC236}">
                <a16:creationId xmlns:a16="http://schemas.microsoft.com/office/drawing/2014/main" id="{3236ED0F-F148-4E83-94B3-C972CBCDE18A}"/>
              </a:ext>
            </a:extLst>
          </p:cNvPr>
          <p:cNvPicPr>
            <a:picLocks noChangeAspect="1"/>
          </p:cNvPicPr>
          <p:nvPr/>
        </p:nvPicPr>
        <p:blipFill>
          <a:blip r:embed="rId4"/>
          <a:stretch>
            <a:fillRect/>
          </a:stretch>
        </p:blipFill>
        <p:spPr>
          <a:xfrm>
            <a:off x="5528612" y="4501971"/>
            <a:ext cx="2790825" cy="1860550"/>
          </a:xfrm>
          <a:prstGeom prst="rect">
            <a:avLst/>
          </a:prstGeom>
        </p:spPr>
      </p:pic>
    </p:spTree>
    <p:extLst>
      <p:ext uri="{BB962C8B-B14F-4D97-AF65-F5344CB8AC3E}">
        <p14:creationId xmlns:p14="http://schemas.microsoft.com/office/powerpoint/2010/main" val="2988477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11</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TextBox 5">
            <a:extLst>
              <a:ext uri="{FF2B5EF4-FFF2-40B4-BE49-F238E27FC236}">
                <a16:creationId xmlns:a16="http://schemas.microsoft.com/office/drawing/2014/main" id="{417A0DA0-83BE-446C-8816-A4120EFE72DB}"/>
              </a:ext>
            </a:extLst>
          </p:cNvPr>
          <p:cNvSpPr txBox="1"/>
          <p:nvPr/>
        </p:nvSpPr>
        <p:spPr>
          <a:xfrm>
            <a:off x="1686425" y="186187"/>
            <a:ext cx="613351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rial" panose="020B0604020202020204" pitchFamily="34" charset="0"/>
                <a:cs typeface="Arial" panose="020B0604020202020204" pitchFamily="34" charset="0"/>
              </a:rPr>
              <a:t>Climate and Yeast</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A8060582-24A7-4B99-AA37-31880A86499F}"/>
              </a:ext>
            </a:extLst>
          </p:cNvPr>
          <p:cNvSpPr txBox="1"/>
          <p:nvPr/>
        </p:nvSpPr>
        <p:spPr>
          <a:xfrm>
            <a:off x="743170" y="1488148"/>
            <a:ext cx="7632848" cy="3293209"/>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GCC’S  hot temperatures supports yeast activity and enables it to grow faster.</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The high humidity might result in the dough absorbing too much moisture, resulting in a situation of over-proofing.</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Over-proofing is where the air bubbles in your dough has grown too large and burst, therefore resulting in dense bread.</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400" dirty="0"/>
          </a:p>
        </p:txBody>
      </p:sp>
      <p:pic>
        <p:nvPicPr>
          <p:cNvPr id="10" name="Picture 9">
            <a:extLst>
              <a:ext uri="{FF2B5EF4-FFF2-40B4-BE49-F238E27FC236}">
                <a16:creationId xmlns:a16="http://schemas.microsoft.com/office/drawing/2014/main" id="{2C462CBA-9A91-44D9-AA2B-9F939A28B06D}"/>
              </a:ext>
            </a:extLst>
          </p:cNvPr>
          <p:cNvPicPr>
            <a:picLocks noChangeAspect="1"/>
          </p:cNvPicPr>
          <p:nvPr/>
        </p:nvPicPr>
        <p:blipFill>
          <a:blip r:embed="rId4">
            <a:alphaModFix amt="60000"/>
          </a:blip>
          <a:stretch>
            <a:fillRect/>
          </a:stretch>
        </p:blipFill>
        <p:spPr>
          <a:xfrm>
            <a:off x="5347896" y="4140061"/>
            <a:ext cx="3087994" cy="2152296"/>
          </a:xfrm>
          <a:prstGeom prst="rect">
            <a:avLst/>
          </a:prstGeom>
        </p:spPr>
      </p:pic>
    </p:spTree>
    <p:extLst>
      <p:ext uri="{BB962C8B-B14F-4D97-AF65-F5344CB8AC3E}">
        <p14:creationId xmlns:p14="http://schemas.microsoft.com/office/powerpoint/2010/main" val="3578192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12</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TextBox 5">
            <a:extLst>
              <a:ext uri="{FF2B5EF4-FFF2-40B4-BE49-F238E27FC236}">
                <a16:creationId xmlns:a16="http://schemas.microsoft.com/office/drawing/2014/main" id="{0C2C12D7-704A-45BF-9C4E-EB668D7719B7}"/>
              </a:ext>
            </a:extLst>
          </p:cNvPr>
          <p:cNvSpPr txBox="1"/>
          <p:nvPr/>
        </p:nvSpPr>
        <p:spPr>
          <a:xfrm>
            <a:off x="1706310" y="168909"/>
            <a:ext cx="613351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rial" panose="020B0604020202020204" pitchFamily="34" charset="0"/>
                <a:cs typeface="Arial" panose="020B0604020202020204" pitchFamily="34" charset="0"/>
              </a:rPr>
              <a:t>Rising in the Baking Process</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5019AB0C-CA50-496F-B511-35280C2C13F0}"/>
              </a:ext>
            </a:extLst>
          </p:cNvPr>
          <p:cNvSpPr txBox="1"/>
          <p:nvPr/>
        </p:nvSpPr>
        <p:spPr>
          <a:xfrm>
            <a:off x="739782" y="1476678"/>
            <a:ext cx="7849196"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Rising is a vital part of the baking process when you are working with batter or dough, and it is key to getting it right for your recipe.</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There are a few different ways that you can leaven or raise your breads and pastries to get the fluffy, chewy, airy, or flaky texture depending on the recipe.</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Leavening agents include yeast, baking soda and baking powder. </a:t>
            </a:r>
          </a:p>
        </p:txBody>
      </p:sp>
    </p:spTree>
    <p:extLst>
      <p:ext uri="{BB962C8B-B14F-4D97-AF65-F5344CB8AC3E}">
        <p14:creationId xmlns:p14="http://schemas.microsoft.com/office/powerpoint/2010/main" val="2675748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13</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TextBox 5">
            <a:extLst>
              <a:ext uri="{FF2B5EF4-FFF2-40B4-BE49-F238E27FC236}">
                <a16:creationId xmlns:a16="http://schemas.microsoft.com/office/drawing/2014/main" id="{6AA0D018-0428-452E-AC32-BE5CBEB450D7}"/>
              </a:ext>
            </a:extLst>
          </p:cNvPr>
          <p:cNvSpPr txBox="1"/>
          <p:nvPr/>
        </p:nvSpPr>
        <p:spPr>
          <a:xfrm>
            <a:off x="1688380" y="187490"/>
            <a:ext cx="613351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rial" panose="020B0604020202020204" pitchFamily="34" charset="0"/>
                <a:cs typeface="Arial" panose="020B0604020202020204" pitchFamily="34" charset="0"/>
              </a:rPr>
              <a:t>Baking Soda &amp; Baking Powder</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AEED3A96-C380-4F7E-9322-588822041971}"/>
              </a:ext>
            </a:extLst>
          </p:cNvPr>
          <p:cNvSpPr txBox="1"/>
          <p:nvPr/>
        </p:nvSpPr>
        <p:spPr>
          <a:xfrm>
            <a:off x="497699" y="1145815"/>
            <a:ext cx="7746709" cy="3477875"/>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Baking soda is a very basic source, and it combines with the acid in other ingredients (lemon juice, buttermilk, etc.) to give off gases that create little pockets in your dough.</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Once the dough is baked, the gases dissipate in the hot temperatures and leave behind the structure created by those little gas bubbles. This entire process is called leavening and is a key step in the baking process.</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Baking powder is baking soda that has already been mixed with an acidic ingredient and fillers or starches. </a:t>
            </a:r>
          </a:p>
        </p:txBody>
      </p:sp>
      <p:pic>
        <p:nvPicPr>
          <p:cNvPr id="10" name="Picture 9">
            <a:extLst>
              <a:ext uri="{FF2B5EF4-FFF2-40B4-BE49-F238E27FC236}">
                <a16:creationId xmlns:a16="http://schemas.microsoft.com/office/drawing/2014/main" id="{6328E817-B065-4816-86F0-997DDE77DE94}"/>
              </a:ext>
            </a:extLst>
          </p:cNvPr>
          <p:cNvPicPr>
            <a:picLocks noChangeAspect="1"/>
          </p:cNvPicPr>
          <p:nvPr/>
        </p:nvPicPr>
        <p:blipFill>
          <a:blip r:embed="rId4"/>
          <a:stretch>
            <a:fillRect/>
          </a:stretch>
        </p:blipFill>
        <p:spPr>
          <a:xfrm>
            <a:off x="5465945" y="4596760"/>
            <a:ext cx="2788371" cy="1666052"/>
          </a:xfrm>
          <a:prstGeom prst="rect">
            <a:avLst/>
          </a:prstGeom>
        </p:spPr>
      </p:pic>
    </p:spTree>
    <p:extLst>
      <p:ext uri="{BB962C8B-B14F-4D97-AF65-F5344CB8AC3E}">
        <p14:creationId xmlns:p14="http://schemas.microsoft.com/office/powerpoint/2010/main" val="494499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14</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TextBox 5">
            <a:extLst>
              <a:ext uri="{FF2B5EF4-FFF2-40B4-BE49-F238E27FC236}">
                <a16:creationId xmlns:a16="http://schemas.microsoft.com/office/drawing/2014/main" id="{12150BB9-BA6F-40DD-A439-0424CCD33C89}"/>
              </a:ext>
            </a:extLst>
          </p:cNvPr>
          <p:cNvSpPr txBox="1"/>
          <p:nvPr/>
        </p:nvSpPr>
        <p:spPr>
          <a:xfrm>
            <a:off x="1692173" y="208147"/>
            <a:ext cx="613351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Arial" panose="020B0604020202020204" pitchFamily="34" charset="0"/>
                <a:cs typeface="Arial" panose="020B0604020202020204" pitchFamily="34" charset="0"/>
              </a:rPr>
              <a:t>Double (“00”) flour</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BD339C9B-5F08-41A7-A4FC-D9D4A2B30FC9}"/>
              </a:ext>
            </a:extLst>
          </p:cNvPr>
          <p:cNvSpPr txBox="1"/>
          <p:nvPr/>
        </p:nvSpPr>
        <p:spPr>
          <a:xfrm>
            <a:off x="740730" y="1477240"/>
            <a:ext cx="7632848" cy="3477875"/>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Double 00 flour is a finely ground Italian flour. </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In Europe flours are categorized by how finely the flour has been grounded.</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“00” flour is ground from durum wheat and has a mid-range protein content of about 11 to 12%, like all-purpose white flour.</a:t>
            </a:r>
          </a:p>
          <a:p>
            <a:endParaRPr lang="en-US" sz="2800" dirty="0"/>
          </a:p>
        </p:txBody>
      </p:sp>
      <p:pic>
        <p:nvPicPr>
          <p:cNvPr id="10" name="Picture 9">
            <a:extLst>
              <a:ext uri="{FF2B5EF4-FFF2-40B4-BE49-F238E27FC236}">
                <a16:creationId xmlns:a16="http://schemas.microsoft.com/office/drawing/2014/main" id="{CFC7C39A-BB5F-4738-ABFB-89A909385A79}"/>
              </a:ext>
            </a:extLst>
          </p:cNvPr>
          <p:cNvPicPr>
            <a:picLocks noChangeAspect="1"/>
          </p:cNvPicPr>
          <p:nvPr/>
        </p:nvPicPr>
        <p:blipFill>
          <a:blip r:embed="rId4"/>
          <a:stretch>
            <a:fillRect/>
          </a:stretch>
        </p:blipFill>
        <p:spPr>
          <a:xfrm>
            <a:off x="6732240" y="4126735"/>
            <a:ext cx="1501169" cy="2184255"/>
          </a:xfrm>
          <a:prstGeom prst="rect">
            <a:avLst/>
          </a:prstGeom>
        </p:spPr>
      </p:pic>
    </p:spTree>
    <p:extLst>
      <p:ext uri="{BB962C8B-B14F-4D97-AF65-F5344CB8AC3E}">
        <p14:creationId xmlns:p14="http://schemas.microsoft.com/office/powerpoint/2010/main" val="2223857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15</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TextBox 5">
            <a:extLst>
              <a:ext uri="{FF2B5EF4-FFF2-40B4-BE49-F238E27FC236}">
                <a16:creationId xmlns:a16="http://schemas.microsoft.com/office/drawing/2014/main" id="{D0048F93-267F-48EF-B47B-71AF00E5218C}"/>
              </a:ext>
            </a:extLst>
          </p:cNvPr>
          <p:cNvSpPr txBox="1"/>
          <p:nvPr/>
        </p:nvSpPr>
        <p:spPr>
          <a:xfrm>
            <a:off x="1670451" y="186839"/>
            <a:ext cx="830646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Arial" panose="020B0604020202020204" pitchFamily="34" charset="0"/>
                <a:cs typeface="Arial" panose="020B0604020202020204" pitchFamily="34" charset="0"/>
              </a:rPr>
              <a:t>Difference between “00” Flour &amp; All-Purpose Flour</a:t>
            </a:r>
            <a:endParaRPr kumimoji="0" lang="en-US" sz="2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16A2241F-0BCF-45E7-8F44-1B67E815D6AF}"/>
              </a:ext>
            </a:extLst>
          </p:cNvPr>
          <p:cNvSpPr txBox="1"/>
          <p:nvPr/>
        </p:nvSpPr>
        <p:spPr>
          <a:xfrm>
            <a:off x="742517" y="1460800"/>
            <a:ext cx="7632849" cy="5024452"/>
          </a:xfrm>
          <a:prstGeom prst="rect">
            <a:avLst/>
          </a:prstGeom>
          <a:noFill/>
        </p:spPr>
        <p:txBody>
          <a:bodyPr wrap="square" rtlCol="0">
            <a:spAutoFit/>
          </a:bodyPr>
          <a:lstStyle/>
          <a:p>
            <a:pPr marL="342900" indent="-342900">
              <a:buFont typeface="Arial" panose="020B0604020202020204" pitchFamily="34" charset="0"/>
              <a:buChar char="•"/>
            </a:pPr>
            <a:r>
              <a:rPr lang="en-US" sz="2250" dirty="0">
                <a:latin typeface="Arial" panose="020B0604020202020204" pitchFamily="34" charset="0"/>
                <a:cs typeface="Arial" panose="020B0604020202020204" pitchFamily="34" charset="0"/>
              </a:rPr>
              <a:t>The biggest difference between “00” flour and all-purpose flour is how the gluten in each flour behaves.</a:t>
            </a:r>
          </a:p>
          <a:p>
            <a:endParaRPr lang="en-US" sz="225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50" dirty="0">
                <a:latin typeface="Arial" panose="020B0604020202020204" pitchFamily="34" charset="0"/>
                <a:cs typeface="Arial" panose="020B0604020202020204" pitchFamily="34" charset="0"/>
              </a:rPr>
              <a:t>The gluten from durum wheat flour tends to be strong but not very elastic, while the gluten in wheat flour is both strong and elastic.</a:t>
            </a:r>
          </a:p>
          <a:p>
            <a:endParaRPr lang="en-US" sz="225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50" dirty="0">
                <a:latin typeface="Arial" panose="020B0604020202020204" pitchFamily="34" charset="0"/>
                <a:cs typeface="Arial" panose="020B0604020202020204" pitchFamily="34" charset="0"/>
              </a:rPr>
              <a:t>This means that with durum wheat, we’ll get a nice bite on our breads and pasta, but not as much chew.</a:t>
            </a:r>
          </a:p>
          <a:p>
            <a:endParaRPr lang="en-US" sz="225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50" dirty="0">
                <a:latin typeface="Arial" panose="020B0604020202020204" pitchFamily="34" charset="0"/>
                <a:cs typeface="Arial" panose="020B0604020202020204" pitchFamily="34" charset="0"/>
              </a:rPr>
              <a:t>That’s why when combined with bread flour in pizza dough, “00” flour results in a chewy, crispy crust — the perfect duo!</a:t>
            </a:r>
          </a:p>
          <a:p>
            <a:endParaRPr lang="en-US" sz="2800" dirty="0"/>
          </a:p>
        </p:txBody>
      </p:sp>
    </p:spTree>
    <p:extLst>
      <p:ext uri="{BB962C8B-B14F-4D97-AF65-F5344CB8AC3E}">
        <p14:creationId xmlns:p14="http://schemas.microsoft.com/office/powerpoint/2010/main" val="4283778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16</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TextBox 5">
            <a:extLst>
              <a:ext uri="{FF2B5EF4-FFF2-40B4-BE49-F238E27FC236}">
                <a16:creationId xmlns:a16="http://schemas.microsoft.com/office/drawing/2014/main" id="{717FA7FB-923C-47F0-B7C0-06AD46E6D268}"/>
              </a:ext>
            </a:extLst>
          </p:cNvPr>
          <p:cNvSpPr txBox="1"/>
          <p:nvPr/>
        </p:nvSpPr>
        <p:spPr>
          <a:xfrm>
            <a:off x="1678763" y="222697"/>
            <a:ext cx="733580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rial" panose="020B0604020202020204" pitchFamily="34" charset="0"/>
                <a:cs typeface="Arial" panose="020B0604020202020204" pitchFamily="34" charset="0"/>
              </a:rPr>
              <a:t>Durum Wheat versus Whole Wheat Flour</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9E210420-7D96-4784-BDC1-155777D51083}"/>
              </a:ext>
            </a:extLst>
          </p:cNvPr>
          <p:cNvSpPr txBox="1"/>
          <p:nvPr/>
        </p:nvSpPr>
        <p:spPr>
          <a:xfrm>
            <a:off x="783462" y="1461533"/>
            <a:ext cx="7847279" cy="4939814"/>
          </a:xfrm>
          <a:prstGeom prst="rect">
            <a:avLst/>
          </a:prstGeom>
          <a:noFill/>
        </p:spPr>
        <p:txBody>
          <a:bodyPr wrap="square" rtlCol="0">
            <a:spAutoFit/>
          </a:bodyPr>
          <a:lstStyle/>
          <a:p>
            <a:pPr marL="342900" indent="-342900" algn="l">
              <a:buFont typeface="Arial" panose="020B0604020202020204" pitchFamily="34" charset="0"/>
              <a:buChar char="•"/>
            </a:pPr>
            <a:r>
              <a:rPr lang="en-US" sz="2250" i="0" dirty="0">
                <a:solidFill>
                  <a:srgbClr val="202124"/>
                </a:solidFill>
                <a:effectLst/>
                <a:latin typeface="arial" panose="020B0604020202020204" pitchFamily="34" charset="0"/>
              </a:rPr>
              <a:t>Pasta made with “durum wheat semolina” is high in carbohydrates and low in dietary fiber and therefore is not a “healthy” choice.</a:t>
            </a:r>
          </a:p>
          <a:p>
            <a:pPr algn="l"/>
            <a:endParaRPr lang="en-US" sz="2250" dirty="0">
              <a:solidFill>
                <a:srgbClr val="202124"/>
              </a:solidFill>
              <a:latin typeface="arial" panose="020B0604020202020204" pitchFamily="34" charset="0"/>
            </a:endParaRPr>
          </a:p>
          <a:p>
            <a:pPr marL="342900" indent="-342900" algn="l">
              <a:buFont typeface="Arial" panose="020B0604020202020204" pitchFamily="34" charset="0"/>
              <a:buChar char="•"/>
            </a:pPr>
            <a:r>
              <a:rPr lang="en-US" sz="2250" i="0" dirty="0">
                <a:solidFill>
                  <a:srgbClr val="202124"/>
                </a:solidFill>
                <a:effectLst/>
                <a:latin typeface="arial" panose="020B0604020202020204" pitchFamily="34" charset="0"/>
              </a:rPr>
              <a:t>Durum contains 27% extractable wet gluten, about 3% higher than in common wheat. </a:t>
            </a:r>
          </a:p>
          <a:p>
            <a:pPr algn="l"/>
            <a:endParaRPr lang="en-US" sz="2250" dirty="0">
              <a:solidFill>
                <a:srgbClr val="202124"/>
              </a:solidFill>
              <a:latin typeface="arial" panose="020B0604020202020204" pitchFamily="34" charset="0"/>
            </a:endParaRPr>
          </a:p>
          <a:p>
            <a:pPr marL="342900" indent="-342900" algn="l">
              <a:buFont typeface="Arial" panose="020B0604020202020204" pitchFamily="34" charset="0"/>
              <a:buChar char="•"/>
            </a:pPr>
            <a:r>
              <a:rPr lang="en-US" sz="2250" i="0" dirty="0">
                <a:solidFill>
                  <a:srgbClr val="202124"/>
                </a:solidFill>
                <a:effectLst/>
                <a:latin typeface="arial" panose="020B0604020202020204" pitchFamily="34" charset="0"/>
              </a:rPr>
              <a:t>Durum wheat is harder than bread wheat.</a:t>
            </a:r>
          </a:p>
          <a:p>
            <a:pPr algn="l"/>
            <a:endParaRPr lang="en-US" sz="2250" dirty="0">
              <a:solidFill>
                <a:srgbClr val="202124"/>
              </a:solidFill>
              <a:latin typeface="arial" panose="020B0604020202020204" pitchFamily="34" charset="0"/>
            </a:endParaRPr>
          </a:p>
          <a:p>
            <a:pPr marL="342900" indent="-342900" algn="l">
              <a:buFont typeface="Arial" panose="020B0604020202020204" pitchFamily="34" charset="0"/>
              <a:buChar char="•"/>
            </a:pPr>
            <a:r>
              <a:rPr lang="en-US" sz="2250" dirty="0">
                <a:solidFill>
                  <a:srgbClr val="202124"/>
                </a:solidFill>
                <a:latin typeface="arial" panose="020B0604020202020204" pitchFamily="34" charset="0"/>
              </a:rPr>
              <a:t>Doughs made from durum wheat tend to have higher extensibility. (stretched).</a:t>
            </a:r>
          </a:p>
          <a:p>
            <a:pPr algn="l"/>
            <a:endParaRPr lang="en-US" sz="2250" dirty="0">
              <a:solidFill>
                <a:srgbClr val="202124"/>
              </a:solidFill>
              <a:latin typeface="arial" panose="020B0604020202020204" pitchFamily="34" charset="0"/>
            </a:endParaRPr>
          </a:p>
          <a:p>
            <a:pPr marL="342900" indent="-342900" algn="l">
              <a:buFont typeface="Arial" panose="020B0604020202020204" pitchFamily="34" charset="0"/>
              <a:buChar char="•"/>
            </a:pPr>
            <a:r>
              <a:rPr lang="en-US" sz="2250" dirty="0">
                <a:solidFill>
                  <a:srgbClr val="202124"/>
                </a:solidFill>
                <a:latin typeface="arial" panose="020B0604020202020204" pitchFamily="34" charset="0"/>
              </a:rPr>
              <a:t>Doughs made from bread wheat have a higher elasticity (bounce back when kneaded)</a:t>
            </a:r>
            <a:endParaRPr lang="en-US" sz="2250" i="0" dirty="0">
              <a:solidFill>
                <a:srgbClr val="202124"/>
              </a:solidFill>
              <a:effectLst/>
              <a:latin typeface="arial" panose="020B0604020202020204" pitchFamily="34" charset="0"/>
            </a:endParaRPr>
          </a:p>
        </p:txBody>
      </p:sp>
    </p:spTree>
    <p:extLst>
      <p:ext uri="{BB962C8B-B14F-4D97-AF65-F5344CB8AC3E}">
        <p14:creationId xmlns:p14="http://schemas.microsoft.com/office/powerpoint/2010/main" val="3384575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17</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TextBox 5">
            <a:extLst>
              <a:ext uri="{FF2B5EF4-FFF2-40B4-BE49-F238E27FC236}">
                <a16:creationId xmlns:a16="http://schemas.microsoft.com/office/drawing/2014/main" id="{94B13507-AC64-431C-808A-538705F52A7B}"/>
              </a:ext>
            </a:extLst>
          </p:cNvPr>
          <p:cNvSpPr txBox="1"/>
          <p:nvPr/>
        </p:nvSpPr>
        <p:spPr>
          <a:xfrm>
            <a:off x="1686791" y="228768"/>
            <a:ext cx="773871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rial" panose="020B0604020202020204" pitchFamily="34" charset="0"/>
                <a:cs typeface="Arial" panose="020B0604020202020204" pitchFamily="34" charset="0"/>
              </a:rPr>
              <a:t>Durum Wheat versus Whole Wheat Flour</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2" descr="Wheat spikes showing (A) brittle rachis, (B to D) non-brittle rachis,... |  Download Scientific Diagram">
            <a:extLst>
              <a:ext uri="{FF2B5EF4-FFF2-40B4-BE49-F238E27FC236}">
                <a16:creationId xmlns:a16="http://schemas.microsoft.com/office/drawing/2014/main" id="{59B6DD64-07E5-4888-87E7-BA75D9A67C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575" y="1181001"/>
            <a:ext cx="7419975" cy="4886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544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18</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TextBox 5">
            <a:extLst>
              <a:ext uri="{FF2B5EF4-FFF2-40B4-BE49-F238E27FC236}">
                <a16:creationId xmlns:a16="http://schemas.microsoft.com/office/drawing/2014/main" id="{91CAE416-A1A9-4286-9006-DB6333F23212}"/>
              </a:ext>
            </a:extLst>
          </p:cNvPr>
          <p:cNvSpPr txBox="1"/>
          <p:nvPr/>
        </p:nvSpPr>
        <p:spPr>
          <a:xfrm>
            <a:off x="1665316" y="200194"/>
            <a:ext cx="664197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rial" panose="020B0604020202020204" pitchFamily="34" charset="0"/>
                <a:cs typeface="Arial" panose="020B0604020202020204" pitchFamily="34" charset="0"/>
              </a:rPr>
              <a:t>Durum Wheat and Semolina</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AB4CC8C6-74B0-4630-8C87-A756C5805461}"/>
              </a:ext>
            </a:extLst>
          </p:cNvPr>
          <p:cNvSpPr txBox="1"/>
          <p:nvPr/>
        </p:nvSpPr>
        <p:spPr>
          <a:xfrm>
            <a:off x="778093" y="1464098"/>
            <a:ext cx="7529195" cy="4093428"/>
          </a:xfrm>
          <a:prstGeom prst="rect">
            <a:avLst/>
          </a:prstGeom>
          <a:noFill/>
        </p:spPr>
        <p:txBody>
          <a:bodyPr wrap="square" rtlCol="0">
            <a:spAutoFit/>
          </a:bodyPr>
          <a:lstStyle/>
          <a:p>
            <a:pPr marL="457200" indent="-457200" algn="l">
              <a:buFont typeface="Arial" panose="020B0604020202020204" pitchFamily="34" charset="0"/>
              <a:buChar char="•"/>
            </a:pPr>
            <a:r>
              <a:rPr lang="en-US" sz="2000" i="0" dirty="0">
                <a:solidFill>
                  <a:srgbClr val="202124"/>
                </a:solidFill>
                <a:effectLst/>
                <a:latin typeface="arial" panose="020B0604020202020204" pitchFamily="34" charset="0"/>
              </a:rPr>
              <a:t>Durum wheat grains can be ground into semolina — a type of coarse flour commonly used in pasta and couscous.</a:t>
            </a:r>
          </a:p>
          <a:p>
            <a:pPr marL="457200" indent="-457200" algn="l">
              <a:buFont typeface="Arial" panose="020B0604020202020204" pitchFamily="34" charset="0"/>
              <a:buChar char="•"/>
            </a:pPr>
            <a:endParaRPr lang="en-US" sz="2000" dirty="0">
              <a:solidFill>
                <a:srgbClr val="202124"/>
              </a:solidFill>
              <a:latin typeface="arial" panose="020B0604020202020204" pitchFamily="34" charset="0"/>
            </a:endParaRPr>
          </a:p>
          <a:p>
            <a:pPr marL="457200" indent="-457200" algn="l">
              <a:buFont typeface="Arial" panose="020B0604020202020204" pitchFamily="34" charset="0"/>
              <a:buChar char="•"/>
            </a:pPr>
            <a:r>
              <a:rPr lang="en-US" sz="2000" i="0" dirty="0">
                <a:solidFill>
                  <a:srgbClr val="202124"/>
                </a:solidFill>
                <a:effectLst/>
                <a:latin typeface="arial" panose="020B0604020202020204" pitchFamily="34" charset="0"/>
              </a:rPr>
              <a:t>The difference between the two is mainly in texture: durum flour is very finely milled, whereas semolina is coarser.</a:t>
            </a:r>
          </a:p>
          <a:p>
            <a:pPr marL="457200" indent="-457200" algn="l">
              <a:buFont typeface="Arial" panose="020B0604020202020204" pitchFamily="34" charset="0"/>
              <a:buChar char="•"/>
            </a:pPr>
            <a:endParaRPr lang="en-US" sz="2000" dirty="0">
              <a:solidFill>
                <a:srgbClr val="202124"/>
              </a:solidFill>
              <a:latin typeface="arial" panose="020B0604020202020204" pitchFamily="34" charset="0"/>
            </a:endParaRPr>
          </a:p>
          <a:p>
            <a:pPr marL="457200" indent="-457200" algn="l">
              <a:buFont typeface="Arial" panose="020B0604020202020204" pitchFamily="34" charset="0"/>
              <a:buChar char="•"/>
            </a:pPr>
            <a:r>
              <a:rPr lang="en-US" sz="2000" i="0" dirty="0">
                <a:solidFill>
                  <a:srgbClr val="202124"/>
                </a:solidFill>
                <a:effectLst/>
                <a:latin typeface="arial" panose="020B0604020202020204" pitchFamily="34" charset="0"/>
              </a:rPr>
              <a:t>Semolina and durum wheat flour are high in protein and gluten, and therefore is not suitable for people with celiac disease.</a:t>
            </a:r>
          </a:p>
          <a:p>
            <a:pPr marL="457200" indent="-457200" algn="l">
              <a:buFont typeface="Arial" panose="020B0604020202020204" pitchFamily="34" charset="0"/>
              <a:buChar char="•"/>
            </a:pPr>
            <a:endParaRPr lang="en-US" sz="2000" dirty="0">
              <a:solidFill>
                <a:srgbClr val="202124"/>
              </a:solidFill>
              <a:latin typeface="arial" panose="020B0604020202020204" pitchFamily="34" charset="0"/>
            </a:endParaRPr>
          </a:p>
          <a:p>
            <a:pPr marL="457200" indent="-457200" algn="l">
              <a:buFont typeface="Arial" panose="020B0604020202020204" pitchFamily="34" charset="0"/>
              <a:buChar char="•"/>
            </a:pPr>
            <a:r>
              <a:rPr lang="en-US" sz="2000" i="0" dirty="0">
                <a:solidFill>
                  <a:srgbClr val="202124"/>
                </a:solidFill>
                <a:effectLst/>
                <a:latin typeface="arial" panose="020B0604020202020204" pitchFamily="34" charset="0"/>
              </a:rPr>
              <a:t>Semolina is high in protein and fiber.</a:t>
            </a:r>
          </a:p>
          <a:p>
            <a:pPr marL="457200" indent="-457200" algn="l">
              <a:buFont typeface="Arial" panose="020B0604020202020204" pitchFamily="34" charset="0"/>
              <a:buChar char="•"/>
            </a:pPr>
            <a:endParaRPr lang="en-US" sz="2000" dirty="0">
              <a:solidFill>
                <a:srgbClr val="202124"/>
              </a:solidFill>
              <a:latin typeface="arial" panose="020B0604020202020204" pitchFamily="34" charset="0"/>
            </a:endParaRPr>
          </a:p>
          <a:p>
            <a:pPr marL="457200" indent="-457200" algn="l">
              <a:buFont typeface="Arial" panose="020B0604020202020204" pitchFamily="34" charset="0"/>
              <a:buChar char="•"/>
            </a:pPr>
            <a:r>
              <a:rPr lang="en-US" sz="2000" i="0" dirty="0">
                <a:solidFill>
                  <a:srgbClr val="202124"/>
                </a:solidFill>
                <a:effectLst/>
                <a:latin typeface="arial" panose="020B0604020202020204" pitchFamily="34" charset="0"/>
              </a:rPr>
              <a:t>Semolina is perfect for bread baking!</a:t>
            </a:r>
          </a:p>
        </p:txBody>
      </p:sp>
    </p:spTree>
    <p:extLst>
      <p:ext uri="{BB962C8B-B14F-4D97-AF65-F5344CB8AC3E}">
        <p14:creationId xmlns:p14="http://schemas.microsoft.com/office/powerpoint/2010/main" val="3218108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19</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TextBox 5">
            <a:extLst>
              <a:ext uri="{FF2B5EF4-FFF2-40B4-BE49-F238E27FC236}">
                <a16:creationId xmlns:a16="http://schemas.microsoft.com/office/drawing/2014/main" id="{84E69EF1-EEC1-4354-AA6D-5933F88E9181}"/>
              </a:ext>
            </a:extLst>
          </p:cNvPr>
          <p:cNvSpPr txBox="1"/>
          <p:nvPr/>
        </p:nvSpPr>
        <p:spPr>
          <a:xfrm>
            <a:off x="1653194" y="212143"/>
            <a:ext cx="613351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rial" panose="020B0604020202020204" pitchFamily="34" charset="0"/>
                <a:cs typeface="Arial" panose="020B0604020202020204" pitchFamily="34" charset="0"/>
              </a:rPr>
              <a:t>Gluten Free Flour</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0DD49F1A-D29C-4393-9A1C-BC7985477B39}"/>
              </a:ext>
            </a:extLst>
          </p:cNvPr>
          <p:cNvSpPr txBox="1"/>
          <p:nvPr/>
        </p:nvSpPr>
        <p:spPr>
          <a:xfrm>
            <a:off x="755517" y="1488410"/>
            <a:ext cx="7632848" cy="3046988"/>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In stead of using flour in a recipe, make your own gluten free flour!</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3 parts white or brown rice flour</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2 parts potato starch</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1 part tapioca flour/starch</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1 teaspoon xanthan gum for every 1-1/2 cups flour mixture.</a:t>
            </a:r>
          </a:p>
        </p:txBody>
      </p:sp>
    </p:spTree>
    <p:extLst>
      <p:ext uri="{BB962C8B-B14F-4D97-AF65-F5344CB8AC3E}">
        <p14:creationId xmlns:p14="http://schemas.microsoft.com/office/powerpoint/2010/main" val="3977676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2</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TextBox 5">
            <a:extLst>
              <a:ext uri="{FF2B5EF4-FFF2-40B4-BE49-F238E27FC236}">
                <a16:creationId xmlns:a16="http://schemas.microsoft.com/office/drawing/2014/main" id="{4AAE01B7-2CFA-4213-9CEF-BA78D353228B}"/>
              </a:ext>
            </a:extLst>
          </p:cNvPr>
          <p:cNvSpPr txBox="1"/>
          <p:nvPr/>
        </p:nvSpPr>
        <p:spPr>
          <a:xfrm>
            <a:off x="1670326" y="229634"/>
            <a:ext cx="6718098"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Class Learning Outcome</a:t>
            </a:r>
          </a:p>
        </p:txBody>
      </p:sp>
      <p:sp>
        <p:nvSpPr>
          <p:cNvPr id="8" name="TextBox 7">
            <a:extLst>
              <a:ext uri="{FF2B5EF4-FFF2-40B4-BE49-F238E27FC236}">
                <a16:creationId xmlns:a16="http://schemas.microsoft.com/office/drawing/2014/main" id="{54D8BD85-7FBC-446A-A46A-139C66783C05}"/>
              </a:ext>
            </a:extLst>
          </p:cNvPr>
          <p:cNvSpPr txBox="1"/>
          <p:nvPr/>
        </p:nvSpPr>
        <p:spPr>
          <a:xfrm>
            <a:off x="728857" y="1472505"/>
            <a:ext cx="7632848" cy="4154984"/>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The student will have knowledge about the different flours.</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The student will understand the difference between gluten free baking and other types of baking.</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The student will be aware of mistakes that can be made when replacing different type of flours.</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The student will know how to add “gums” to flour to get the desirable effect in gluten free baking.</a:t>
            </a:r>
          </a:p>
        </p:txBody>
      </p:sp>
    </p:spTree>
    <p:extLst>
      <p:ext uri="{BB962C8B-B14F-4D97-AF65-F5344CB8AC3E}">
        <p14:creationId xmlns:p14="http://schemas.microsoft.com/office/powerpoint/2010/main" val="3031963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20</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TextBox 5">
            <a:extLst>
              <a:ext uri="{FF2B5EF4-FFF2-40B4-BE49-F238E27FC236}">
                <a16:creationId xmlns:a16="http://schemas.microsoft.com/office/drawing/2014/main" id="{9D296555-11B1-4D72-98D6-69090EC0C0EF}"/>
              </a:ext>
            </a:extLst>
          </p:cNvPr>
          <p:cNvSpPr txBox="1"/>
          <p:nvPr/>
        </p:nvSpPr>
        <p:spPr>
          <a:xfrm>
            <a:off x="1665143" y="181316"/>
            <a:ext cx="613351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rial" panose="020B0604020202020204" pitchFamily="34" charset="0"/>
                <a:cs typeface="Arial" panose="020B0604020202020204" pitchFamily="34" charset="0"/>
              </a:rPr>
              <a:t>Replacement of Ingredients</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0FC2E123-8D5D-45A2-AE0A-E110722C63FD}"/>
              </a:ext>
            </a:extLst>
          </p:cNvPr>
          <p:cNvSpPr txBox="1"/>
          <p:nvPr/>
        </p:nvSpPr>
        <p:spPr>
          <a:xfrm>
            <a:off x="711233" y="1437752"/>
            <a:ext cx="7632848" cy="4939814"/>
          </a:xfrm>
          <a:prstGeom prst="rect">
            <a:avLst/>
          </a:prstGeom>
          <a:noFill/>
        </p:spPr>
        <p:txBody>
          <a:bodyPr wrap="square" rtlCol="0">
            <a:spAutoFit/>
          </a:bodyPr>
          <a:lstStyle/>
          <a:p>
            <a:pPr marL="342900" indent="-342900">
              <a:buFont typeface="Arial" panose="020B0604020202020204" pitchFamily="34" charset="0"/>
              <a:buChar char="•"/>
            </a:pPr>
            <a:r>
              <a:rPr lang="en-US" sz="2250" dirty="0">
                <a:latin typeface="Arial" panose="020B0604020202020204" pitchFamily="34" charset="0"/>
                <a:cs typeface="Arial" panose="020B0604020202020204" pitchFamily="34" charset="0"/>
              </a:rPr>
              <a:t>Xanthan gum can be replaced by Arrow Root or Guar Gum.</a:t>
            </a:r>
          </a:p>
          <a:p>
            <a:pPr marL="342900" indent="-342900">
              <a:buFont typeface="Arial" panose="020B0604020202020204" pitchFamily="34" charset="0"/>
              <a:buChar char="•"/>
            </a:pPr>
            <a:endParaRPr lang="en-US" sz="225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50" dirty="0">
                <a:latin typeface="Arial" panose="020B0604020202020204" pitchFamily="34" charset="0"/>
                <a:cs typeface="Arial" panose="020B0604020202020204" pitchFamily="34" charset="0"/>
              </a:rPr>
              <a:t>Baking powder must be checked in every recipe. Use 2-1/2 (12.5g) teaspoons of baking powder for every cup of flour used in a recipe.</a:t>
            </a:r>
          </a:p>
          <a:p>
            <a:pPr marL="342900" indent="-342900">
              <a:buFont typeface="Arial" panose="020B0604020202020204" pitchFamily="34" charset="0"/>
              <a:buChar char="•"/>
            </a:pPr>
            <a:endParaRPr lang="en-US" sz="225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50" dirty="0">
                <a:latin typeface="Arial" panose="020B0604020202020204" pitchFamily="34" charset="0"/>
                <a:cs typeface="Arial" panose="020B0604020202020204" pitchFamily="34" charset="0"/>
              </a:rPr>
              <a:t>For yeast bread recipes, try adding 2 teaspoons apple cider vinegar to help activate the yeast.</a:t>
            </a:r>
          </a:p>
          <a:p>
            <a:pPr marL="342900" indent="-342900">
              <a:buFont typeface="Arial" panose="020B0604020202020204" pitchFamily="34" charset="0"/>
              <a:buChar char="•"/>
            </a:pPr>
            <a:endParaRPr lang="en-US" sz="225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50" dirty="0">
                <a:latin typeface="Arial" panose="020B0604020202020204" pitchFamily="34" charset="0"/>
                <a:cs typeface="Arial" panose="020B0604020202020204" pitchFamily="34" charset="0"/>
              </a:rPr>
              <a:t>Check the liquid quantity. Some flours may be a bit drier, so you may have to add additional liquid ingredients, such as water or oil, depending on what the recipe calls for.</a:t>
            </a:r>
          </a:p>
        </p:txBody>
      </p:sp>
    </p:spTree>
    <p:extLst>
      <p:ext uri="{BB962C8B-B14F-4D97-AF65-F5344CB8AC3E}">
        <p14:creationId xmlns:p14="http://schemas.microsoft.com/office/powerpoint/2010/main" val="4222707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21</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TextBox 5">
            <a:extLst>
              <a:ext uri="{FF2B5EF4-FFF2-40B4-BE49-F238E27FC236}">
                <a16:creationId xmlns:a16="http://schemas.microsoft.com/office/drawing/2014/main" id="{6744E102-1BED-4F84-92D6-CA88B49FFADF}"/>
              </a:ext>
            </a:extLst>
          </p:cNvPr>
          <p:cNvSpPr txBox="1"/>
          <p:nvPr/>
        </p:nvSpPr>
        <p:spPr>
          <a:xfrm>
            <a:off x="1682981" y="227556"/>
            <a:ext cx="613351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rial" panose="020B0604020202020204" pitchFamily="34" charset="0"/>
                <a:cs typeface="Arial" panose="020B0604020202020204" pitchFamily="34" charset="0"/>
              </a:rPr>
              <a:t>Gums and Gluten Free Baking</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5A98CBA5-837C-4A7D-B2C0-8942210E5297}"/>
              </a:ext>
            </a:extLst>
          </p:cNvPr>
          <p:cNvSpPr txBox="1"/>
          <p:nvPr/>
        </p:nvSpPr>
        <p:spPr>
          <a:xfrm>
            <a:off x="757419" y="1461141"/>
            <a:ext cx="7632848" cy="4093428"/>
          </a:xfrm>
          <a:prstGeom prst="rect">
            <a:avLst/>
          </a:prstGeom>
          <a:noFill/>
        </p:spPr>
        <p:txBody>
          <a:bodyPr wrap="square" rtlCol="0">
            <a:spAutoFit/>
          </a:bodyPr>
          <a:lstStyle/>
          <a:p>
            <a:r>
              <a:rPr lang="en-US" sz="2000" b="1" dirty="0"/>
              <a:t>Yeast Breads &amp; Pizza Recipes</a:t>
            </a:r>
            <a:r>
              <a:rPr lang="en-US" sz="2000" dirty="0"/>
              <a:t>:</a:t>
            </a:r>
          </a:p>
          <a:p>
            <a:r>
              <a:rPr lang="en-US" sz="2000" dirty="0"/>
              <a:t> 7.5 g xanthan gum or 10 g guar gum per 135 g of gluten-free flour blend</a:t>
            </a:r>
          </a:p>
          <a:p>
            <a:endParaRPr lang="en-US" sz="2000" dirty="0"/>
          </a:p>
          <a:p>
            <a:r>
              <a:rPr lang="en-US" sz="2000" b="1" dirty="0"/>
              <a:t>Cookies:</a:t>
            </a:r>
          </a:p>
          <a:p>
            <a:r>
              <a:rPr lang="en-US" sz="2000" dirty="0"/>
              <a:t>2 g xanthan gum or 2.5 guar gum per 135 g gluten-free flour blend</a:t>
            </a:r>
          </a:p>
          <a:p>
            <a:endParaRPr lang="en-US" sz="2000" dirty="0"/>
          </a:p>
          <a:p>
            <a:r>
              <a:rPr lang="en-US" sz="2000" b="1" dirty="0"/>
              <a:t>Cakes: </a:t>
            </a:r>
          </a:p>
          <a:p>
            <a:r>
              <a:rPr lang="en-US" sz="2000" dirty="0"/>
              <a:t>2.5 g  xanthan gum or 4 g guar gum per 135 g of gluten-free flour blend</a:t>
            </a:r>
          </a:p>
          <a:p>
            <a:endParaRPr lang="en-US" sz="2000" dirty="0"/>
          </a:p>
          <a:p>
            <a:r>
              <a:rPr lang="en-US" sz="2000" b="1" dirty="0"/>
              <a:t>Quick Breads &amp; Muffins: </a:t>
            </a:r>
          </a:p>
          <a:p>
            <a:r>
              <a:rPr lang="en-US" sz="2000" dirty="0"/>
              <a:t>4 g xanthan gum or 5 g guar gum per 135 g gluten-free flour blend</a:t>
            </a:r>
          </a:p>
        </p:txBody>
      </p:sp>
    </p:spTree>
    <p:extLst>
      <p:ext uri="{BB962C8B-B14F-4D97-AF65-F5344CB8AC3E}">
        <p14:creationId xmlns:p14="http://schemas.microsoft.com/office/powerpoint/2010/main" val="4121553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22</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TextBox 5">
            <a:extLst>
              <a:ext uri="{FF2B5EF4-FFF2-40B4-BE49-F238E27FC236}">
                <a16:creationId xmlns:a16="http://schemas.microsoft.com/office/drawing/2014/main" id="{13F63654-7DB0-48DB-8ADD-0A896F680B83}"/>
              </a:ext>
            </a:extLst>
          </p:cNvPr>
          <p:cNvSpPr txBox="1"/>
          <p:nvPr/>
        </p:nvSpPr>
        <p:spPr>
          <a:xfrm>
            <a:off x="1688445" y="189856"/>
            <a:ext cx="613351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Mistakes</a:t>
            </a:r>
          </a:p>
        </p:txBody>
      </p:sp>
      <p:sp>
        <p:nvSpPr>
          <p:cNvPr id="8" name="TextBox 7">
            <a:extLst>
              <a:ext uri="{FF2B5EF4-FFF2-40B4-BE49-F238E27FC236}">
                <a16:creationId xmlns:a16="http://schemas.microsoft.com/office/drawing/2014/main" id="{AF35CC4D-827D-4E8F-87CB-53286F934DE6}"/>
              </a:ext>
            </a:extLst>
          </p:cNvPr>
          <p:cNvSpPr txBox="1"/>
          <p:nvPr/>
        </p:nvSpPr>
        <p:spPr>
          <a:xfrm>
            <a:off x="779761" y="1507703"/>
            <a:ext cx="7464648" cy="4247317"/>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Bean flour doesn’t work for gluten free flours. </a:t>
            </a: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When using bean flour, you will have to add more sugar to mask the funny smell.</a:t>
            </a: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Regular wheat flour </a:t>
            </a:r>
            <a:r>
              <a:rPr lang="en-US" b="1" dirty="0">
                <a:latin typeface="Arial" panose="020B0604020202020204" pitchFamily="34" charset="0"/>
                <a:cs typeface="Arial" panose="020B0604020202020204" pitchFamily="34" charset="0"/>
              </a:rPr>
              <a:t>CANNOT</a:t>
            </a:r>
            <a:r>
              <a:rPr lang="en-US" dirty="0">
                <a:latin typeface="Arial" panose="020B0604020202020204" pitchFamily="34" charset="0"/>
                <a:cs typeface="Arial" panose="020B0604020202020204" pitchFamily="34" charset="0"/>
              </a:rPr>
              <a:t> be replaced by just one gluten free flour like almond flour or coconut flour.</a:t>
            </a: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If your baked goods are too heavy or dense, re-examine which flours you are using, or it can be that you should use more starch the create a lighter product.</a:t>
            </a: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When measuring flour, don’t scoop from the bag with a measuring cup.  This can compress the flour up to </a:t>
            </a:r>
            <a:r>
              <a:rPr lang="en-US" b="1" dirty="0">
                <a:latin typeface="Arial" panose="020B0604020202020204" pitchFamily="34" charset="0"/>
                <a:cs typeface="Arial" panose="020B0604020202020204" pitchFamily="34" charset="0"/>
              </a:rPr>
              <a:t>25%!  </a:t>
            </a:r>
            <a:r>
              <a:rPr lang="en-US" dirty="0">
                <a:latin typeface="Arial" panose="020B0604020202020204" pitchFamily="34" charset="0"/>
                <a:cs typeface="Arial" panose="020B0604020202020204" pitchFamily="34" charset="0"/>
              </a:rPr>
              <a:t>Use a spoon to scoop flour into the measuring cup and level off with a knife instead.</a:t>
            </a:r>
          </a:p>
        </p:txBody>
      </p:sp>
    </p:spTree>
    <p:extLst>
      <p:ext uri="{BB962C8B-B14F-4D97-AF65-F5344CB8AC3E}">
        <p14:creationId xmlns:p14="http://schemas.microsoft.com/office/powerpoint/2010/main" val="13518052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23</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TextBox 5">
            <a:extLst>
              <a:ext uri="{FF2B5EF4-FFF2-40B4-BE49-F238E27FC236}">
                <a16:creationId xmlns:a16="http://schemas.microsoft.com/office/drawing/2014/main" id="{E8AFE210-7B60-400F-901A-CBCBC64F02E6}"/>
              </a:ext>
            </a:extLst>
          </p:cNvPr>
          <p:cNvSpPr txBox="1"/>
          <p:nvPr/>
        </p:nvSpPr>
        <p:spPr>
          <a:xfrm>
            <a:off x="1682929" y="174318"/>
            <a:ext cx="613351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Mistakes (Continued)</a:t>
            </a:r>
          </a:p>
        </p:txBody>
      </p:sp>
      <p:sp>
        <p:nvSpPr>
          <p:cNvPr id="8" name="TextBox 7">
            <a:extLst>
              <a:ext uri="{FF2B5EF4-FFF2-40B4-BE49-F238E27FC236}">
                <a16:creationId xmlns:a16="http://schemas.microsoft.com/office/drawing/2014/main" id="{42C2B384-ED8D-402D-8943-140F66E5C09F}"/>
              </a:ext>
            </a:extLst>
          </p:cNvPr>
          <p:cNvSpPr txBox="1"/>
          <p:nvPr/>
        </p:nvSpPr>
        <p:spPr>
          <a:xfrm>
            <a:off x="810265" y="1467836"/>
            <a:ext cx="7506151" cy="4708981"/>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Make sure that all your ingredients are at room temperature!</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In gluten free bread, you don’t have to knead the dough as there is no gluten to stretch.</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Gluten free bread only rises once.  There is no first rise, second rise then the shaping of bread. Don’t mess with the shape after rising.</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When making bread rolls, shape them in the pan. Let them rise and then bake them.</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Use a metal pan.</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Don’t take you bread out of the oven before fully baked.</a:t>
            </a:r>
          </a:p>
        </p:txBody>
      </p:sp>
    </p:spTree>
    <p:extLst>
      <p:ext uri="{BB962C8B-B14F-4D97-AF65-F5344CB8AC3E}">
        <p14:creationId xmlns:p14="http://schemas.microsoft.com/office/powerpoint/2010/main" val="12125181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24</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TextBox 5">
            <a:extLst>
              <a:ext uri="{FF2B5EF4-FFF2-40B4-BE49-F238E27FC236}">
                <a16:creationId xmlns:a16="http://schemas.microsoft.com/office/drawing/2014/main" id="{042B85CB-3035-4147-B7CC-0792762BA6C0}"/>
              </a:ext>
            </a:extLst>
          </p:cNvPr>
          <p:cNvSpPr txBox="1"/>
          <p:nvPr/>
        </p:nvSpPr>
        <p:spPr>
          <a:xfrm>
            <a:off x="1710838" y="181464"/>
            <a:ext cx="613351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rial" panose="020B0604020202020204" pitchFamily="34" charset="0"/>
                <a:cs typeface="Arial" panose="020B0604020202020204" pitchFamily="34" charset="0"/>
              </a:rPr>
              <a:t>Almond flour</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D19DA73C-0CA1-4036-AA1F-3E52879509C5}"/>
              </a:ext>
            </a:extLst>
          </p:cNvPr>
          <p:cNvSpPr txBox="1"/>
          <p:nvPr/>
        </p:nvSpPr>
        <p:spPr>
          <a:xfrm>
            <a:off x="768036" y="1470373"/>
            <a:ext cx="7548380" cy="4401205"/>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Almond flour can be replaced 1:1 with all-purpose (white) flour but will  require more egg or binding agent.</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Almond flour is low in carbs yet high in healthy fats and fiber.</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There is a difference between Almond Meal and Almond Flour. </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Almond meal is made from raw (unpeeled) almonds and almond flour is made from blanched (peeled) almonds. Therefore, almond flour has a finer texture and lighter color then almond meal.</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The only difference between almond meal and almond flour is the grind!</a:t>
            </a:r>
            <a:endParaRPr lang="en-US" sz="1600" dirty="0"/>
          </a:p>
        </p:txBody>
      </p:sp>
    </p:spTree>
    <p:extLst>
      <p:ext uri="{BB962C8B-B14F-4D97-AF65-F5344CB8AC3E}">
        <p14:creationId xmlns:p14="http://schemas.microsoft.com/office/powerpoint/2010/main" val="14501256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25</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TextBox 5">
            <a:extLst>
              <a:ext uri="{FF2B5EF4-FFF2-40B4-BE49-F238E27FC236}">
                <a16:creationId xmlns:a16="http://schemas.microsoft.com/office/drawing/2014/main" id="{2D4DE701-CBB4-47CF-AD57-0B778B634196}"/>
              </a:ext>
            </a:extLst>
          </p:cNvPr>
          <p:cNvSpPr txBox="1"/>
          <p:nvPr/>
        </p:nvSpPr>
        <p:spPr>
          <a:xfrm>
            <a:off x="1689661" y="146179"/>
            <a:ext cx="6266715"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Assignment</a:t>
            </a:r>
          </a:p>
        </p:txBody>
      </p:sp>
      <p:sp>
        <p:nvSpPr>
          <p:cNvPr id="8" name="TextBox 7">
            <a:extLst>
              <a:ext uri="{FF2B5EF4-FFF2-40B4-BE49-F238E27FC236}">
                <a16:creationId xmlns:a16="http://schemas.microsoft.com/office/drawing/2014/main" id="{0332F692-17A7-42AE-A4E7-E592F65DC49C}"/>
              </a:ext>
            </a:extLst>
          </p:cNvPr>
          <p:cNvSpPr txBox="1"/>
          <p:nvPr/>
        </p:nvSpPr>
        <p:spPr>
          <a:xfrm>
            <a:off x="769761" y="1464346"/>
            <a:ext cx="7546655" cy="4401205"/>
          </a:xfrm>
          <a:prstGeom prst="rect">
            <a:avLst/>
          </a:prstGeom>
          <a:noFill/>
        </p:spPr>
        <p:txBody>
          <a:bodyPr wrap="square">
            <a:spAutoFit/>
          </a:bodyPr>
          <a:lstStyle/>
          <a:p>
            <a:r>
              <a:rPr lang="en-US" sz="2000" dirty="0"/>
              <a:t>Take any simple standard bread or cake recipe (not more than 7 ingredients) and convert it into a gluten free recipe.</a:t>
            </a:r>
          </a:p>
          <a:p>
            <a:endParaRPr lang="en-US" sz="2000" dirty="0"/>
          </a:p>
          <a:p>
            <a:r>
              <a:rPr lang="en-US" sz="2000" dirty="0"/>
              <a:t>Prepare the food item and observe the following:</a:t>
            </a:r>
          </a:p>
          <a:p>
            <a:endParaRPr lang="en-US" sz="2000" dirty="0"/>
          </a:p>
          <a:p>
            <a:pPr marL="342900" indent="-342900">
              <a:buFont typeface="Arial" panose="020B0604020202020204" pitchFamily="34" charset="0"/>
              <a:buChar char="•"/>
            </a:pPr>
            <a:r>
              <a:rPr lang="en-US" sz="2000" dirty="0"/>
              <a:t>Taste</a:t>
            </a:r>
          </a:p>
          <a:p>
            <a:pPr marL="342900" indent="-342900">
              <a:buFont typeface="Arial" panose="020B0604020202020204" pitchFamily="34" charset="0"/>
              <a:buChar char="•"/>
            </a:pPr>
            <a:r>
              <a:rPr lang="en-US" sz="2000" dirty="0"/>
              <a:t>Overall look</a:t>
            </a:r>
          </a:p>
          <a:p>
            <a:pPr marL="342900" indent="-342900">
              <a:buFont typeface="Arial" panose="020B0604020202020204" pitchFamily="34" charset="0"/>
              <a:buChar char="•"/>
            </a:pPr>
            <a:r>
              <a:rPr lang="en-US" sz="2000" dirty="0"/>
              <a:t>Color</a:t>
            </a:r>
          </a:p>
          <a:p>
            <a:pPr marL="342900" indent="-342900">
              <a:buFont typeface="Arial" panose="020B0604020202020204" pitchFamily="34" charset="0"/>
              <a:buChar char="•"/>
            </a:pPr>
            <a:r>
              <a:rPr lang="en-US" sz="2000" dirty="0"/>
              <a:t>Lightness</a:t>
            </a:r>
          </a:p>
          <a:p>
            <a:pPr marL="342900" indent="-342900">
              <a:buFont typeface="Arial" panose="020B0604020202020204" pitchFamily="34" charset="0"/>
              <a:buChar char="•"/>
            </a:pPr>
            <a:r>
              <a:rPr lang="en-US" sz="2000" dirty="0"/>
              <a:t>Similarities to standard item</a:t>
            </a:r>
          </a:p>
          <a:p>
            <a:pPr marL="342900" indent="-342900">
              <a:buFont typeface="Arial" panose="020B0604020202020204" pitchFamily="34" charset="0"/>
              <a:buChar char="•"/>
            </a:pPr>
            <a:r>
              <a:rPr lang="en-US" sz="2000" dirty="0"/>
              <a:t>Differences to standard item</a:t>
            </a:r>
          </a:p>
          <a:p>
            <a:endParaRPr lang="en-US" sz="2000" dirty="0"/>
          </a:p>
          <a:p>
            <a:r>
              <a:rPr lang="en-US" sz="2000" dirty="0"/>
              <a:t>Make sure that you write down the changed recipe for future reference.     </a:t>
            </a:r>
          </a:p>
        </p:txBody>
      </p:sp>
    </p:spTree>
    <p:extLst>
      <p:ext uri="{BB962C8B-B14F-4D97-AF65-F5344CB8AC3E}">
        <p14:creationId xmlns:p14="http://schemas.microsoft.com/office/powerpoint/2010/main" val="15454075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26</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TextBox 5">
            <a:extLst>
              <a:ext uri="{FF2B5EF4-FFF2-40B4-BE49-F238E27FC236}">
                <a16:creationId xmlns:a16="http://schemas.microsoft.com/office/drawing/2014/main" id="{FA75DA81-EEA2-4959-84A2-A61FB9A2BB62}"/>
              </a:ext>
            </a:extLst>
          </p:cNvPr>
          <p:cNvSpPr txBox="1"/>
          <p:nvPr/>
        </p:nvSpPr>
        <p:spPr>
          <a:xfrm>
            <a:off x="1708711" y="208005"/>
            <a:ext cx="6391681"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Conclusions</a:t>
            </a:r>
          </a:p>
        </p:txBody>
      </p:sp>
      <p:sp>
        <p:nvSpPr>
          <p:cNvPr id="8" name="TextBox 7">
            <a:extLst>
              <a:ext uri="{FF2B5EF4-FFF2-40B4-BE49-F238E27FC236}">
                <a16:creationId xmlns:a16="http://schemas.microsoft.com/office/drawing/2014/main" id="{9A0F4915-D4F2-4967-A452-63E6493BA95C}"/>
              </a:ext>
            </a:extLst>
          </p:cNvPr>
          <p:cNvSpPr txBox="1"/>
          <p:nvPr/>
        </p:nvSpPr>
        <p:spPr>
          <a:xfrm>
            <a:off x="800272" y="1484784"/>
            <a:ext cx="7543456" cy="4708981"/>
          </a:xfrm>
          <a:prstGeom prst="rect">
            <a:avLst/>
          </a:prstGeom>
          <a:noFill/>
        </p:spPr>
        <p:txBody>
          <a:bodyPr wrap="square">
            <a:spAutoFit/>
          </a:bodyPr>
          <a:lstStyle/>
          <a:p>
            <a:pPr marL="342900" indent="-342900">
              <a:buFont typeface="Arial" panose="020B0604020202020204" pitchFamily="34" charset="0"/>
              <a:buChar char="•"/>
            </a:pPr>
            <a:r>
              <a:rPr lang="en-US" sz="2000" dirty="0"/>
              <a:t>There are many types of flours.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same techniques can not be followed when making gluten free bread.</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You need to add a “gum”  to add stretch to flour when using it in baking.</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White bleached flour is very unhealthy to eat, due to the chemicals that are used in the process.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In the next session, we will look at the importance of color when developing  recipes.</a:t>
            </a:r>
          </a:p>
          <a:p>
            <a:pPr marL="342900" indent="-342900">
              <a:buFont typeface="Arial" panose="020B0604020202020204" pitchFamily="34" charset="0"/>
              <a:buChar char="•"/>
            </a:pPr>
            <a:endParaRPr lang="en-US" sz="2000" dirty="0"/>
          </a:p>
          <a:p>
            <a:pPr algn="ctr"/>
            <a:r>
              <a:rPr lang="en-US" sz="2000" dirty="0"/>
              <a:t>Thank you for attending the session !     </a:t>
            </a:r>
          </a:p>
        </p:txBody>
      </p:sp>
    </p:spTree>
    <p:extLst>
      <p:ext uri="{BB962C8B-B14F-4D97-AF65-F5344CB8AC3E}">
        <p14:creationId xmlns:p14="http://schemas.microsoft.com/office/powerpoint/2010/main" val="3551971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3</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TextBox 5">
            <a:extLst>
              <a:ext uri="{FF2B5EF4-FFF2-40B4-BE49-F238E27FC236}">
                <a16:creationId xmlns:a16="http://schemas.microsoft.com/office/drawing/2014/main" id="{AA523C10-6BD8-4D6A-B6DA-F342DED0D989}"/>
              </a:ext>
            </a:extLst>
          </p:cNvPr>
          <p:cNvSpPr txBox="1"/>
          <p:nvPr/>
        </p:nvSpPr>
        <p:spPr>
          <a:xfrm>
            <a:off x="1687911" y="212048"/>
            <a:ext cx="6628505"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Definition of Flour</a:t>
            </a:r>
          </a:p>
        </p:txBody>
      </p:sp>
      <p:sp>
        <p:nvSpPr>
          <p:cNvPr id="8" name="TextBox 7">
            <a:extLst>
              <a:ext uri="{FF2B5EF4-FFF2-40B4-BE49-F238E27FC236}">
                <a16:creationId xmlns:a16="http://schemas.microsoft.com/office/drawing/2014/main" id="{3A7B2D09-9BC3-44BB-AE4F-F9F6561976E6}"/>
              </a:ext>
            </a:extLst>
          </p:cNvPr>
          <p:cNvSpPr txBox="1"/>
          <p:nvPr/>
        </p:nvSpPr>
        <p:spPr>
          <a:xfrm>
            <a:off x="786621" y="1463410"/>
            <a:ext cx="7529796" cy="3785652"/>
          </a:xfrm>
          <a:prstGeom prst="rect">
            <a:avLst/>
          </a:prstGeom>
          <a:noFill/>
        </p:spPr>
        <p:txBody>
          <a:bodyPr wrap="square">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Flour is a fine or coarse powder made by grinding uncooked food for example grains, roots, beans, nuts, or seeds. </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Flours are used to make many different food items, or it can be used as a thickener.</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Cereal flour, particularly wheat flour, is the main ingredient of bread, which is a staple food for some cultures.</a:t>
            </a:r>
          </a:p>
        </p:txBody>
      </p:sp>
      <p:pic>
        <p:nvPicPr>
          <p:cNvPr id="10" name="Picture 9">
            <a:extLst>
              <a:ext uri="{FF2B5EF4-FFF2-40B4-BE49-F238E27FC236}">
                <a16:creationId xmlns:a16="http://schemas.microsoft.com/office/drawing/2014/main" id="{4FD3E209-2B54-428B-8AED-A8CF5E2CFBA6}"/>
              </a:ext>
            </a:extLst>
          </p:cNvPr>
          <p:cNvPicPr>
            <a:picLocks noChangeAspect="1"/>
          </p:cNvPicPr>
          <p:nvPr/>
        </p:nvPicPr>
        <p:blipFill>
          <a:blip r:embed="rId4">
            <a:alphaModFix amt="20000"/>
          </a:blip>
          <a:stretch>
            <a:fillRect/>
          </a:stretch>
        </p:blipFill>
        <p:spPr>
          <a:xfrm>
            <a:off x="5225467" y="3936847"/>
            <a:ext cx="3090949" cy="2318212"/>
          </a:xfrm>
          <a:prstGeom prst="rect">
            <a:avLst/>
          </a:prstGeom>
        </p:spPr>
      </p:pic>
    </p:spTree>
    <p:extLst>
      <p:ext uri="{BB962C8B-B14F-4D97-AF65-F5344CB8AC3E}">
        <p14:creationId xmlns:p14="http://schemas.microsoft.com/office/powerpoint/2010/main" val="622527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4</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TextBox 5">
            <a:extLst>
              <a:ext uri="{FF2B5EF4-FFF2-40B4-BE49-F238E27FC236}">
                <a16:creationId xmlns:a16="http://schemas.microsoft.com/office/drawing/2014/main" id="{869AC679-17EA-4D87-AB59-96B7241C9E0F}"/>
              </a:ext>
            </a:extLst>
          </p:cNvPr>
          <p:cNvSpPr txBox="1"/>
          <p:nvPr/>
        </p:nvSpPr>
        <p:spPr>
          <a:xfrm>
            <a:off x="1665969" y="189352"/>
            <a:ext cx="6646074"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Different Types of Flours</a:t>
            </a:r>
          </a:p>
        </p:txBody>
      </p:sp>
      <p:sp>
        <p:nvSpPr>
          <p:cNvPr id="8" name="TextBox 7">
            <a:extLst>
              <a:ext uri="{FF2B5EF4-FFF2-40B4-BE49-F238E27FC236}">
                <a16:creationId xmlns:a16="http://schemas.microsoft.com/office/drawing/2014/main" id="{AC9AEBD1-EFB7-4515-90E0-3AB3D7E0039C}"/>
              </a:ext>
            </a:extLst>
          </p:cNvPr>
          <p:cNvSpPr txBox="1"/>
          <p:nvPr/>
        </p:nvSpPr>
        <p:spPr>
          <a:xfrm>
            <a:off x="751257" y="1538192"/>
            <a:ext cx="7560786" cy="489364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There is a huge selection of flours available at the baking section: </a:t>
            </a:r>
          </a:p>
          <a:p>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All-Purpose Flour</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Whole Wheat Flour</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White Whole Wheat Flour</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Pastry Flour</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Cake Flour</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Bread Flour</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Self-Rising Flour</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Vital Wheat Gluten Flour</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Gluten Free Flour</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Sprouted Flour</a:t>
            </a:r>
            <a:endParaRPr lang="en-US" dirty="0"/>
          </a:p>
        </p:txBody>
      </p:sp>
      <p:sp>
        <p:nvSpPr>
          <p:cNvPr id="10" name="TextBox 9">
            <a:extLst>
              <a:ext uri="{FF2B5EF4-FFF2-40B4-BE49-F238E27FC236}">
                <a16:creationId xmlns:a16="http://schemas.microsoft.com/office/drawing/2014/main" id="{E893B1D5-9D10-4388-AEF1-2733B1E6B2A0}"/>
              </a:ext>
            </a:extLst>
          </p:cNvPr>
          <p:cNvSpPr txBox="1"/>
          <p:nvPr/>
        </p:nvSpPr>
        <p:spPr>
          <a:xfrm>
            <a:off x="4799045" y="3144619"/>
            <a:ext cx="3527915" cy="3139321"/>
          </a:xfrm>
          <a:prstGeom prst="rect">
            <a:avLst/>
          </a:prstGeom>
          <a:solidFill>
            <a:schemeClr val="accent3">
              <a:lumMod val="60000"/>
              <a:lumOff val="40000"/>
            </a:schemeClr>
          </a:solidFill>
        </p:spPr>
        <p:txBody>
          <a:bodyPr wrap="square" rtlCol="0">
            <a:spAutoFit/>
          </a:bodyPr>
          <a:lstStyle/>
          <a:p>
            <a:r>
              <a:rPr lang="en-US" dirty="0"/>
              <a:t>Did you know?</a:t>
            </a:r>
          </a:p>
          <a:p>
            <a:endParaRPr lang="en-US" dirty="0"/>
          </a:p>
          <a:p>
            <a:r>
              <a:rPr lang="en-US" dirty="0"/>
              <a:t>Sprouted flour is made from sprouted grains, for example spelt, amaranth, </a:t>
            </a:r>
            <a:r>
              <a:rPr lang="en-US" dirty="0" err="1"/>
              <a:t>Kamut</a:t>
            </a:r>
            <a:r>
              <a:rPr lang="en-US" dirty="0"/>
              <a:t>, einkorn, sorghum, rye, corn, and more. As its name implies, a sprouted grain is a grain that's been allowed to sprout and begin to germinate as it would if left to its own devices in nature.</a:t>
            </a:r>
          </a:p>
        </p:txBody>
      </p:sp>
      <p:pic>
        <p:nvPicPr>
          <p:cNvPr id="11" name="Picture 10">
            <a:extLst>
              <a:ext uri="{FF2B5EF4-FFF2-40B4-BE49-F238E27FC236}">
                <a16:creationId xmlns:a16="http://schemas.microsoft.com/office/drawing/2014/main" id="{90688F5C-9476-47AB-87F3-6236FBC99180}"/>
              </a:ext>
            </a:extLst>
          </p:cNvPr>
          <p:cNvPicPr>
            <a:picLocks noChangeAspect="1"/>
          </p:cNvPicPr>
          <p:nvPr/>
        </p:nvPicPr>
        <p:blipFill>
          <a:blip r:embed="rId4">
            <a:alphaModFix amt="20000"/>
          </a:blip>
          <a:stretch>
            <a:fillRect/>
          </a:stretch>
        </p:blipFill>
        <p:spPr>
          <a:xfrm>
            <a:off x="4644008" y="2068151"/>
            <a:ext cx="2152937" cy="2152937"/>
          </a:xfrm>
          <a:prstGeom prst="rect">
            <a:avLst/>
          </a:prstGeom>
        </p:spPr>
      </p:pic>
    </p:spTree>
    <p:extLst>
      <p:ext uri="{BB962C8B-B14F-4D97-AF65-F5344CB8AC3E}">
        <p14:creationId xmlns:p14="http://schemas.microsoft.com/office/powerpoint/2010/main" val="4219408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5</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TextBox 5">
            <a:extLst>
              <a:ext uri="{FF2B5EF4-FFF2-40B4-BE49-F238E27FC236}">
                <a16:creationId xmlns:a16="http://schemas.microsoft.com/office/drawing/2014/main" id="{11E86043-D69D-4E29-96F7-48CC6B8D0C58}"/>
              </a:ext>
            </a:extLst>
          </p:cNvPr>
          <p:cNvSpPr txBox="1"/>
          <p:nvPr/>
        </p:nvSpPr>
        <p:spPr>
          <a:xfrm>
            <a:off x="1688476" y="194499"/>
            <a:ext cx="613351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rial" panose="020B0604020202020204" pitchFamily="34" charset="0"/>
                <a:cs typeface="Arial" panose="020B0604020202020204" pitchFamily="34" charset="0"/>
              </a:rPr>
              <a:t>Bleached and Unbleached </a:t>
            </a:r>
            <a:r>
              <a:rPr kumimoji="0" lang="en-US" sz="2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Flours</a:t>
            </a:r>
          </a:p>
        </p:txBody>
      </p:sp>
      <p:sp>
        <p:nvSpPr>
          <p:cNvPr id="8" name="TextBox 7">
            <a:extLst>
              <a:ext uri="{FF2B5EF4-FFF2-40B4-BE49-F238E27FC236}">
                <a16:creationId xmlns:a16="http://schemas.microsoft.com/office/drawing/2014/main" id="{3CACC00A-BFBA-449D-968D-B14367F8EAF6}"/>
              </a:ext>
            </a:extLst>
          </p:cNvPr>
          <p:cNvSpPr txBox="1"/>
          <p:nvPr/>
        </p:nvSpPr>
        <p:spPr>
          <a:xfrm>
            <a:off x="734857" y="1474732"/>
            <a:ext cx="7581559" cy="341632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Bleached flour has a whiter color, finer grain, and softer texture.</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Unbleached flour has a denser grain and tougher texture. </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Bleached flour is treated with chemical agents to speed up the aging process.</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type of chemicals used in bleaching flour is bad for your health.</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Chemicals may include chlorine, bromates, and peroxides. </a:t>
            </a:r>
            <a:endParaRPr lang="en-US" sz="1600" dirty="0"/>
          </a:p>
          <a:p>
            <a:pPr marL="342900" indent="-342900">
              <a:buAutoNum type="arabicPeriod"/>
            </a:pPr>
            <a:endParaRPr lang="en-US" sz="1600" dirty="0"/>
          </a:p>
          <a:p>
            <a:pPr marL="342900" indent="-342900">
              <a:buAutoNum type="arabicPeriod"/>
            </a:pPr>
            <a:endParaRPr lang="en-US" dirty="0"/>
          </a:p>
        </p:txBody>
      </p:sp>
      <p:pic>
        <p:nvPicPr>
          <p:cNvPr id="10" name="Picture 9">
            <a:extLst>
              <a:ext uri="{FF2B5EF4-FFF2-40B4-BE49-F238E27FC236}">
                <a16:creationId xmlns:a16="http://schemas.microsoft.com/office/drawing/2014/main" id="{2326B53B-6536-4F5A-91DA-DD1DEBE31302}"/>
              </a:ext>
            </a:extLst>
          </p:cNvPr>
          <p:cNvPicPr>
            <a:picLocks noChangeAspect="1"/>
          </p:cNvPicPr>
          <p:nvPr/>
        </p:nvPicPr>
        <p:blipFill>
          <a:blip r:embed="rId4"/>
          <a:stretch>
            <a:fillRect/>
          </a:stretch>
        </p:blipFill>
        <p:spPr>
          <a:xfrm>
            <a:off x="6114656" y="4560295"/>
            <a:ext cx="2190300" cy="1645946"/>
          </a:xfrm>
          <a:prstGeom prst="rect">
            <a:avLst/>
          </a:prstGeom>
        </p:spPr>
      </p:pic>
    </p:spTree>
    <p:extLst>
      <p:ext uri="{BB962C8B-B14F-4D97-AF65-F5344CB8AC3E}">
        <p14:creationId xmlns:p14="http://schemas.microsoft.com/office/powerpoint/2010/main" val="1868255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6</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TextBox 5">
            <a:extLst>
              <a:ext uri="{FF2B5EF4-FFF2-40B4-BE49-F238E27FC236}">
                <a16:creationId xmlns:a16="http://schemas.microsoft.com/office/drawing/2014/main" id="{ED29C40C-DC5A-4917-BE6C-065E9160158C}"/>
              </a:ext>
            </a:extLst>
          </p:cNvPr>
          <p:cNvSpPr txBox="1"/>
          <p:nvPr/>
        </p:nvSpPr>
        <p:spPr>
          <a:xfrm>
            <a:off x="1685772" y="179177"/>
            <a:ext cx="613351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Purpose Flour</a:t>
            </a:r>
          </a:p>
        </p:txBody>
      </p:sp>
      <p:sp>
        <p:nvSpPr>
          <p:cNvPr id="8" name="TextBox 7">
            <a:extLst>
              <a:ext uri="{FF2B5EF4-FFF2-40B4-BE49-F238E27FC236}">
                <a16:creationId xmlns:a16="http://schemas.microsoft.com/office/drawing/2014/main" id="{DA12B972-26D6-4423-95C6-33A694388662}"/>
              </a:ext>
            </a:extLst>
          </p:cNvPr>
          <p:cNvSpPr txBox="1"/>
          <p:nvPr/>
        </p:nvSpPr>
        <p:spPr>
          <a:xfrm>
            <a:off x="718431" y="1470738"/>
            <a:ext cx="7632849" cy="5016758"/>
          </a:xfrm>
          <a:prstGeom prst="rect">
            <a:avLst/>
          </a:prstGeom>
          <a:noFill/>
        </p:spPr>
        <p:txBody>
          <a:bodyPr wrap="square" rtlCol="0">
            <a:spAutoFit/>
          </a:bodyPr>
          <a:lstStyle/>
          <a:p>
            <a:pPr marL="342900" indent="-342900">
              <a:buFont typeface="Arial" panose="020B0604020202020204" pitchFamily="34" charset="0"/>
              <a:buChar char="•"/>
            </a:pPr>
            <a:r>
              <a:rPr lang="en-US" sz="1950" dirty="0">
                <a:latin typeface="Arial" panose="020B0604020202020204" pitchFamily="34" charset="0"/>
                <a:cs typeface="Arial" panose="020B0604020202020204" pitchFamily="34" charset="0"/>
              </a:rPr>
              <a:t>All-purpose flour is made from processed wheat.</a:t>
            </a:r>
          </a:p>
          <a:p>
            <a:pPr marL="342900" indent="-342900">
              <a:buFont typeface="Arial" panose="020B0604020202020204" pitchFamily="34" charset="0"/>
              <a:buChar char="•"/>
            </a:pPr>
            <a:endParaRPr lang="en-US" sz="195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950" dirty="0">
                <a:latin typeface="Arial" panose="020B0604020202020204" pitchFamily="34" charset="0"/>
                <a:cs typeface="Arial" panose="020B0604020202020204" pitchFamily="34" charset="0"/>
              </a:rPr>
              <a:t>It contains a moderate amount of protein (gluten) and, like other white flours, is made from only the endosperm of the wheat kernel, without the nutrient-rich germ or bran.</a:t>
            </a:r>
          </a:p>
          <a:p>
            <a:pPr marL="342900" indent="-342900">
              <a:buFont typeface="Arial" panose="020B0604020202020204" pitchFamily="34" charset="0"/>
              <a:buChar char="•"/>
            </a:pPr>
            <a:endParaRPr lang="en-US" sz="195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950" dirty="0">
                <a:latin typeface="Arial" panose="020B0604020202020204" pitchFamily="34" charset="0"/>
                <a:cs typeface="Arial" panose="020B0604020202020204" pitchFamily="34" charset="0"/>
              </a:rPr>
              <a:t>According to research, white flour has little to no vitamins and minerals.</a:t>
            </a:r>
          </a:p>
          <a:p>
            <a:pPr marL="342900" indent="-342900">
              <a:buFont typeface="Arial" panose="020B0604020202020204" pitchFamily="34" charset="0"/>
              <a:buChar char="•"/>
            </a:pPr>
            <a:endParaRPr lang="en-US" sz="195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950" dirty="0">
                <a:latin typeface="Arial" panose="020B0604020202020204" pitchFamily="34" charset="0"/>
                <a:cs typeface="Arial" panose="020B0604020202020204" pitchFamily="34" charset="0"/>
              </a:rPr>
              <a:t>All-purpose flour provides a relatively strong gluten structure that's suitable for breads, quick breads, and cookies.</a:t>
            </a:r>
          </a:p>
          <a:p>
            <a:pPr marL="342900" indent="-342900">
              <a:buFont typeface="Arial" panose="020B0604020202020204" pitchFamily="34" charset="0"/>
              <a:buChar char="•"/>
            </a:pPr>
            <a:endParaRPr lang="en-US" sz="195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950" dirty="0">
                <a:latin typeface="Arial" panose="020B0604020202020204" pitchFamily="34" charset="0"/>
                <a:cs typeface="Arial" panose="020B0604020202020204" pitchFamily="34" charset="0"/>
              </a:rPr>
              <a:t>Gluten content: 8-11%</a:t>
            </a:r>
          </a:p>
          <a:p>
            <a:pPr marL="342900" indent="-342900">
              <a:buFont typeface="Arial" panose="020B0604020202020204" pitchFamily="34" charset="0"/>
              <a:buChar char="•"/>
            </a:pPr>
            <a:endParaRPr lang="en-US" sz="195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950" dirty="0">
                <a:latin typeface="Arial" panose="020B0604020202020204" pitchFamily="34" charset="0"/>
                <a:cs typeface="Arial" panose="020B0604020202020204" pitchFamily="34" charset="0"/>
              </a:rPr>
              <a:t>34 g of flour (1/4 cup): 110 calories, 1 g fat (0 g sat), 5 mg sodium, 23 g carbs, 0 g sugar 1 g fiber, 2 g protein</a:t>
            </a:r>
          </a:p>
        </p:txBody>
      </p:sp>
    </p:spTree>
    <p:extLst>
      <p:ext uri="{BB962C8B-B14F-4D97-AF65-F5344CB8AC3E}">
        <p14:creationId xmlns:p14="http://schemas.microsoft.com/office/powerpoint/2010/main" val="3625079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7</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TextBox 5">
            <a:extLst>
              <a:ext uri="{FF2B5EF4-FFF2-40B4-BE49-F238E27FC236}">
                <a16:creationId xmlns:a16="http://schemas.microsoft.com/office/drawing/2014/main" id="{7CE87E43-66AB-45CB-BCD2-8D74354023D6}"/>
              </a:ext>
            </a:extLst>
          </p:cNvPr>
          <p:cNvSpPr txBox="1"/>
          <p:nvPr/>
        </p:nvSpPr>
        <p:spPr>
          <a:xfrm>
            <a:off x="1713970" y="179829"/>
            <a:ext cx="473023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rial" panose="020B0604020202020204" pitchFamily="34" charset="0"/>
                <a:cs typeface="Arial" panose="020B0604020202020204" pitchFamily="34" charset="0"/>
              </a:rPr>
              <a:t>Bread Flour</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4A3C736B-F778-48AB-B57E-4C21759FAD5A}"/>
              </a:ext>
            </a:extLst>
          </p:cNvPr>
          <p:cNvSpPr txBox="1"/>
          <p:nvPr/>
        </p:nvSpPr>
        <p:spPr>
          <a:xfrm>
            <a:off x="755971" y="1499658"/>
            <a:ext cx="7488437" cy="4093428"/>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Like all-purpose flour, bread flour is one of the types of flour made with only wheat's endosperm.</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However, compared to all-purpose flour, it has as very high protein (gluten) content, which is suitable in bread for strong structure and chew.</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You can use all-purpose flour in place of bread flour, but all-purpose's lower protein content means it may yield a slightly wetter dough or batter.</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Per 34 g (¼ cup): 110 calories, 0.5 g fat (0 g sat), 0 mg sodium, 23 g carbs, 0 g sugar, 1 g fiber, 4 g protein</a:t>
            </a:r>
          </a:p>
        </p:txBody>
      </p:sp>
    </p:spTree>
    <p:extLst>
      <p:ext uri="{BB962C8B-B14F-4D97-AF65-F5344CB8AC3E}">
        <p14:creationId xmlns:p14="http://schemas.microsoft.com/office/powerpoint/2010/main" val="3508649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8</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TextBox 5">
            <a:extLst>
              <a:ext uri="{FF2B5EF4-FFF2-40B4-BE49-F238E27FC236}">
                <a16:creationId xmlns:a16="http://schemas.microsoft.com/office/drawing/2014/main" id="{0E6CFB95-7075-4F85-8B04-A5F164856C48}"/>
              </a:ext>
            </a:extLst>
          </p:cNvPr>
          <p:cNvSpPr txBox="1"/>
          <p:nvPr/>
        </p:nvSpPr>
        <p:spPr>
          <a:xfrm>
            <a:off x="1659530" y="188142"/>
            <a:ext cx="613351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rial" panose="020B0604020202020204" pitchFamily="34" charset="0"/>
                <a:cs typeface="Arial" panose="020B0604020202020204" pitchFamily="34" charset="0"/>
              </a:rPr>
              <a:t>History of Self- Raising Flour</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A97F2E98-0B86-4712-BEF2-1DD6F41E1B88}"/>
              </a:ext>
            </a:extLst>
          </p:cNvPr>
          <p:cNvSpPr txBox="1"/>
          <p:nvPr/>
        </p:nvSpPr>
        <p:spPr>
          <a:xfrm>
            <a:off x="743822" y="1507382"/>
            <a:ext cx="7632848" cy="3785652"/>
          </a:xfrm>
          <a:prstGeom prst="rect">
            <a:avLst/>
          </a:prstGeom>
          <a:noFill/>
        </p:spPr>
        <p:txBody>
          <a:bodyPr wrap="square" rtlCol="0">
            <a:spAutoFit/>
          </a:bodyPr>
          <a:lstStyle/>
          <a:p>
            <a:pPr marL="342900" indent="-342900">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Self rising flour is one of the more interesting types of flour.</a:t>
            </a:r>
          </a:p>
          <a:p>
            <a:pPr marL="342900" indent="-342900">
              <a:buFont typeface="Arial" panose="020B0604020202020204" pitchFamily="34" charset="0"/>
              <a:buChar char="•"/>
            </a:pPr>
            <a:endParaRPr lang="en-US" sz="2000" b="0" i="0" dirty="0">
              <a:effectLst/>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It was invented in England in the 1800s, as a way for sailors to create better baked goods while on board. </a:t>
            </a:r>
          </a:p>
          <a:p>
            <a:pPr marL="342900" indent="-342900">
              <a:buFont typeface="Arial" panose="020B0604020202020204" pitchFamily="34" charset="0"/>
              <a:buChar char="•"/>
            </a:pPr>
            <a:endParaRPr lang="en-US" sz="2000" b="0" i="0" dirty="0">
              <a:effectLst/>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It was a type of cheat product, as it is simply a mixture of other already-existing ingredients.</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It worked for the English baker who sold a ton of it on British ships! In 1849, he patented the “invention” in the United States, which eventually led to the creation of mass-market baking mixes.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3349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9</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TextBox 5">
            <a:extLst>
              <a:ext uri="{FF2B5EF4-FFF2-40B4-BE49-F238E27FC236}">
                <a16:creationId xmlns:a16="http://schemas.microsoft.com/office/drawing/2014/main" id="{BF4C9C70-39DF-4329-990C-BF38BECEB4FF}"/>
              </a:ext>
            </a:extLst>
          </p:cNvPr>
          <p:cNvSpPr txBox="1"/>
          <p:nvPr/>
        </p:nvSpPr>
        <p:spPr>
          <a:xfrm>
            <a:off x="1696693" y="188143"/>
            <a:ext cx="613351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rial" panose="020B0604020202020204" pitchFamily="34" charset="0"/>
                <a:cs typeface="Arial" panose="020B0604020202020204" pitchFamily="34" charset="0"/>
              </a:rPr>
              <a:t>Make Your Own Self- Raising Flour</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6A5DE876-3260-48A1-B198-B257841EBA69}"/>
              </a:ext>
            </a:extLst>
          </p:cNvPr>
          <p:cNvSpPr txBox="1"/>
          <p:nvPr/>
        </p:nvSpPr>
        <p:spPr>
          <a:xfrm>
            <a:off x="754743" y="1517650"/>
            <a:ext cx="7561674"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Self rising flour is a mixture made up of regular flour (All purpose flour), baking powder and salt. </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You can make your own by combining 1 cup (120g) all-purpose flour, 1 ½ teaspoons(7.5 ml) baking powder and 1/4 teaspoon(1.25g) fine salt</a:t>
            </a:r>
          </a:p>
        </p:txBody>
      </p:sp>
      <p:pic>
        <p:nvPicPr>
          <p:cNvPr id="10" name="Picture 9">
            <a:extLst>
              <a:ext uri="{FF2B5EF4-FFF2-40B4-BE49-F238E27FC236}">
                <a16:creationId xmlns:a16="http://schemas.microsoft.com/office/drawing/2014/main" id="{0733415A-A50B-45B6-9A04-FC3EEBDEA439}"/>
              </a:ext>
            </a:extLst>
          </p:cNvPr>
          <p:cNvPicPr>
            <a:picLocks noChangeAspect="1"/>
          </p:cNvPicPr>
          <p:nvPr/>
        </p:nvPicPr>
        <p:blipFill>
          <a:blip r:embed="rId4"/>
          <a:stretch>
            <a:fillRect/>
          </a:stretch>
        </p:blipFill>
        <p:spPr>
          <a:xfrm>
            <a:off x="4788024" y="3997201"/>
            <a:ext cx="3363768" cy="2228496"/>
          </a:xfrm>
          <a:prstGeom prst="rect">
            <a:avLst/>
          </a:prstGeom>
        </p:spPr>
      </p:pic>
    </p:spTree>
    <p:extLst>
      <p:ext uri="{BB962C8B-B14F-4D97-AF65-F5344CB8AC3E}">
        <p14:creationId xmlns:p14="http://schemas.microsoft.com/office/powerpoint/2010/main" val="32314005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12210</TotalTime>
  <Words>2656</Words>
  <Application>Microsoft Office PowerPoint</Application>
  <PresentationFormat>On-screen Show (4:3)</PresentationFormat>
  <Paragraphs>302</Paragraphs>
  <Slides>26</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Apple Chancery</vt:lpstr>
      <vt:lpstr>Arial</vt:lpstr>
      <vt:lpstr>Arial</vt:lpstr>
      <vt:lpstr>Arial Black</vt:lpstr>
      <vt:lpstr>Calibri</vt:lpstr>
      <vt:lpstr>Century</vt:lpstr>
      <vt:lpstr>charter</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KFUPM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Abdullah</dc:creator>
  <cp:lastModifiedBy>Marius Grobbelaar</cp:lastModifiedBy>
  <cp:revision>341</cp:revision>
  <cp:lastPrinted>2020-09-02T06:00:26Z</cp:lastPrinted>
  <dcterms:created xsi:type="dcterms:W3CDTF">2009-07-12T19:40:29Z</dcterms:created>
  <dcterms:modified xsi:type="dcterms:W3CDTF">2021-07-28T11:20:18Z</dcterms:modified>
</cp:coreProperties>
</file>