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1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1343F5"/>
    <a:srgbClr val="FF0000"/>
    <a:srgbClr val="0000FF"/>
    <a:srgbClr val="800000"/>
    <a:srgbClr val="0099CC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/>
    <p:restoredTop sz="94843"/>
  </p:normalViewPr>
  <p:slideViewPr>
    <p:cSldViewPr>
      <p:cViewPr varScale="1">
        <p:scale>
          <a:sx n="109" d="100"/>
          <a:sy n="109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Grobbelaar" userId="f78c0ccbbd61117f" providerId="LiveId" clId="{4885154B-4526-419B-A89A-3BFFADFB5148}"/>
    <pc:docChg chg="modSld">
      <pc:chgData name="Marius Grobbelaar" userId="f78c0ccbbd61117f" providerId="LiveId" clId="{4885154B-4526-419B-A89A-3BFFADFB5148}" dt="2021-07-25T13:26:46.736" v="59" actId="1076"/>
      <pc:docMkLst>
        <pc:docMk/>
      </pc:docMkLst>
      <pc:sldChg chg="modSp mod">
        <pc:chgData name="Marius Grobbelaar" userId="f78c0ccbbd61117f" providerId="LiveId" clId="{4885154B-4526-419B-A89A-3BFFADFB5148}" dt="2021-07-25T13:19:28.217" v="15" actId="113"/>
        <pc:sldMkLst>
          <pc:docMk/>
          <pc:sldMk cId="622527261" sldId="406"/>
        </pc:sldMkLst>
        <pc:spChg chg="mod">
          <ac:chgData name="Marius Grobbelaar" userId="f78c0ccbbd61117f" providerId="LiveId" clId="{4885154B-4526-419B-A89A-3BFFADFB5148}" dt="2021-07-25T13:19:28.217" v="15" actId="113"/>
          <ac:spMkLst>
            <pc:docMk/>
            <pc:sldMk cId="622527261" sldId="406"/>
            <ac:spMk id="8" creationId="{EF46EE65-E496-4360-B41B-DC91ABCB8F90}"/>
          </ac:spMkLst>
        </pc:spChg>
        <pc:spChg chg="mod">
          <ac:chgData name="Marius Grobbelaar" userId="f78c0ccbbd61117f" providerId="LiveId" clId="{4885154B-4526-419B-A89A-3BFFADFB5148}" dt="2021-07-25T13:18:11.378" v="1" actId="1076"/>
          <ac:spMkLst>
            <pc:docMk/>
            <pc:sldMk cId="622527261" sldId="406"/>
            <ac:spMk id="12" creationId="{18C7365F-D067-41AC-BD97-63A0CCC3DDFC}"/>
          </ac:spMkLst>
        </pc:spChg>
      </pc:sldChg>
      <pc:sldChg chg="modSp mod">
        <pc:chgData name="Marius Grobbelaar" userId="f78c0ccbbd61117f" providerId="LiveId" clId="{4885154B-4526-419B-A89A-3BFFADFB5148}" dt="2021-07-25T13:19:34.192" v="16" actId="113"/>
        <pc:sldMkLst>
          <pc:docMk/>
          <pc:sldMk cId="4009257657" sldId="408"/>
        </pc:sldMkLst>
        <pc:spChg chg="mod">
          <ac:chgData name="Marius Grobbelaar" userId="f78c0ccbbd61117f" providerId="LiveId" clId="{4885154B-4526-419B-A89A-3BFFADFB5148}" dt="2021-07-25T13:19:34.192" v="16" actId="113"/>
          <ac:spMkLst>
            <pc:docMk/>
            <pc:sldMk cId="4009257657" sldId="408"/>
            <ac:spMk id="6" creationId="{456FB0A0-8568-4E5B-9C73-60CEC568635F}"/>
          </ac:spMkLst>
        </pc:spChg>
        <pc:spChg chg="mod">
          <ac:chgData name="Marius Grobbelaar" userId="f78c0ccbbd61117f" providerId="LiveId" clId="{4885154B-4526-419B-A89A-3BFFADFB5148}" dt="2021-07-25T13:18:23.017" v="3" actId="1076"/>
          <ac:spMkLst>
            <pc:docMk/>
            <pc:sldMk cId="4009257657" sldId="408"/>
            <ac:spMk id="8" creationId="{A0BDA6CF-D8B5-42EB-B4B5-6B697653D9A0}"/>
          </ac:spMkLst>
        </pc:spChg>
      </pc:sldChg>
      <pc:sldChg chg="modSp mod">
        <pc:chgData name="Marius Grobbelaar" userId="f78c0ccbbd61117f" providerId="LiveId" clId="{4885154B-4526-419B-A89A-3BFFADFB5148}" dt="2021-07-25T13:19:40.305" v="17" actId="113"/>
        <pc:sldMkLst>
          <pc:docMk/>
          <pc:sldMk cId="3022418430" sldId="409"/>
        </pc:sldMkLst>
        <pc:spChg chg="mod">
          <ac:chgData name="Marius Grobbelaar" userId="f78c0ccbbd61117f" providerId="LiveId" clId="{4885154B-4526-419B-A89A-3BFFADFB5148}" dt="2021-07-25T13:19:40.305" v="17" actId="113"/>
          <ac:spMkLst>
            <pc:docMk/>
            <pc:sldMk cId="3022418430" sldId="409"/>
            <ac:spMk id="6" creationId="{1E03A30A-405B-4AC1-AC02-2FF9E67FB826}"/>
          </ac:spMkLst>
        </pc:spChg>
        <pc:spChg chg="mod">
          <ac:chgData name="Marius Grobbelaar" userId="f78c0ccbbd61117f" providerId="LiveId" clId="{4885154B-4526-419B-A89A-3BFFADFB5148}" dt="2021-07-25T13:18:33.969" v="5" actId="1076"/>
          <ac:spMkLst>
            <pc:docMk/>
            <pc:sldMk cId="3022418430" sldId="409"/>
            <ac:spMk id="8" creationId="{56B31778-B902-4797-A77D-E4B3D40A969E}"/>
          </ac:spMkLst>
        </pc:spChg>
      </pc:sldChg>
      <pc:sldChg chg="modSp mod">
        <pc:chgData name="Marius Grobbelaar" userId="f78c0ccbbd61117f" providerId="LiveId" clId="{4885154B-4526-419B-A89A-3BFFADFB5148}" dt="2021-07-25T13:19:08.758" v="12" actId="1076"/>
        <pc:sldMkLst>
          <pc:docMk/>
          <pc:sldMk cId="1301687117" sldId="411"/>
        </pc:sldMkLst>
        <pc:spChg chg="mod">
          <ac:chgData name="Marius Grobbelaar" userId="f78c0ccbbd61117f" providerId="LiveId" clId="{4885154B-4526-419B-A89A-3BFFADFB5148}" dt="2021-07-25T13:19:08.758" v="12" actId="1076"/>
          <ac:spMkLst>
            <pc:docMk/>
            <pc:sldMk cId="1301687117" sldId="411"/>
            <ac:spMk id="6" creationId="{2F521391-BC8F-41FF-B394-94459C9E58F2}"/>
          </ac:spMkLst>
        </pc:spChg>
      </pc:sldChg>
      <pc:sldChg chg="modSp mod">
        <pc:chgData name="Marius Grobbelaar" userId="f78c0ccbbd61117f" providerId="LiveId" clId="{4885154B-4526-419B-A89A-3BFFADFB5148}" dt="2021-07-25T13:19:18.534" v="14" actId="113"/>
        <pc:sldMkLst>
          <pc:docMk/>
          <pc:sldMk cId="3263368575" sldId="412"/>
        </pc:sldMkLst>
        <pc:spChg chg="mod">
          <ac:chgData name="Marius Grobbelaar" userId="f78c0ccbbd61117f" providerId="LiveId" clId="{4885154B-4526-419B-A89A-3BFFADFB5148}" dt="2021-07-25T13:19:18.534" v="14" actId="113"/>
          <ac:spMkLst>
            <pc:docMk/>
            <pc:sldMk cId="3263368575" sldId="412"/>
            <ac:spMk id="6" creationId="{CD3C8527-4725-46A1-A67E-519B925CCFEC}"/>
          </ac:spMkLst>
        </pc:spChg>
      </pc:sldChg>
      <pc:sldChg chg="modSp mod">
        <pc:chgData name="Marius Grobbelaar" userId="f78c0ccbbd61117f" providerId="LiveId" clId="{4885154B-4526-419B-A89A-3BFFADFB5148}" dt="2021-07-25T13:19:53.510" v="19" actId="113"/>
        <pc:sldMkLst>
          <pc:docMk/>
          <pc:sldMk cId="544487137" sldId="413"/>
        </pc:sldMkLst>
        <pc:spChg chg="mod">
          <ac:chgData name="Marius Grobbelaar" userId="f78c0ccbbd61117f" providerId="LiveId" clId="{4885154B-4526-419B-A89A-3BFFADFB5148}" dt="2021-07-25T13:19:53.510" v="19" actId="113"/>
          <ac:spMkLst>
            <pc:docMk/>
            <pc:sldMk cId="544487137" sldId="413"/>
            <ac:spMk id="6" creationId="{B4F2180A-F885-467A-AB30-A12B3C1D3D4D}"/>
          </ac:spMkLst>
        </pc:spChg>
      </pc:sldChg>
      <pc:sldChg chg="modSp mod">
        <pc:chgData name="Marius Grobbelaar" userId="f78c0ccbbd61117f" providerId="LiveId" clId="{4885154B-4526-419B-A89A-3BFFADFB5148}" dt="2021-07-25T13:20:02.738" v="21" actId="113"/>
        <pc:sldMkLst>
          <pc:docMk/>
          <pc:sldMk cId="105145801" sldId="414"/>
        </pc:sldMkLst>
        <pc:spChg chg="mod">
          <ac:chgData name="Marius Grobbelaar" userId="f78c0ccbbd61117f" providerId="LiveId" clId="{4885154B-4526-419B-A89A-3BFFADFB5148}" dt="2021-07-25T13:20:02.738" v="21" actId="113"/>
          <ac:spMkLst>
            <pc:docMk/>
            <pc:sldMk cId="105145801" sldId="414"/>
            <ac:spMk id="6" creationId="{55E52E90-0599-409C-A5B4-0E1F1EE4897B}"/>
          </ac:spMkLst>
        </pc:spChg>
      </pc:sldChg>
      <pc:sldChg chg="modSp mod">
        <pc:chgData name="Marius Grobbelaar" userId="f78c0ccbbd61117f" providerId="LiveId" clId="{4885154B-4526-419B-A89A-3BFFADFB5148}" dt="2021-07-25T13:20:25.625" v="24" actId="1076"/>
        <pc:sldMkLst>
          <pc:docMk/>
          <pc:sldMk cId="2439007794" sldId="415"/>
        </pc:sldMkLst>
        <pc:spChg chg="mod">
          <ac:chgData name="Marius Grobbelaar" userId="f78c0ccbbd61117f" providerId="LiveId" clId="{4885154B-4526-419B-A89A-3BFFADFB5148}" dt="2021-07-25T13:20:17.573" v="23" actId="113"/>
          <ac:spMkLst>
            <pc:docMk/>
            <pc:sldMk cId="2439007794" sldId="415"/>
            <ac:spMk id="6" creationId="{E77142D6-C82D-45C1-ABE8-31E4424AD65B}"/>
          </ac:spMkLst>
        </pc:spChg>
        <pc:spChg chg="mod">
          <ac:chgData name="Marius Grobbelaar" userId="f78c0ccbbd61117f" providerId="LiveId" clId="{4885154B-4526-419B-A89A-3BFFADFB5148}" dt="2021-07-25T13:20:25.625" v="24" actId="1076"/>
          <ac:spMkLst>
            <pc:docMk/>
            <pc:sldMk cId="2439007794" sldId="415"/>
            <ac:spMk id="8" creationId="{C503D847-E08E-472B-AB3B-D7AB9DBA6C02}"/>
          </ac:spMkLst>
        </pc:spChg>
      </pc:sldChg>
      <pc:sldChg chg="modSp mod">
        <pc:chgData name="Marius Grobbelaar" userId="f78c0ccbbd61117f" providerId="LiveId" clId="{4885154B-4526-419B-A89A-3BFFADFB5148}" dt="2021-07-25T13:23:53.766" v="27" actId="1076"/>
        <pc:sldMkLst>
          <pc:docMk/>
          <pc:sldMk cId="895932054" sldId="416"/>
        </pc:sldMkLst>
        <pc:spChg chg="mod">
          <ac:chgData name="Marius Grobbelaar" userId="f78c0ccbbd61117f" providerId="LiveId" clId="{4885154B-4526-419B-A89A-3BFFADFB5148}" dt="2021-07-25T13:23:49.866" v="26" actId="113"/>
          <ac:spMkLst>
            <pc:docMk/>
            <pc:sldMk cId="895932054" sldId="416"/>
            <ac:spMk id="6" creationId="{F7123BAA-ABFD-40DF-90F2-04DA2E7C3B51}"/>
          </ac:spMkLst>
        </pc:spChg>
        <pc:spChg chg="mod">
          <ac:chgData name="Marius Grobbelaar" userId="f78c0ccbbd61117f" providerId="LiveId" clId="{4885154B-4526-419B-A89A-3BFFADFB5148}" dt="2021-07-25T13:23:53.766" v="27" actId="1076"/>
          <ac:spMkLst>
            <pc:docMk/>
            <pc:sldMk cId="895932054" sldId="416"/>
            <ac:spMk id="8" creationId="{FAB22728-19F1-402D-9757-731A8245F5CC}"/>
          </ac:spMkLst>
        </pc:spChg>
      </pc:sldChg>
      <pc:sldChg chg="modSp mod">
        <pc:chgData name="Marius Grobbelaar" userId="f78c0ccbbd61117f" providerId="LiveId" clId="{4885154B-4526-419B-A89A-3BFFADFB5148}" dt="2021-07-25T13:24:10.509" v="31" actId="1076"/>
        <pc:sldMkLst>
          <pc:docMk/>
          <pc:sldMk cId="459547470" sldId="417"/>
        </pc:sldMkLst>
        <pc:spChg chg="mod">
          <ac:chgData name="Marius Grobbelaar" userId="f78c0ccbbd61117f" providerId="LiveId" clId="{4885154B-4526-419B-A89A-3BFFADFB5148}" dt="2021-07-25T13:24:06.852" v="30" actId="113"/>
          <ac:spMkLst>
            <pc:docMk/>
            <pc:sldMk cId="459547470" sldId="417"/>
            <ac:spMk id="6" creationId="{CFDDA843-1A5C-4E2B-BE69-4AC8A68FD2B3}"/>
          </ac:spMkLst>
        </pc:spChg>
        <pc:spChg chg="mod">
          <ac:chgData name="Marius Grobbelaar" userId="f78c0ccbbd61117f" providerId="LiveId" clId="{4885154B-4526-419B-A89A-3BFFADFB5148}" dt="2021-07-25T13:24:10.509" v="31" actId="1076"/>
          <ac:spMkLst>
            <pc:docMk/>
            <pc:sldMk cId="459547470" sldId="417"/>
            <ac:spMk id="8" creationId="{880739D4-EEED-4733-8178-F663E5B5DE4D}"/>
          </ac:spMkLst>
        </pc:spChg>
      </pc:sldChg>
      <pc:sldChg chg="modSp mod">
        <pc:chgData name="Marius Grobbelaar" userId="f78c0ccbbd61117f" providerId="LiveId" clId="{4885154B-4526-419B-A89A-3BFFADFB5148}" dt="2021-07-25T13:24:25.040" v="34" actId="1076"/>
        <pc:sldMkLst>
          <pc:docMk/>
          <pc:sldMk cId="4282412504" sldId="418"/>
        </pc:sldMkLst>
        <pc:spChg chg="mod">
          <ac:chgData name="Marius Grobbelaar" userId="f78c0ccbbd61117f" providerId="LiveId" clId="{4885154B-4526-419B-A89A-3BFFADFB5148}" dt="2021-07-25T13:24:20.837" v="33" actId="113"/>
          <ac:spMkLst>
            <pc:docMk/>
            <pc:sldMk cId="4282412504" sldId="418"/>
            <ac:spMk id="6" creationId="{7AB0A199-FA6D-4379-B662-9D327A05C765}"/>
          </ac:spMkLst>
        </pc:spChg>
        <pc:spChg chg="mod">
          <ac:chgData name="Marius Grobbelaar" userId="f78c0ccbbd61117f" providerId="LiveId" clId="{4885154B-4526-419B-A89A-3BFFADFB5148}" dt="2021-07-25T13:24:25.040" v="34" actId="1076"/>
          <ac:spMkLst>
            <pc:docMk/>
            <pc:sldMk cId="4282412504" sldId="418"/>
            <ac:spMk id="8" creationId="{01DFF441-23A4-4BB3-B4CA-3C952925C099}"/>
          </ac:spMkLst>
        </pc:spChg>
      </pc:sldChg>
      <pc:sldChg chg="modSp mod">
        <pc:chgData name="Marius Grobbelaar" userId="f78c0ccbbd61117f" providerId="LiveId" clId="{4885154B-4526-419B-A89A-3BFFADFB5148}" dt="2021-07-25T13:24:36.119" v="37" actId="1076"/>
        <pc:sldMkLst>
          <pc:docMk/>
          <pc:sldMk cId="804448600" sldId="419"/>
        </pc:sldMkLst>
        <pc:spChg chg="mod">
          <ac:chgData name="Marius Grobbelaar" userId="f78c0ccbbd61117f" providerId="LiveId" clId="{4885154B-4526-419B-A89A-3BFFADFB5148}" dt="2021-07-25T13:24:33.332" v="36" actId="113"/>
          <ac:spMkLst>
            <pc:docMk/>
            <pc:sldMk cId="804448600" sldId="419"/>
            <ac:spMk id="6" creationId="{EDFB865F-DFC3-4F97-B011-737119A8465E}"/>
          </ac:spMkLst>
        </pc:spChg>
        <pc:spChg chg="mod">
          <ac:chgData name="Marius Grobbelaar" userId="f78c0ccbbd61117f" providerId="LiveId" clId="{4885154B-4526-419B-A89A-3BFFADFB5148}" dt="2021-07-25T13:24:36.119" v="37" actId="1076"/>
          <ac:spMkLst>
            <pc:docMk/>
            <pc:sldMk cId="804448600" sldId="419"/>
            <ac:spMk id="8" creationId="{ABC6E605-9B20-4062-8551-3DF1D92C0027}"/>
          </ac:spMkLst>
        </pc:spChg>
      </pc:sldChg>
      <pc:sldChg chg="modSp mod">
        <pc:chgData name="Marius Grobbelaar" userId="f78c0ccbbd61117f" providerId="LiveId" clId="{4885154B-4526-419B-A89A-3BFFADFB5148}" dt="2021-07-25T13:25:14.873" v="41" actId="1076"/>
        <pc:sldMkLst>
          <pc:docMk/>
          <pc:sldMk cId="75942192" sldId="420"/>
        </pc:sldMkLst>
        <pc:spChg chg="mod">
          <ac:chgData name="Marius Grobbelaar" userId="f78c0ccbbd61117f" providerId="LiveId" clId="{4885154B-4526-419B-A89A-3BFFADFB5148}" dt="2021-07-25T13:25:09.156" v="39" actId="113"/>
          <ac:spMkLst>
            <pc:docMk/>
            <pc:sldMk cId="75942192" sldId="420"/>
            <ac:spMk id="6" creationId="{85A20D5E-B0C0-4280-8A12-34764755F380}"/>
          </ac:spMkLst>
        </pc:spChg>
        <pc:spChg chg="mod">
          <ac:chgData name="Marius Grobbelaar" userId="f78c0ccbbd61117f" providerId="LiveId" clId="{4885154B-4526-419B-A89A-3BFFADFB5148}" dt="2021-07-25T13:25:13.132" v="40" actId="1076"/>
          <ac:spMkLst>
            <pc:docMk/>
            <pc:sldMk cId="75942192" sldId="420"/>
            <ac:spMk id="8" creationId="{2BD7E2D0-3934-4184-8EBD-B2F081E69CA1}"/>
          </ac:spMkLst>
        </pc:spChg>
        <pc:picChg chg="mod">
          <ac:chgData name="Marius Grobbelaar" userId="f78c0ccbbd61117f" providerId="LiveId" clId="{4885154B-4526-419B-A89A-3BFFADFB5148}" dt="2021-07-25T13:25:14.873" v="41" actId="1076"/>
          <ac:picMkLst>
            <pc:docMk/>
            <pc:sldMk cId="75942192" sldId="420"/>
            <ac:picMk id="10" creationId="{B24AD170-5DEB-48AF-8550-C261FB8E6A44}"/>
          </ac:picMkLst>
        </pc:picChg>
      </pc:sldChg>
      <pc:sldChg chg="modSp mod">
        <pc:chgData name="Marius Grobbelaar" userId="f78c0ccbbd61117f" providerId="LiveId" clId="{4885154B-4526-419B-A89A-3BFFADFB5148}" dt="2021-07-25T13:25:32.622" v="45" actId="1076"/>
        <pc:sldMkLst>
          <pc:docMk/>
          <pc:sldMk cId="3259981362" sldId="421"/>
        </pc:sldMkLst>
        <pc:spChg chg="mod">
          <ac:chgData name="Marius Grobbelaar" userId="f78c0ccbbd61117f" providerId="LiveId" clId="{4885154B-4526-419B-A89A-3BFFADFB5148}" dt="2021-07-25T13:25:29.505" v="44" actId="113"/>
          <ac:spMkLst>
            <pc:docMk/>
            <pc:sldMk cId="3259981362" sldId="421"/>
            <ac:spMk id="6" creationId="{05A6DA78-55B5-4BD0-B5EA-FF9CDDC023C3}"/>
          </ac:spMkLst>
        </pc:spChg>
        <pc:spChg chg="mod">
          <ac:chgData name="Marius Grobbelaar" userId="f78c0ccbbd61117f" providerId="LiveId" clId="{4885154B-4526-419B-A89A-3BFFADFB5148}" dt="2021-07-25T13:25:32.622" v="45" actId="1076"/>
          <ac:spMkLst>
            <pc:docMk/>
            <pc:sldMk cId="3259981362" sldId="421"/>
            <ac:spMk id="8" creationId="{717790FB-D908-4315-89A4-23F950525F66}"/>
          </ac:spMkLst>
        </pc:spChg>
      </pc:sldChg>
      <pc:sldChg chg="modSp mod">
        <pc:chgData name="Marius Grobbelaar" userId="f78c0ccbbd61117f" providerId="LiveId" clId="{4885154B-4526-419B-A89A-3BFFADFB5148}" dt="2021-07-25T13:25:48.651" v="48" actId="1076"/>
        <pc:sldMkLst>
          <pc:docMk/>
          <pc:sldMk cId="3074968713" sldId="422"/>
        </pc:sldMkLst>
        <pc:spChg chg="mod">
          <ac:chgData name="Marius Grobbelaar" userId="f78c0ccbbd61117f" providerId="LiveId" clId="{4885154B-4526-419B-A89A-3BFFADFB5148}" dt="2021-07-25T13:25:44.562" v="47" actId="113"/>
          <ac:spMkLst>
            <pc:docMk/>
            <pc:sldMk cId="3074968713" sldId="422"/>
            <ac:spMk id="6" creationId="{A9F3C7F2-2B1A-4AC0-8508-422FE36687EA}"/>
          </ac:spMkLst>
        </pc:spChg>
        <pc:spChg chg="mod">
          <ac:chgData name="Marius Grobbelaar" userId="f78c0ccbbd61117f" providerId="LiveId" clId="{4885154B-4526-419B-A89A-3BFFADFB5148}" dt="2021-07-25T13:25:48.651" v="48" actId="1076"/>
          <ac:spMkLst>
            <pc:docMk/>
            <pc:sldMk cId="3074968713" sldId="422"/>
            <ac:spMk id="8" creationId="{8BA02D3F-B1B8-43B7-9CEE-459057F286EF}"/>
          </ac:spMkLst>
        </pc:spChg>
      </pc:sldChg>
      <pc:sldChg chg="modSp mod">
        <pc:chgData name="Marius Grobbelaar" userId="f78c0ccbbd61117f" providerId="LiveId" clId="{4885154B-4526-419B-A89A-3BFFADFB5148}" dt="2021-07-25T13:26:01.601" v="51" actId="1076"/>
        <pc:sldMkLst>
          <pc:docMk/>
          <pc:sldMk cId="3200870382" sldId="423"/>
        </pc:sldMkLst>
        <pc:spChg chg="mod">
          <ac:chgData name="Marius Grobbelaar" userId="f78c0ccbbd61117f" providerId="LiveId" clId="{4885154B-4526-419B-A89A-3BFFADFB5148}" dt="2021-07-25T13:25:58.154" v="50" actId="113"/>
          <ac:spMkLst>
            <pc:docMk/>
            <pc:sldMk cId="3200870382" sldId="423"/>
            <ac:spMk id="6" creationId="{9F5620EC-1262-4525-9A95-BF320EA693D9}"/>
          </ac:spMkLst>
        </pc:spChg>
        <pc:spChg chg="mod">
          <ac:chgData name="Marius Grobbelaar" userId="f78c0ccbbd61117f" providerId="LiveId" clId="{4885154B-4526-419B-A89A-3BFFADFB5148}" dt="2021-07-25T13:26:01.601" v="51" actId="1076"/>
          <ac:spMkLst>
            <pc:docMk/>
            <pc:sldMk cId="3200870382" sldId="423"/>
            <ac:spMk id="8" creationId="{B3473E0A-7AD7-4A65-916B-616D4851B250}"/>
          </ac:spMkLst>
        </pc:spChg>
      </pc:sldChg>
      <pc:sldChg chg="modSp mod">
        <pc:chgData name="Marius Grobbelaar" userId="f78c0ccbbd61117f" providerId="LiveId" clId="{4885154B-4526-419B-A89A-3BFFADFB5148}" dt="2021-07-25T13:26:33.616" v="56" actId="113"/>
        <pc:sldMkLst>
          <pc:docMk/>
          <pc:sldMk cId="130939537" sldId="424"/>
        </pc:sldMkLst>
        <pc:spChg chg="mod">
          <ac:chgData name="Marius Grobbelaar" userId="f78c0ccbbd61117f" providerId="LiveId" clId="{4885154B-4526-419B-A89A-3BFFADFB5148}" dt="2021-07-25T13:26:33.616" v="56" actId="113"/>
          <ac:spMkLst>
            <pc:docMk/>
            <pc:sldMk cId="130939537" sldId="424"/>
            <ac:spMk id="6" creationId="{68EE768F-C166-46D2-BB4C-253834797B92}"/>
          </ac:spMkLst>
        </pc:spChg>
        <pc:spChg chg="mod">
          <ac:chgData name="Marius Grobbelaar" userId="f78c0ccbbd61117f" providerId="LiveId" clId="{4885154B-4526-419B-A89A-3BFFADFB5148}" dt="2021-07-25T13:26:16.857" v="53" actId="1076"/>
          <ac:spMkLst>
            <pc:docMk/>
            <pc:sldMk cId="130939537" sldId="424"/>
            <ac:spMk id="8" creationId="{3C0A4E40-AC88-487C-9687-D28793CE89E7}"/>
          </ac:spMkLst>
        </pc:spChg>
      </pc:sldChg>
      <pc:sldChg chg="modSp mod">
        <pc:chgData name="Marius Grobbelaar" userId="f78c0ccbbd61117f" providerId="LiveId" clId="{4885154B-4526-419B-A89A-3BFFADFB5148}" dt="2021-07-25T13:26:38.319" v="57" actId="113"/>
        <pc:sldMkLst>
          <pc:docMk/>
          <pc:sldMk cId="3550626030" sldId="425"/>
        </pc:sldMkLst>
        <pc:spChg chg="mod">
          <ac:chgData name="Marius Grobbelaar" userId="f78c0ccbbd61117f" providerId="LiveId" clId="{4885154B-4526-419B-A89A-3BFFADFB5148}" dt="2021-07-25T13:26:38.319" v="57" actId="113"/>
          <ac:spMkLst>
            <pc:docMk/>
            <pc:sldMk cId="3550626030" sldId="425"/>
            <ac:spMk id="6" creationId="{022FBA4D-AE66-49A0-B4FB-54E74C3EB528}"/>
          </ac:spMkLst>
        </pc:spChg>
      </pc:sldChg>
      <pc:sldChg chg="modSp mod">
        <pc:chgData name="Marius Grobbelaar" userId="f78c0ccbbd61117f" providerId="LiveId" clId="{4885154B-4526-419B-A89A-3BFFADFB5148}" dt="2021-07-25T13:26:46.736" v="59" actId="1076"/>
        <pc:sldMkLst>
          <pc:docMk/>
          <pc:sldMk cId="3022051844" sldId="426"/>
        </pc:sldMkLst>
        <pc:spChg chg="mod">
          <ac:chgData name="Marius Grobbelaar" userId="f78c0ccbbd61117f" providerId="LiveId" clId="{4885154B-4526-419B-A89A-3BFFADFB5148}" dt="2021-07-25T13:26:42.338" v="58" actId="113"/>
          <ac:spMkLst>
            <pc:docMk/>
            <pc:sldMk cId="3022051844" sldId="426"/>
            <ac:spMk id="6" creationId="{ED5FDAE7-916F-4CD9-B72E-0621244CD792}"/>
          </ac:spMkLst>
        </pc:spChg>
        <pc:spChg chg="mod">
          <ac:chgData name="Marius Grobbelaar" userId="f78c0ccbbd61117f" providerId="LiveId" clId="{4885154B-4526-419B-A89A-3BFFADFB5148}" dt="2021-07-25T13:26:46.736" v="59" actId="1076"/>
          <ac:spMkLst>
            <pc:docMk/>
            <pc:sldMk cId="3022051844" sldId="426"/>
            <ac:spMk id="8" creationId="{0381E704-F9C0-46B0-9886-D3C46E0427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7/25/2021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7/25/2021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0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66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71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609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97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34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410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07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7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38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99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911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535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95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31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78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03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08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74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85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13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500726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-17815" y="260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00B05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Nature Science Research and Innovation Centre</a:t>
            </a:r>
          </a:p>
          <a:p>
            <a:pPr algn="r"/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36512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   Online Education (OE) Division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0B0F0"/>
                </a:solidFill>
              </a:rPr>
              <a:t>https://www.nsric.ca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251520" y="1649699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Recipe Development and Menu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6C367C-4D63-2549-A2AE-45A2324F2165}"/>
              </a:ext>
            </a:extLst>
          </p:cNvPr>
          <p:cNvSpPr/>
          <p:nvPr/>
        </p:nvSpPr>
        <p:spPr>
          <a:xfrm>
            <a:off x="2287724" y="2924944"/>
            <a:ext cx="6388732" cy="169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Ms Wonda Grobbelaar (MBA)</a:t>
            </a:r>
            <a:endParaRPr lang="en-US" sz="2000" dirty="0">
              <a:solidFill>
                <a:srgbClr val="00B050"/>
              </a:solidFill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Professor of Practice – OE Division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wonda.grobbelaar@gmail.com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90C48-0D1F-A746-8078-EC744674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9401"/>
            <a:ext cx="1728192" cy="7633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C3D22D-EA82-4269-9463-7E9F87612BDF}"/>
              </a:ext>
            </a:extLst>
          </p:cNvPr>
          <p:cNvSpPr txBox="1"/>
          <p:nvPr/>
        </p:nvSpPr>
        <p:spPr>
          <a:xfrm>
            <a:off x="1979712" y="2379657"/>
            <a:ext cx="465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Lesson 3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52E90-0599-409C-A5B4-0E1F1EE4897B}"/>
              </a:ext>
            </a:extLst>
          </p:cNvPr>
          <p:cNvSpPr txBox="1"/>
          <p:nvPr/>
        </p:nvSpPr>
        <p:spPr>
          <a:xfrm>
            <a:off x="1672090" y="17984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0" dirty="0">
                <a:solidFill>
                  <a:srgbClr val="000000"/>
                </a:solidFill>
                <a:effectLst/>
                <a:latin typeface="GeoEditBold"/>
              </a:rPr>
              <a:t>Meal-sized sandwiches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723F6-52FB-4E02-BA98-30C4359C5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0" y="1828369"/>
            <a:ext cx="3201261" cy="3201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3954A-97D7-4DFE-A611-01C74A6B1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683" y="1995663"/>
            <a:ext cx="4300007" cy="28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142D6-C82D-45C1-ABE8-31E4424AD65B}"/>
              </a:ext>
            </a:extLst>
          </p:cNvPr>
          <p:cNvSpPr txBox="1"/>
          <p:nvPr/>
        </p:nvSpPr>
        <p:spPr>
          <a:xfrm>
            <a:off x="1663298" y="22380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Freezer 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3D847-E08E-472B-AB3B-D7AB9DBA6C02}"/>
              </a:ext>
            </a:extLst>
          </p:cNvPr>
          <p:cNvSpPr txBox="1"/>
          <p:nvPr/>
        </p:nvSpPr>
        <p:spPr>
          <a:xfrm>
            <a:off x="731313" y="1462742"/>
            <a:ext cx="7513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pandemic has changed the buying habits of customers.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Between office meetings and home-schooling people wanted to reduce the trips to shops.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requirement made people starting to look at frozen.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10D68D-B159-4BA2-A4A4-FE346BA6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06" y="4293096"/>
            <a:ext cx="2774065" cy="19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23BAA-ABFD-40DF-90F2-04DA2E7C3B51}"/>
              </a:ext>
            </a:extLst>
          </p:cNvPr>
          <p:cNvSpPr txBox="1"/>
          <p:nvPr/>
        </p:nvSpPr>
        <p:spPr>
          <a:xfrm>
            <a:off x="1702250" y="16226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 Development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22728-19F1-402D-9757-731A8245F5CC}"/>
              </a:ext>
            </a:extLst>
          </p:cNvPr>
          <p:cNvSpPr txBox="1"/>
          <p:nvPr/>
        </p:nvSpPr>
        <p:spPr>
          <a:xfrm>
            <a:off x="742940" y="1458407"/>
            <a:ext cx="761743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Customer feedback are a driving force in recipe development for example an overall successful dining experience.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 do not have time to cook any longer or they don’t know how to cook.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 don’t have the talent to cook.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need for healthy convenience products are in the increase.</a:t>
            </a:r>
          </a:p>
        </p:txBody>
      </p:sp>
    </p:spTree>
    <p:extLst>
      <p:ext uri="{BB962C8B-B14F-4D97-AF65-F5344CB8AC3E}">
        <p14:creationId xmlns:p14="http://schemas.microsoft.com/office/powerpoint/2010/main" val="89593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DA843-1A5C-4E2B-BE69-4AC8A68FD2B3}"/>
              </a:ext>
            </a:extLst>
          </p:cNvPr>
          <p:cNvSpPr txBox="1"/>
          <p:nvPr/>
        </p:nvSpPr>
        <p:spPr>
          <a:xfrm>
            <a:off x="1684667" y="14615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 Development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739D4-EEED-4733-8178-F663E5B5DE4D}"/>
              </a:ext>
            </a:extLst>
          </p:cNvPr>
          <p:cNvSpPr txBox="1"/>
          <p:nvPr/>
        </p:nvSpPr>
        <p:spPr>
          <a:xfrm>
            <a:off x="742071" y="1451285"/>
            <a:ext cx="739842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 are looking for safer food.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any longer the long traditional meals in the evening.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Vending machines are offering more healthy options.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Limited-service restaurants or cloud kitchens are on the rise with allergen options to customers.</a:t>
            </a:r>
          </a:p>
        </p:txBody>
      </p:sp>
    </p:spTree>
    <p:extLst>
      <p:ext uri="{BB962C8B-B14F-4D97-AF65-F5344CB8AC3E}">
        <p14:creationId xmlns:p14="http://schemas.microsoft.com/office/powerpoint/2010/main" val="45954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0A199-FA6D-4379-B662-9D327A05C765}"/>
              </a:ext>
            </a:extLst>
          </p:cNvPr>
          <p:cNvSpPr txBox="1"/>
          <p:nvPr/>
        </p:nvSpPr>
        <p:spPr>
          <a:xfrm>
            <a:off x="1673760" y="13922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Recipe development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FF441-23A4-4BB3-B4CA-3C952925C099}"/>
              </a:ext>
            </a:extLst>
          </p:cNvPr>
          <p:cNvSpPr txBox="1"/>
          <p:nvPr/>
        </p:nvSpPr>
        <p:spPr>
          <a:xfrm>
            <a:off x="756016" y="1475103"/>
            <a:ext cx="76131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There is an urge to establish to find a new gold standard of sweetness.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Nestlé and other companies are focused on maximizing the efficiency of sugar to provide products with the same perceived sweetness but by using up to 40% less of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Sugar reduction technologies is the latest trend in food preparation.</a:t>
            </a:r>
          </a:p>
        </p:txBody>
      </p:sp>
    </p:spTree>
    <p:extLst>
      <p:ext uri="{BB962C8B-B14F-4D97-AF65-F5344CB8AC3E}">
        <p14:creationId xmlns:p14="http://schemas.microsoft.com/office/powerpoint/2010/main" val="428241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B865F-DFC3-4F97-B011-737119A8465E}"/>
              </a:ext>
            </a:extLst>
          </p:cNvPr>
          <p:cNvSpPr txBox="1"/>
          <p:nvPr/>
        </p:nvSpPr>
        <p:spPr>
          <a:xfrm>
            <a:off x="1671272" y="172531"/>
            <a:ext cx="602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Chickpea Flour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6E605-9B20-4062-8551-3DF1D92C0027}"/>
              </a:ext>
            </a:extLst>
          </p:cNvPr>
          <p:cNvSpPr txBox="1"/>
          <p:nvPr/>
        </p:nvSpPr>
        <p:spPr>
          <a:xfrm>
            <a:off x="741371" y="1483559"/>
            <a:ext cx="746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dirty="0"/>
              <a:t>Chickpea-based ice cream and cakes are finding growing appeal to everyone looking for better-for-you options for an indulgent treat.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4E0098-2AB4-45B2-9110-FCC943AF0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324" y="3284984"/>
            <a:ext cx="1780494" cy="28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4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20D5E-B0C0-4280-8A12-34764755F380}"/>
              </a:ext>
            </a:extLst>
          </p:cNvPr>
          <p:cNvSpPr txBox="1"/>
          <p:nvPr/>
        </p:nvSpPr>
        <p:spPr>
          <a:xfrm>
            <a:off x="1665412" y="20455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Functional Foods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7E2D0-3934-4184-8EBD-B2F081E69CA1}"/>
              </a:ext>
            </a:extLst>
          </p:cNvPr>
          <p:cNvSpPr txBox="1"/>
          <p:nvPr/>
        </p:nvSpPr>
        <p:spPr>
          <a:xfrm>
            <a:off x="720348" y="1482670"/>
            <a:ext cx="7630359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Consumers would like more functional foods for managing stress and anxiety.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Other top concerns include sleep/rest, hydration, bone/joint health, brain function, cholesterol management, eye health, skin/hair/nails, and energy.</a:t>
            </a:r>
          </a:p>
        </p:txBody>
      </p:sp>
      <p:pic>
        <p:nvPicPr>
          <p:cNvPr id="10" name="Picture 9" descr="A picture containing table, floor, indoor, wooden&#10;&#10;Description automatically generated">
            <a:extLst>
              <a:ext uri="{FF2B5EF4-FFF2-40B4-BE49-F238E27FC236}">
                <a16:creationId xmlns:a16="http://schemas.microsoft.com/office/drawing/2014/main" id="{B24AD170-5DEB-48AF-8550-C261FB8E6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94" y="4142074"/>
            <a:ext cx="2032930" cy="203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6DA78-55B5-4BD0-B5EA-FF9CDDC023C3}"/>
              </a:ext>
            </a:extLst>
          </p:cNvPr>
          <p:cNvSpPr txBox="1"/>
          <p:nvPr/>
        </p:nvSpPr>
        <p:spPr>
          <a:xfrm>
            <a:off x="1700581" y="176396"/>
            <a:ext cx="739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in Food Ingredients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790FB-D908-4315-89A4-23F950525F66}"/>
              </a:ext>
            </a:extLst>
          </p:cNvPr>
          <p:cNvSpPr txBox="1"/>
          <p:nvPr/>
        </p:nvSpPr>
        <p:spPr>
          <a:xfrm>
            <a:off x="733087" y="1480055"/>
            <a:ext cx="761916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Carrots weren’t originally orange, they were scrawny and white; peaches once resembled cherries and tasted salty; watermelons were small, round, hard and bitter; egg plant used to look like white eggs.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selective breeding for bulky and tasty traits, combined with intensive farming practices, has sometimes come at a nutritional cost. Protein, calcium, phosphorus, iron, riboflavin (vitamin B2) and vitamin C have all waned in fruit and vegetables over the past century, with today’s vegetables having about two-thirds of the minerals they used to have.</a:t>
            </a:r>
          </a:p>
        </p:txBody>
      </p:sp>
    </p:spTree>
    <p:extLst>
      <p:ext uri="{BB962C8B-B14F-4D97-AF65-F5344CB8AC3E}">
        <p14:creationId xmlns:p14="http://schemas.microsoft.com/office/powerpoint/2010/main" val="325998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3C7F2-2B1A-4AC0-8508-422FE36687EA}"/>
              </a:ext>
            </a:extLst>
          </p:cNvPr>
          <p:cNvSpPr txBox="1"/>
          <p:nvPr/>
        </p:nvSpPr>
        <p:spPr>
          <a:xfrm>
            <a:off x="1682997" y="158866"/>
            <a:ext cx="7790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Change in Food Ingredients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02D3F-B1B8-43B7-9CEE-459057F286EF}"/>
              </a:ext>
            </a:extLst>
          </p:cNvPr>
          <p:cNvSpPr txBox="1"/>
          <p:nvPr/>
        </p:nvSpPr>
        <p:spPr>
          <a:xfrm>
            <a:off x="734549" y="1474137"/>
            <a:ext cx="7634621" cy="479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A company recently created a meat-free burger that sizzles in the pan, tastes like meat and ‘bleeds’ the same.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Designed to be sustainable and environmentally friendly, the patties are made with wheat protein, coconut oil, potato protein, and flavorings.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The secret ingredient is heme – the oxygen-carrying molecule that makes both meat and blood red – and seems to give meat much of its flavor. The heme that Impossible Foods uses has been extracted from plants and produced using fermentation.</a:t>
            </a:r>
          </a:p>
        </p:txBody>
      </p:sp>
    </p:spTree>
    <p:extLst>
      <p:ext uri="{BB962C8B-B14F-4D97-AF65-F5344CB8AC3E}">
        <p14:creationId xmlns:p14="http://schemas.microsoft.com/office/powerpoint/2010/main" val="307496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620EC-1262-4525-9A95-BF320EA693D9}"/>
              </a:ext>
            </a:extLst>
          </p:cNvPr>
          <p:cNvSpPr txBox="1"/>
          <p:nvPr/>
        </p:nvSpPr>
        <p:spPr>
          <a:xfrm>
            <a:off x="1682553" y="20458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  <a:ea typeface="Roboto" panose="02000000000000000000" pitchFamily="2" charset="0"/>
              </a:rPr>
              <a:t>Healthier Options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73E0A-7AD7-4A65-916B-616D4851B250}"/>
              </a:ext>
            </a:extLst>
          </p:cNvPr>
          <p:cNvSpPr txBox="1"/>
          <p:nvPr/>
        </p:nvSpPr>
        <p:spPr>
          <a:xfrm>
            <a:off x="743890" y="1474780"/>
            <a:ext cx="78214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Pasta made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spiralizing vegetables (Carrots, Cucumbers and Vegetables)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Pizza dough versus Cauliflower dough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Mashed Potatoes versus mashed Cauliflower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French fries versus Sweet Potato fries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Potato chips versus Kale chips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ED73E-7370-49B6-AD0A-2F3A81E67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73" y="4503584"/>
            <a:ext cx="2522088" cy="16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7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6EE65-E496-4360-B41B-DC91ABCB8F90}"/>
              </a:ext>
            </a:extLst>
          </p:cNvPr>
          <p:cNvSpPr txBox="1"/>
          <p:nvPr/>
        </p:nvSpPr>
        <p:spPr>
          <a:xfrm>
            <a:off x="1684652" y="202974"/>
            <a:ext cx="864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Class Learning Outcome (CLO’s)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7365F-D067-41AC-BD97-63A0CCC3DDFC}"/>
              </a:ext>
            </a:extLst>
          </p:cNvPr>
          <p:cNvSpPr txBox="1"/>
          <p:nvPr/>
        </p:nvSpPr>
        <p:spPr>
          <a:xfrm>
            <a:off x="729132" y="1455842"/>
            <a:ext cx="76224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understand the latest trends.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be able to analyze the changes in trends every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have knowledge the food wastage that is happening every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understand the term “leftovers”, and how to use this in a new dish.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2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E768F-C166-46D2-BB4C-253834797B92}"/>
              </a:ext>
            </a:extLst>
          </p:cNvPr>
          <p:cNvSpPr txBox="1"/>
          <p:nvPr/>
        </p:nvSpPr>
        <p:spPr>
          <a:xfrm>
            <a:off x="1681359" y="203879"/>
            <a:ext cx="638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Left Over 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A4E40-AC88-487C-9687-D28793CE89E7}"/>
              </a:ext>
            </a:extLst>
          </p:cNvPr>
          <p:cNvSpPr txBox="1"/>
          <p:nvPr/>
        </p:nvSpPr>
        <p:spPr>
          <a:xfrm>
            <a:off x="742914" y="1495838"/>
            <a:ext cx="760867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top reasons that food goes to waste are the following: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are buying too much and prepare too much food.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don’t store food properly and it changes into wastage.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don’t do planning before grocery shopping.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Store left over food as quickly as possible at the correct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Store the food in sealable containers.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3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FBA4D-AE66-49A0-B4FB-54E74C3EB528}"/>
              </a:ext>
            </a:extLst>
          </p:cNvPr>
          <p:cNvSpPr txBox="1"/>
          <p:nvPr/>
        </p:nvSpPr>
        <p:spPr>
          <a:xfrm>
            <a:off x="1672090" y="183187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Left Over Food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66C57-31C2-4D1E-ACCD-9483CFB72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79" y="1432568"/>
            <a:ext cx="2828143" cy="3770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24409-41ED-4F84-937B-3387CCA52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908" y="973397"/>
            <a:ext cx="2828143" cy="1767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FAD0E9-AC09-4E1F-BD39-42058D5C7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538" y="3101507"/>
            <a:ext cx="3947624" cy="26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2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FDAE7-916F-4CD9-B72E-0621244CD792}"/>
              </a:ext>
            </a:extLst>
          </p:cNvPr>
          <p:cNvSpPr txBox="1"/>
          <p:nvPr/>
        </p:nvSpPr>
        <p:spPr>
          <a:xfrm>
            <a:off x="1688568" y="136579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1E704-F9C0-46B0-9886-D3C46E0427B3}"/>
              </a:ext>
            </a:extLst>
          </p:cNvPr>
          <p:cNvSpPr txBox="1"/>
          <p:nvPr/>
        </p:nvSpPr>
        <p:spPr>
          <a:xfrm>
            <a:off x="740108" y="1451589"/>
            <a:ext cx="75148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Trends change every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Not all trends works in every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Do not create a menu only with trendy food on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Use leftover food wisely.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In the next session you will learn about food additives and how to use them wisely in recipes.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50" dirty="0"/>
              <a:t>Thank you for attending this session.</a:t>
            </a:r>
          </a:p>
        </p:txBody>
      </p:sp>
    </p:spTree>
    <p:extLst>
      <p:ext uri="{BB962C8B-B14F-4D97-AF65-F5344CB8AC3E}">
        <p14:creationId xmlns:p14="http://schemas.microsoft.com/office/powerpoint/2010/main" val="30220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A53A8-291B-498C-BCF4-CFEB1D3742EE}"/>
              </a:ext>
            </a:extLst>
          </p:cNvPr>
          <p:cNvSpPr txBox="1"/>
          <p:nvPr/>
        </p:nvSpPr>
        <p:spPr>
          <a:xfrm>
            <a:off x="1003700" y="2780928"/>
            <a:ext cx="739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a food market trend?</a:t>
            </a:r>
          </a:p>
        </p:txBody>
      </p:sp>
    </p:spTree>
    <p:extLst>
      <p:ext uri="{BB962C8B-B14F-4D97-AF65-F5344CB8AC3E}">
        <p14:creationId xmlns:p14="http://schemas.microsoft.com/office/powerpoint/2010/main" val="250886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FB0A0-8568-4E5B-9C73-60CEC568635F}"/>
              </a:ext>
            </a:extLst>
          </p:cNvPr>
          <p:cNvSpPr txBox="1"/>
          <p:nvPr/>
        </p:nvSpPr>
        <p:spPr>
          <a:xfrm>
            <a:off x="1679212" y="21835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Definition of Food Market Trends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DA6CF-D8B5-42EB-B4B5-6B697653D9A0}"/>
              </a:ext>
            </a:extLst>
          </p:cNvPr>
          <p:cNvSpPr txBox="1"/>
          <p:nvPr/>
        </p:nvSpPr>
        <p:spPr>
          <a:xfrm>
            <a:off x="701480" y="1478282"/>
            <a:ext cx="763252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Food market trends are widespread changes in food preferences.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Food trends can differ from country to country, or it can be delayed in certain countries.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is a tendency of a certain type or style of food to move in a particular direction over a period.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such trends prove to be long-lasting, some trends last only for a short duration.</a:t>
            </a:r>
          </a:p>
        </p:txBody>
      </p:sp>
    </p:spTree>
    <p:extLst>
      <p:ext uri="{BB962C8B-B14F-4D97-AF65-F5344CB8AC3E}">
        <p14:creationId xmlns:p14="http://schemas.microsoft.com/office/powerpoint/2010/main" val="400925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3A30A-405B-4AC1-AC02-2FF9E67FB826}"/>
              </a:ext>
            </a:extLst>
          </p:cNvPr>
          <p:cNvSpPr txBox="1"/>
          <p:nvPr/>
        </p:nvSpPr>
        <p:spPr>
          <a:xfrm>
            <a:off x="1673315" y="19403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Reduce food wastage!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31778-B902-4797-A77D-E4B3D40A969E}"/>
              </a:ext>
            </a:extLst>
          </p:cNvPr>
          <p:cNvSpPr txBox="1"/>
          <p:nvPr/>
        </p:nvSpPr>
        <p:spPr>
          <a:xfrm>
            <a:off x="723746" y="1522795"/>
            <a:ext cx="760146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Around 1.3 billion tons of edible food is thrown away each year.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Fruit &amp; vegetables accounts for almost 44%, half of the food we waste, often due to consumer selectiveness over some being ‘imperfect’ looking.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countries around the world are looking at different ways to reduce food waste, for example, Australia has set a target to reduce food waste by 50% by 2030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Scotland has aimed to reduce its food waste by one third by 2025</a:t>
            </a:r>
            <a:r>
              <a:rPr lang="en-US" sz="20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2241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B2C40-BCBA-4220-85ED-BD04B3B5E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93" y="1583203"/>
            <a:ext cx="7524328" cy="39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3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21391-BC8F-41FF-B394-94459C9E58F2}"/>
              </a:ext>
            </a:extLst>
          </p:cNvPr>
          <p:cNvSpPr txBox="1"/>
          <p:nvPr/>
        </p:nvSpPr>
        <p:spPr>
          <a:xfrm>
            <a:off x="1688568" y="165377"/>
            <a:ext cx="67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Ugly Fruit &amp; Vegetables</a:t>
            </a:r>
          </a:p>
        </p:txBody>
      </p:sp>
      <p:pic>
        <p:nvPicPr>
          <p:cNvPr id="8" name="Picture 2" descr="An Ad Campaign Makes 'Ugly' Fruits Beautiful | Mental Floss">
            <a:extLst>
              <a:ext uri="{FF2B5EF4-FFF2-40B4-BE49-F238E27FC236}">
                <a16:creationId xmlns:a16="http://schemas.microsoft.com/office/drawing/2014/main" id="{A800158D-7EEC-412E-813E-EECCBEE6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072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A4E8CC-750E-4EB4-B6B9-43A707F1E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392847"/>
            <a:ext cx="2745680" cy="2077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CF0A05-A898-422A-BD14-A68D343DD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066576"/>
            <a:ext cx="3275856" cy="2008100"/>
          </a:xfrm>
          <a:prstGeom prst="rect">
            <a:avLst/>
          </a:prstGeom>
        </p:spPr>
      </p:pic>
      <p:pic>
        <p:nvPicPr>
          <p:cNvPr id="12" name="Picture 4" descr="The Ugly Fruit and Vegetable Campaign – New Kid on the Guac">
            <a:extLst>
              <a:ext uri="{FF2B5EF4-FFF2-40B4-BE49-F238E27FC236}">
                <a16:creationId xmlns:a16="http://schemas.microsoft.com/office/drawing/2014/main" id="{CB75618C-B2AC-46CC-B564-FFFBEE91E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3" y="3246433"/>
            <a:ext cx="3559185" cy="26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8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C8527-4725-46A1-A67E-519B925CCFEC}"/>
              </a:ext>
            </a:extLst>
          </p:cNvPr>
          <p:cNvSpPr txBox="1"/>
          <p:nvPr/>
        </p:nvSpPr>
        <p:spPr>
          <a:xfrm>
            <a:off x="1680882" y="19031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Flexitarian Blends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9D379-CB0C-4BA6-9FBB-AE36AEDF0D79}"/>
              </a:ext>
            </a:extLst>
          </p:cNvPr>
          <p:cNvSpPr txBox="1"/>
          <p:nvPr/>
        </p:nvSpPr>
        <p:spPr>
          <a:xfrm>
            <a:off x="702932" y="1162462"/>
            <a:ext cx="7445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Some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who follows primarily vegetarian diet but occasionally eats meat or fish.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3538E-F731-471E-8FFC-B626ABC34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54" y="2204864"/>
            <a:ext cx="5418187" cy="3534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85E6E4-0AAF-4A3E-BB3E-01C41751DAB3}"/>
              </a:ext>
            </a:extLst>
          </p:cNvPr>
          <p:cNvSpPr txBox="1"/>
          <p:nvPr/>
        </p:nvSpPr>
        <p:spPr>
          <a:xfrm>
            <a:off x="6001916" y="3587197"/>
            <a:ext cx="189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85B8E-11C4-4FC9-AE24-86F7FC414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110" y="3535273"/>
            <a:ext cx="1605930" cy="10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6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2180A-F885-467A-AB30-A12B3C1D3D4D}"/>
              </a:ext>
            </a:extLst>
          </p:cNvPr>
          <p:cNvSpPr txBox="1"/>
          <p:nvPr/>
        </p:nvSpPr>
        <p:spPr>
          <a:xfrm>
            <a:off x="1703920" y="19031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Meal Kits</a:t>
            </a:r>
          </a:p>
        </p:txBody>
      </p:sp>
      <p:pic>
        <p:nvPicPr>
          <p:cNvPr id="8" name="Picture 2" descr="Meal Delivery Kits Aren't as Eco-Unfriendly as They Seem, Study Finds">
            <a:extLst>
              <a:ext uri="{FF2B5EF4-FFF2-40B4-BE49-F238E27FC236}">
                <a16:creationId xmlns:a16="http://schemas.microsoft.com/office/drawing/2014/main" id="{39E5180D-7415-487E-AA30-E35D94C5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" y="1158006"/>
            <a:ext cx="9144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8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12095</TotalTime>
  <Words>1418</Words>
  <Application>Microsoft Office PowerPoint</Application>
  <PresentationFormat>On-screen Show (4:3)</PresentationFormat>
  <Paragraphs>188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Apple Chancery</vt:lpstr>
      <vt:lpstr>Arial</vt:lpstr>
      <vt:lpstr>Arial</vt:lpstr>
      <vt:lpstr>Arial Black</vt:lpstr>
      <vt:lpstr>Calibri</vt:lpstr>
      <vt:lpstr>Century</vt:lpstr>
      <vt:lpstr>charter</vt:lpstr>
      <vt:lpstr>GeoEditBold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Marius Grobbelaar</cp:lastModifiedBy>
  <cp:revision>341</cp:revision>
  <cp:lastPrinted>2020-09-02T06:00:26Z</cp:lastPrinted>
  <dcterms:created xsi:type="dcterms:W3CDTF">2009-07-12T19:40:29Z</dcterms:created>
  <dcterms:modified xsi:type="dcterms:W3CDTF">2021-07-25T13:26:53Z</dcterms:modified>
</cp:coreProperties>
</file>