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7" r:id="rId2"/>
    <p:sldId id="482" r:id="rId3"/>
    <p:sldId id="655" r:id="rId4"/>
    <p:sldId id="719" r:id="rId5"/>
    <p:sldId id="688" r:id="rId6"/>
    <p:sldId id="750" r:id="rId7"/>
    <p:sldId id="751" r:id="rId8"/>
    <p:sldId id="729" r:id="rId9"/>
    <p:sldId id="752" r:id="rId10"/>
    <p:sldId id="753" r:id="rId11"/>
    <p:sldId id="730" r:id="rId12"/>
    <p:sldId id="754" r:id="rId13"/>
    <p:sldId id="756" r:id="rId14"/>
    <p:sldId id="727" r:id="rId15"/>
    <p:sldId id="755" r:id="rId16"/>
    <p:sldId id="757" r:id="rId17"/>
    <p:sldId id="762" r:id="rId18"/>
    <p:sldId id="763" r:id="rId19"/>
    <p:sldId id="758" r:id="rId20"/>
    <p:sldId id="764" r:id="rId21"/>
    <p:sldId id="766" r:id="rId22"/>
    <p:sldId id="767" r:id="rId23"/>
    <p:sldId id="770" r:id="rId24"/>
    <p:sldId id="760" r:id="rId25"/>
    <p:sldId id="768" r:id="rId26"/>
    <p:sldId id="761" r:id="rId27"/>
    <p:sldId id="769" r:id="rId28"/>
    <p:sldId id="771" r:id="rId29"/>
    <p:sldId id="620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43F5"/>
    <a:srgbClr val="800000"/>
    <a:srgbClr val="E6EDF6"/>
    <a:srgbClr val="FF0000"/>
    <a:srgbClr val="0099CC"/>
    <a:srgbClr val="0066FF"/>
    <a:srgbClr val="006600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490"/>
  </p:normalViewPr>
  <p:slideViewPr>
    <p:cSldViewPr>
      <p:cViewPr varScale="1">
        <p:scale>
          <a:sx n="73" d="100"/>
          <a:sy n="73" d="100"/>
        </p:scale>
        <p:origin x="17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344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nda Grobbelaar" userId="eb2d4a99058a34b0" providerId="LiveId" clId="{01845906-4627-4F99-ABEB-BDFFA160C5C7}"/>
    <pc:docChg chg="modSld">
      <pc:chgData name="Wonda Grobbelaar" userId="eb2d4a99058a34b0" providerId="LiveId" clId="{01845906-4627-4F99-ABEB-BDFFA160C5C7}" dt="2023-02-19T15:27:43.759" v="0"/>
      <pc:docMkLst>
        <pc:docMk/>
      </pc:docMkLst>
      <pc:sldChg chg="modSp mod">
        <pc:chgData name="Wonda Grobbelaar" userId="eb2d4a99058a34b0" providerId="LiveId" clId="{01845906-4627-4F99-ABEB-BDFFA160C5C7}" dt="2023-02-19T15:27:43.759" v="0"/>
        <pc:sldMkLst>
          <pc:docMk/>
          <pc:sldMk cId="3342552865" sldId="482"/>
        </pc:sldMkLst>
        <pc:spChg chg="mod">
          <ac:chgData name="Wonda Grobbelaar" userId="eb2d4a99058a34b0" providerId="LiveId" clId="{01845906-4627-4F99-ABEB-BDFFA160C5C7}" dt="2023-02-19T15:27:43.759" v="0"/>
          <ac:spMkLst>
            <pc:docMk/>
            <pc:sldMk cId="3342552865" sldId="482"/>
            <ac:spMk id="5" creationId="{00000000-0000-0000-0000-000000000000}"/>
          </ac:spMkLst>
        </pc:spChg>
      </pc:sldChg>
    </pc:docChg>
  </pc:docChgLst>
  <pc:docChgLst>
    <pc:chgData name="Wonda Grobbelaar" userId="eb2d4a99058a34b0" providerId="LiveId" clId="{DBB3029E-FFCB-4A2A-9384-76AE019323A2}"/>
    <pc:docChg chg="custSel addSld delSld modSld sldOrd">
      <pc:chgData name="Wonda Grobbelaar" userId="eb2d4a99058a34b0" providerId="LiveId" clId="{DBB3029E-FFCB-4A2A-9384-76AE019323A2}" dt="2023-02-01T02:11:55.152" v="980" actId="1076"/>
      <pc:docMkLst>
        <pc:docMk/>
      </pc:docMkLst>
      <pc:sldChg chg="modSp mod">
        <pc:chgData name="Wonda Grobbelaar" userId="eb2d4a99058a34b0" providerId="LiveId" clId="{DBB3029E-FFCB-4A2A-9384-76AE019323A2}" dt="2023-02-01T01:08:26.298" v="2" actId="20577"/>
        <pc:sldMkLst>
          <pc:docMk/>
          <pc:sldMk cId="3279548281" sldId="688"/>
        </pc:sldMkLst>
        <pc:spChg chg="mod">
          <ac:chgData name="Wonda Grobbelaar" userId="eb2d4a99058a34b0" providerId="LiveId" clId="{DBB3029E-FFCB-4A2A-9384-76AE019323A2}" dt="2023-02-01T01:08:26.298" v="2" actId="20577"/>
          <ac:spMkLst>
            <pc:docMk/>
            <pc:sldMk cId="3279548281" sldId="688"/>
            <ac:spMk id="2" creationId="{504C1880-DAFF-4F08-509A-9858E354CC5B}"/>
          </ac:spMkLst>
        </pc:spChg>
      </pc:sldChg>
      <pc:sldChg chg="addSp modSp mod">
        <pc:chgData name="Wonda Grobbelaar" userId="eb2d4a99058a34b0" providerId="LiveId" clId="{DBB3029E-FFCB-4A2A-9384-76AE019323A2}" dt="2023-02-01T01:22:05.123" v="255" actId="255"/>
        <pc:sldMkLst>
          <pc:docMk/>
          <pc:sldMk cId="3365269926" sldId="757"/>
        </pc:sldMkLst>
        <pc:spChg chg="add mod">
          <ac:chgData name="Wonda Grobbelaar" userId="eb2d4a99058a34b0" providerId="LiveId" clId="{DBB3029E-FFCB-4A2A-9384-76AE019323A2}" dt="2023-02-01T01:22:05.123" v="255" actId="255"/>
          <ac:spMkLst>
            <pc:docMk/>
            <pc:sldMk cId="3365269926" sldId="757"/>
            <ac:spMk id="5" creationId="{EFB012E0-BC78-26D4-A6EB-C4702B026F13}"/>
          </ac:spMkLst>
        </pc:spChg>
        <pc:spChg chg="mod">
          <ac:chgData name="Wonda Grobbelaar" userId="eb2d4a99058a34b0" providerId="LiveId" clId="{DBB3029E-FFCB-4A2A-9384-76AE019323A2}" dt="2023-02-01T01:07:58.010" v="1" actId="20577"/>
          <ac:spMkLst>
            <pc:docMk/>
            <pc:sldMk cId="3365269926" sldId="757"/>
            <ac:spMk id="11" creationId="{5BD300D7-1C86-D4EA-05FF-E7672482D575}"/>
          </ac:spMkLst>
        </pc:spChg>
      </pc:sldChg>
      <pc:sldChg chg="addSp modSp mod">
        <pc:chgData name="Wonda Grobbelaar" userId="eb2d4a99058a34b0" providerId="LiveId" clId="{DBB3029E-FFCB-4A2A-9384-76AE019323A2}" dt="2023-02-01T01:35:53.771" v="420" actId="255"/>
        <pc:sldMkLst>
          <pc:docMk/>
          <pc:sldMk cId="1767085140" sldId="758"/>
        </pc:sldMkLst>
        <pc:spChg chg="add mod">
          <ac:chgData name="Wonda Grobbelaar" userId="eb2d4a99058a34b0" providerId="LiveId" clId="{DBB3029E-FFCB-4A2A-9384-76AE019323A2}" dt="2023-02-01T01:35:53.771" v="420" actId="255"/>
          <ac:spMkLst>
            <pc:docMk/>
            <pc:sldMk cId="1767085140" sldId="758"/>
            <ac:spMk id="5" creationId="{DB6EBA94-069A-333D-2E6D-B22BFE0E31CE}"/>
          </ac:spMkLst>
        </pc:spChg>
        <pc:spChg chg="mod">
          <ac:chgData name="Wonda Grobbelaar" userId="eb2d4a99058a34b0" providerId="LiveId" clId="{DBB3029E-FFCB-4A2A-9384-76AE019323A2}" dt="2023-02-01T01:35:31.059" v="416" actId="20577"/>
          <ac:spMkLst>
            <pc:docMk/>
            <pc:sldMk cId="1767085140" sldId="758"/>
            <ac:spMk id="11" creationId="{5BD300D7-1C86-D4EA-05FF-E7672482D575}"/>
          </ac:spMkLst>
        </pc:spChg>
      </pc:sldChg>
      <pc:sldChg chg="addSp modSp mod">
        <pc:chgData name="Wonda Grobbelaar" userId="eb2d4a99058a34b0" providerId="LiveId" clId="{DBB3029E-FFCB-4A2A-9384-76AE019323A2}" dt="2023-02-01T01:50:24.835" v="623" actId="20577"/>
        <pc:sldMkLst>
          <pc:docMk/>
          <pc:sldMk cId="2948680302" sldId="760"/>
        </pc:sldMkLst>
        <pc:spChg chg="add mod">
          <ac:chgData name="Wonda Grobbelaar" userId="eb2d4a99058a34b0" providerId="LiveId" clId="{DBB3029E-FFCB-4A2A-9384-76AE019323A2}" dt="2023-02-01T01:50:24.835" v="623" actId="20577"/>
          <ac:spMkLst>
            <pc:docMk/>
            <pc:sldMk cId="2948680302" sldId="760"/>
            <ac:spMk id="5" creationId="{8437696D-E7ED-EFA1-E24A-38C1D4090124}"/>
          </ac:spMkLst>
        </pc:spChg>
      </pc:sldChg>
      <pc:sldChg chg="addSp modSp mod">
        <pc:chgData name="Wonda Grobbelaar" userId="eb2d4a99058a34b0" providerId="LiveId" clId="{DBB3029E-FFCB-4A2A-9384-76AE019323A2}" dt="2023-02-01T01:52:44.767" v="668" actId="1076"/>
        <pc:sldMkLst>
          <pc:docMk/>
          <pc:sldMk cId="1534987394" sldId="761"/>
        </pc:sldMkLst>
        <pc:picChg chg="add mod">
          <ac:chgData name="Wonda Grobbelaar" userId="eb2d4a99058a34b0" providerId="LiveId" clId="{DBB3029E-FFCB-4A2A-9384-76AE019323A2}" dt="2023-02-01T01:52:44.767" v="668" actId="1076"/>
          <ac:picMkLst>
            <pc:docMk/>
            <pc:sldMk cId="1534987394" sldId="761"/>
            <ac:picMk id="2" creationId="{D7C7436D-7271-DED7-D574-38A7F7C2209B}"/>
          </ac:picMkLst>
        </pc:picChg>
      </pc:sldChg>
      <pc:sldChg chg="addSp delSp modSp add mod">
        <pc:chgData name="Wonda Grobbelaar" userId="eb2d4a99058a34b0" providerId="LiveId" clId="{DBB3029E-FFCB-4A2A-9384-76AE019323A2}" dt="2023-02-01T01:23:17.365" v="259" actId="1076"/>
        <pc:sldMkLst>
          <pc:docMk/>
          <pc:sldMk cId="2478881265" sldId="762"/>
        </pc:sldMkLst>
        <pc:spChg chg="del">
          <ac:chgData name="Wonda Grobbelaar" userId="eb2d4a99058a34b0" providerId="LiveId" clId="{DBB3029E-FFCB-4A2A-9384-76AE019323A2}" dt="2023-02-01T01:23:09.441" v="257" actId="478"/>
          <ac:spMkLst>
            <pc:docMk/>
            <pc:sldMk cId="2478881265" sldId="762"/>
            <ac:spMk id="5" creationId="{EFB012E0-BC78-26D4-A6EB-C4702B026F13}"/>
          </ac:spMkLst>
        </pc:spChg>
        <pc:picChg chg="add mod">
          <ac:chgData name="Wonda Grobbelaar" userId="eb2d4a99058a34b0" providerId="LiveId" clId="{DBB3029E-FFCB-4A2A-9384-76AE019323A2}" dt="2023-02-01T01:23:17.365" v="259" actId="1076"/>
          <ac:picMkLst>
            <pc:docMk/>
            <pc:sldMk cId="2478881265" sldId="762"/>
            <ac:picMk id="2" creationId="{7FC2C930-37EB-C07E-202C-71B645A0FC63}"/>
          </ac:picMkLst>
        </pc:picChg>
      </pc:sldChg>
      <pc:sldChg chg="addSp delSp modSp add mod">
        <pc:chgData name="Wonda Grobbelaar" userId="eb2d4a99058a34b0" providerId="LiveId" clId="{DBB3029E-FFCB-4A2A-9384-76AE019323A2}" dt="2023-02-01T01:29:27.184" v="398" actId="14100"/>
        <pc:sldMkLst>
          <pc:docMk/>
          <pc:sldMk cId="2837506444" sldId="763"/>
        </pc:sldMkLst>
        <pc:spChg chg="add mod">
          <ac:chgData name="Wonda Grobbelaar" userId="eb2d4a99058a34b0" providerId="LiveId" clId="{DBB3029E-FFCB-4A2A-9384-76AE019323A2}" dt="2023-02-01T01:29:27.184" v="398" actId="14100"/>
          <ac:spMkLst>
            <pc:docMk/>
            <pc:sldMk cId="2837506444" sldId="763"/>
            <ac:spMk id="7" creationId="{9708C676-D0F4-C164-AF83-EF28130F30BF}"/>
          </ac:spMkLst>
        </pc:spChg>
        <pc:spChg chg="mod">
          <ac:chgData name="Wonda Grobbelaar" userId="eb2d4a99058a34b0" providerId="LiveId" clId="{DBB3029E-FFCB-4A2A-9384-76AE019323A2}" dt="2023-02-01T01:28:23.946" v="356" actId="20577"/>
          <ac:spMkLst>
            <pc:docMk/>
            <pc:sldMk cId="2837506444" sldId="763"/>
            <ac:spMk id="11" creationId="{5BD300D7-1C86-D4EA-05FF-E7672482D575}"/>
          </ac:spMkLst>
        </pc:spChg>
        <pc:picChg chg="del">
          <ac:chgData name="Wonda Grobbelaar" userId="eb2d4a99058a34b0" providerId="LiveId" clId="{DBB3029E-FFCB-4A2A-9384-76AE019323A2}" dt="2023-02-01T01:25:07.506" v="261" actId="478"/>
          <ac:picMkLst>
            <pc:docMk/>
            <pc:sldMk cId="2837506444" sldId="763"/>
            <ac:picMk id="2" creationId="{7FC2C930-37EB-C07E-202C-71B645A0FC63}"/>
          </ac:picMkLst>
        </pc:picChg>
      </pc:sldChg>
      <pc:sldChg chg="addSp delSp modSp add mod ord">
        <pc:chgData name="Wonda Grobbelaar" userId="eb2d4a99058a34b0" providerId="LiveId" clId="{DBB3029E-FFCB-4A2A-9384-76AE019323A2}" dt="2023-02-01T01:43:40.259" v="554"/>
        <pc:sldMkLst>
          <pc:docMk/>
          <pc:sldMk cId="29630068" sldId="764"/>
        </pc:sldMkLst>
        <pc:spChg chg="del">
          <ac:chgData name="Wonda Grobbelaar" userId="eb2d4a99058a34b0" providerId="LiveId" clId="{DBB3029E-FFCB-4A2A-9384-76AE019323A2}" dt="2023-02-01T01:37:50.589" v="448" actId="478"/>
          <ac:spMkLst>
            <pc:docMk/>
            <pc:sldMk cId="29630068" sldId="764"/>
            <ac:spMk id="5" creationId="{DB6EBA94-069A-333D-2E6D-B22BFE0E31CE}"/>
          </ac:spMkLst>
        </pc:spChg>
        <pc:spChg chg="add mod">
          <ac:chgData name="Wonda Grobbelaar" userId="eb2d4a99058a34b0" providerId="LiveId" clId="{DBB3029E-FFCB-4A2A-9384-76AE019323A2}" dt="2023-02-01T01:39:15.262" v="548" actId="20577"/>
          <ac:spMkLst>
            <pc:docMk/>
            <pc:sldMk cId="29630068" sldId="764"/>
            <ac:spMk id="7" creationId="{A60F32F6-0C3B-1756-4238-005FD5445673}"/>
          </ac:spMkLst>
        </pc:spChg>
        <pc:spChg chg="mod">
          <ac:chgData name="Wonda Grobbelaar" userId="eb2d4a99058a34b0" providerId="LiveId" clId="{DBB3029E-FFCB-4A2A-9384-76AE019323A2}" dt="2023-02-01T01:37:46.898" v="447" actId="1076"/>
          <ac:spMkLst>
            <pc:docMk/>
            <pc:sldMk cId="29630068" sldId="764"/>
            <ac:spMk id="11" creationId="{5BD300D7-1C86-D4EA-05FF-E7672482D575}"/>
          </ac:spMkLst>
        </pc:spChg>
      </pc:sldChg>
      <pc:sldChg chg="addSp delSp modSp add del mod">
        <pc:chgData name="Wonda Grobbelaar" userId="eb2d4a99058a34b0" providerId="LiveId" clId="{DBB3029E-FFCB-4A2A-9384-76AE019323A2}" dt="2023-02-01T01:46:38.462" v="576" actId="2696"/>
        <pc:sldMkLst>
          <pc:docMk/>
          <pc:sldMk cId="3176412642" sldId="765"/>
        </pc:sldMkLst>
        <pc:spChg chg="del">
          <ac:chgData name="Wonda Grobbelaar" userId="eb2d4a99058a34b0" providerId="LiveId" clId="{DBB3029E-FFCB-4A2A-9384-76AE019323A2}" dt="2023-02-01T01:43:20.517" v="550" actId="478"/>
          <ac:spMkLst>
            <pc:docMk/>
            <pc:sldMk cId="3176412642" sldId="765"/>
            <ac:spMk id="5" creationId="{DB6EBA94-069A-333D-2E6D-B22BFE0E31CE}"/>
          </ac:spMkLst>
        </pc:spChg>
        <pc:picChg chg="add mod">
          <ac:chgData name="Wonda Grobbelaar" userId="eb2d4a99058a34b0" providerId="LiveId" clId="{DBB3029E-FFCB-4A2A-9384-76AE019323A2}" dt="2023-02-01T01:43:28.083" v="552" actId="1076"/>
          <ac:picMkLst>
            <pc:docMk/>
            <pc:sldMk cId="3176412642" sldId="765"/>
            <ac:picMk id="7" creationId="{89C4C912-8366-F12E-6EE5-C1BF680F746C}"/>
          </ac:picMkLst>
        </pc:picChg>
      </pc:sldChg>
      <pc:sldChg chg="modSp add mod ord">
        <pc:chgData name="Wonda Grobbelaar" userId="eb2d4a99058a34b0" providerId="LiveId" clId="{DBB3029E-FFCB-4A2A-9384-76AE019323A2}" dt="2023-02-01T01:46:30.907" v="575"/>
        <pc:sldMkLst>
          <pc:docMk/>
          <pc:sldMk cId="967556916" sldId="766"/>
        </pc:sldMkLst>
        <pc:spChg chg="mod">
          <ac:chgData name="Wonda Grobbelaar" userId="eb2d4a99058a34b0" providerId="LiveId" clId="{DBB3029E-FFCB-4A2A-9384-76AE019323A2}" dt="2023-02-01T01:46:19.708" v="573" actId="14100"/>
          <ac:spMkLst>
            <pc:docMk/>
            <pc:sldMk cId="967556916" sldId="766"/>
            <ac:spMk id="11" creationId="{5BD300D7-1C86-D4EA-05FF-E7672482D575}"/>
          </ac:spMkLst>
        </pc:spChg>
      </pc:sldChg>
      <pc:sldChg chg="addSp delSp modSp add mod">
        <pc:chgData name="Wonda Grobbelaar" userId="eb2d4a99058a34b0" providerId="LiveId" clId="{DBB3029E-FFCB-4A2A-9384-76AE019323A2}" dt="2023-02-01T01:47:02.749" v="583" actId="1076"/>
        <pc:sldMkLst>
          <pc:docMk/>
          <pc:sldMk cId="1300389606" sldId="767"/>
        </pc:sldMkLst>
        <pc:spChg chg="mod">
          <ac:chgData name="Wonda Grobbelaar" userId="eb2d4a99058a34b0" providerId="LiveId" clId="{DBB3029E-FFCB-4A2A-9384-76AE019323A2}" dt="2023-02-01T01:46:56.331" v="581" actId="20577"/>
          <ac:spMkLst>
            <pc:docMk/>
            <pc:sldMk cId="1300389606" sldId="767"/>
            <ac:spMk id="11" creationId="{5BD300D7-1C86-D4EA-05FF-E7672482D575}"/>
          </ac:spMkLst>
        </pc:spChg>
        <pc:picChg chg="add mod">
          <ac:chgData name="Wonda Grobbelaar" userId="eb2d4a99058a34b0" providerId="LiveId" clId="{DBB3029E-FFCB-4A2A-9384-76AE019323A2}" dt="2023-02-01T01:47:02.749" v="583" actId="1076"/>
          <ac:picMkLst>
            <pc:docMk/>
            <pc:sldMk cId="1300389606" sldId="767"/>
            <ac:picMk id="5" creationId="{6101C6BA-6525-2D21-95BC-A0AD4754973C}"/>
          </ac:picMkLst>
        </pc:picChg>
        <pc:picChg chg="del">
          <ac:chgData name="Wonda Grobbelaar" userId="eb2d4a99058a34b0" providerId="LiveId" clId="{DBB3029E-FFCB-4A2A-9384-76AE019323A2}" dt="2023-02-01T01:46:43.913" v="578" actId="478"/>
          <ac:picMkLst>
            <pc:docMk/>
            <pc:sldMk cId="1300389606" sldId="767"/>
            <ac:picMk id="7" creationId="{89C4C912-8366-F12E-6EE5-C1BF680F746C}"/>
          </ac:picMkLst>
        </pc:picChg>
      </pc:sldChg>
      <pc:sldChg chg="addSp delSp modSp add mod">
        <pc:chgData name="Wonda Grobbelaar" userId="eb2d4a99058a34b0" providerId="LiveId" clId="{DBB3029E-FFCB-4A2A-9384-76AE019323A2}" dt="2023-02-01T01:51:29.862" v="666" actId="1076"/>
        <pc:sldMkLst>
          <pc:docMk/>
          <pc:sldMk cId="1644136264" sldId="768"/>
        </pc:sldMkLst>
        <pc:spChg chg="del mod">
          <ac:chgData name="Wonda Grobbelaar" userId="eb2d4a99058a34b0" providerId="LiveId" clId="{DBB3029E-FFCB-4A2A-9384-76AE019323A2}" dt="2023-02-01T01:49:11.511" v="618" actId="478"/>
          <ac:spMkLst>
            <pc:docMk/>
            <pc:sldMk cId="1644136264" sldId="768"/>
            <ac:spMk id="5" creationId="{8437696D-E7ED-EFA1-E24A-38C1D4090124}"/>
          </ac:spMkLst>
        </pc:spChg>
        <pc:spChg chg="mod">
          <ac:chgData name="Wonda Grobbelaar" userId="eb2d4a99058a34b0" providerId="LiveId" clId="{DBB3029E-FFCB-4A2A-9384-76AE019323A2}" dt="2023-02-01T01:51:00.075" v="661" actId="20577"/>
          <ac:spMkLst>
            <pc:docMk/>
            <pc:sldMk cId="1644136264" sldId="768"/>
            <ac:spMk id="11" creationId="{5BD300D7-1C86-D4EA-05FF-E7672482D575}"/>
          </ac:spMkLst>
        </pc:spChg>
        <pc:picChg chg="add mod">
          <ac:chgData name="Wonda Grobbelaar" userId="eb2d4a99058a34b0" providerId="LiveId" clId="{DBB3029E-FFCB-4A2A-9384-76AE019323A2}" dt="2023-02-01T01:51:29.862" v="666" actId="1076"/>
          <ac:picMkLst>
            <pc:docMk/>
            <pc:sldMk cId="1644136264" sldId="768"/>
            <ac:picMk id="2" creationId="{BB4AD75C-3662-28EA-555D-64EA6BB3ADED}"/>
          </ac:picMkLst>
        </pc:picChg>
      </pc:sldChg>
      <pc:sldChg chg="addSp delSp modSp add mod">
        <pc:chgData name="Wonda Grobbelaar" userId="eb2d4a99058a34b0" providerId="LiveId" clId="{DBB3029E-FFCB-4A2A-9384-76AE019323A2}" dt="2023-02-01T02:01:15.396" v="803" actId="478"/>
        <pc:sldMkLst>
          <pc:docMk/>
          <pc:sldMk cId="2083153862" sldId="769"/>
        </pc:sldMkLst>
        <pc:spChg chg="add mod">
          <ac:chgData name="Wonda Grobbelaar" userId="eb2d4a99058a34b0" providerId="LiveId" clId="{DBB3029E-FFCB-4A2A-9384-76AE019323A2}" dt="2023-02-01T02:00:21.293" v="797" actId="20577"/>
          <ac:spMkLst>
            <pc:docMk/>
            <pc:sldMk cId="2083153862" sldId="769"/>
            <ac:spMk id="10" creationId="{F8AC91AD-FF5D-CDB4-753E-F98DC4E1CACE}"/>
          </ac:spMkLst>
        </pc:spChg>
        <pc:spChg chg="mod">
          <ac:chgData name="Wonda Grobbelaar" userId="eb2d4a99058a34b0" providerId="LiveId" clId="{DBB3029E-FFCB-4A2A-9384-76AE019323A2}" dt="2023-02-01T01:59:24.674" v="790" actId="1076"/>
          <ac:spMkLst>
            <pc:docMk/>
            <pc:sldMk cId="2083153862" sldId="769"/>
            <ac:spMk id="11" creationId="{5BD300D7-1C86-D4EA-05FF-E7672482D575}"/>
          </ac:spMkLst>
        </pc:spChg>
        <pc:spChg chg="add del mod">
          <ac:chgData name="Wonda Grobbelaar" userId="eb2d4a99058a34b0" providerId="LiveId" clId="{DBB3029E-FFCB-4A2A-9384-76AE019323A2}" dt="2023-02-01T01:56:17.221" v="764" actId="478"/>
          <ac:spMkLst>
            <pc:docMk/>
            <pc:sldMk cId="2083153862" sldId="769"/>
            <ac:spMk id="14" creationId="{B9155931-A82F-461C-96E6-ADB10422FC37}"/>
          </ac:spMkLst>
        </pc:spChg>
        <pc:spChg chg="add del mod">
          <ac:chgData name="Wonda Grobbelaar" userId="eb2d4a99058a34b0" providerId="LiveId" clId="{DBB3029E-FFCB-4A2A-9384-76AE019323A2}" dt="2023-02-01T01:56:53.039" v="769" actId="478"/>
          <ac:spMkLst>
            <pc:docMk/>
            <pc:sldMk cId="2083153862" sldId="769"/>
            <ac:spMk id="18" creationId="{E2A0C992-97D8-80B7-2443-74E8C087BB36}"/>
          </ac:spMkLst>
        </pc:spChg>
        <pc:spChg chg="add del mod">
          <ac:chgData name="Wonda Grobbelaar" userId="eb2d4a99058a34b0" providerId="LiveId" clId="{DBB3029E-FFCB-4A2A-9384-76AE019323A2}" dt="2023-02-01T02:00:11.465" v="796" actId="478"/>
          <ac:spMkLst>
            <pc:docMk/>
            <pc:sldMk cId="2083153862" sldId="769"/>
            <ac:spMk id="21" creationId="{4424E5F0-8D1F-1B5C-1231-AB4313CC3B12}"/>
          </ac:spMkLst>
        </pc:spChg>
        <pc:spChg chg="add del mod">
          <ac:chgData name="Wonda Grobbelaar" userId="eb2d4a99058a34b0" providerId="LiveId" clId="{DBB3029E-FFCB-4A2A-9384-76AE019323A2}" dt="2023-02-01T02:01:15.396" v="803" actId="478"/>
          <ac:spMkLst>
            <pc:docMk/>
            <pc:sldMk cId="2083153862" sldId="769"/>
            <ac:spMk id="24" creationId="{538CA433-0751-7CD5-8656-C30384110312}"/>
          </ac:spMkLst>
        </pc:spChg>
        <pc:picChg chg="del">
          <ac:chgData name="Wonda Grobbelaar" userId="eb2d4a99058a34b0" providerId="LiveId" clId="{DBB3029E-FFCB-4A2A-9384-76AE019323A2}" dt="2023-02-01T01:52:52.517" v="670" actId="478"/>
          <ac:picMkLst>
            <pc:docMk/>
            <pc:sldMk cId="2083153862" sldId="769"/>
            <ac:picMk id="2" creationId="{D7C7436D-7271-DED7-D574-38A7F7C2209B}"/>
          </ac:picMkLst>
        </pc:picChg>
        <pc:picChg chg="add del">
          <ac:chgData name="Wonda Grobbelaar" userId="eb2d4a99058a34b0" providerId="LiveId" clId="{DBB3029E-FFCB-4A2A-9384-76AE019323A2}" dt="2023-02-01T01:54:54.631" v="757" actId="478"/>
          <ac:picMkLst>
            <pc:docMk/>
            <pc:sldMk cId="2083153862" sldId="769"/>
            <ac:picMk id="7" creationId="{EF57BB4A-4819-0751-C547-AF20CD593628}"/>
          </ac:picMkLst>
        </pc:picChg>
        <pc:picChg chg="add mod">
          <ac:chgData name="Wonda Grobbelaar" userId="eb2d4a99058a34b0" providerId="LiveId" clId="{DBB3029E-FFCB-4A2A-9384-76AE019323A2}" dt="2023-02-01T01:56:13.226" v="763" actId="1076"/>
          <ac:picMkLst>
            <pc:docMk/>
            <pc:sldMk cId="2083153862" sldId="769"/>
            <ac:picMk id="13" creationId="{4CC077A4-808B-0760-03C9-8DD76FFDDC27}"/>
          </ac:picMkLst>
        </pc:picChg>
        <pc:picChg chg="add mod">
          <ac:chgData name="Wonda Grobbelaar" userId="eb2d4a99058a34b0" providerId="LiveId" clId="{DBB3029E-FFCB-4A2A-9384-76AE019323A2}" dt="2023-02-01T01:57:13.656" v="773" actId="14100"/>
          <ac:picMkLst>
            <pc:docMk/>
            <pc:sldMk cId="2083153862" sldId="769"/>
            <ac:picMk id="17" creationId="{18654CE5-165E-6DA4-A670-15EA8B712246}"/>
          </ac:picMkLst>
        </pc:picChg>
        <pc:picChg chg="add mod">
          <ac:chgData name="Wonda Grobbelaar" userId="eb2d4a99058a34b0" providerId="LiveId" clId="{DBB3029E-FFCB-4A2A-9384-76AE019323A2}" dt="2023-02-01T02:00:07.157" v="795" actId="962"/>
          <ac:picMkLst>
            <pc:docMk/>
            <pc:sldMk cId="2083153862" sldId="769"/>
            <ac:picMk id="20" creationId="{A62911DB-90DC-FC52-34CC-E1DC8BB7A6DC}"/>
          </ac:picMkLst>
        </pc:picChg>
        <pc:picChg chg="add mod">
          <ac:chgData name="Wonda Grobbelaar" userId="eb2d4a99058a34b0" providerId="LiveId" clId="{DBB3029E-FFCB-4A2A-9384-76AE019323A2}" dt="2023-02-01T02:01:09.668" v="802" actId="1076"/>
          <ac:picMkLst>
            <pc:docMk/>
            <pc:sldMk cId="2083153862" sldId="769"/>
            <ac:picMk id="23" creationId="{881D9870-B50F-D43E-5CFD-E445341166DD}"/>
          </ac:picMkLst>
        </pc:picChg>
      </pc:sldChg>
      <pc:sldChg chg="addSp delSp modSp add mod">
        <pc:chgData name="Wonda Grobbelaar" userId="eb2d4a99058a34b0" providerId="LiveId" clId="{DBB3029E-FFCB-4A2A-9384-76AE019323A2}" dt="2023-02-01T02:08:22.647" v="927" actId="1076"/>
        <pc:sldMkLst>
          <pc:docMk/>
          <pc:sldMk cId="300951645" sldId="770"/>
        </pc:sldMkLst>
        <pc:spChg chg="add del mod">
          <ac:chgData name="Wonda Grobbelaar" userId="eb2d4a99058a34b0" providerId="LiveId" clId="{DBB3029E-FFCB-4A2A-9384-76AE019323A2}" dt="2023-02-01T02:04:25.971" v="866" actId="478"/>
          <ac:spMkLst>
            <pc:docMk/>
            <pc:sldMk cId="300951645" sldId="770"/>
            <ac:spMk id="7" creationId="{CD517FBC-7FC6-D6BB-7103-BA64ACE18058}"/>
          </ac:spMkLst>
        </pc:spChg>
        <pc:spChg chg="add mod">
          <ac:chgData name="Wonda Grobbelaar" userId="eb2d4a99058a34b0" providerId="LiveId" clId="{DBB3029E-FFCB-4A2A-9384-76AE019323A2}" dt="2023-02-01T02:08:22.647" v="927" actId="1076"/>
          <ac:spMkLst>
            <pc:docMk/>
            <pc:sldMk cId="300951645" sldId="770"/>
            <ac:spMk id="10" creationId="{1A5A1BBE-CBD0-25CD-10F4-4680E19ECB42}"/>
          </ac:spMkLst>
        </pc:spChg>
        <pc:spChg chg="mod">
          <ac:chgData name="Wonda Grobbelaar" userId="eb2d4a99058a34b0" providerId="LiveId" clId="{DBB3029E-FFCB-4A2A-9384-76AE019323A2}" dt="2023-02-01T02:02:53.500" v="833" actId="20577"/>
          <ac:spMkLst>
            <pc:docMk/>
            <pc:sldMk cId="300951645" sldId="770"/>
            <ac:spMk id="11" creationId="{5BD300D7-1C86-D4EA-05FF-E7672482D575}"/>
          </ac:spMkLst>
        </pc:spChg>
        <pc:picChg chg="del">
          <ac:chgData name="Wonda Grobbelaar" userId="eb2d4a99058a34b0" providerId="LiveId" clId="{DBB3029E-FFCB-4A2A-9384-76AE019323A2}" dt="2023-02-01T02:02:21.812" v="805" actId="478"/>
          <ac:picMkLst>
            <pc:docMk/>
            <pc:sldMk cId="300951645" sldId="770"/>
            <ac:picMk id="5" creationId="{6101C6BA-6525-2D21-95BC-A0AD4754973C}"/>
          </ac:picMkLst>
        </pc:picChg>
      </pc:sldChg>
      <pc:sldChg chg="addSp delSp modSp add mod ord">
        <pc:chgData name="Wonda Grobbelaar" userId="eb2d4a99058a34b0" providerId="LiveId" clId="{DBB3029E-FFCB-4A2A-9384-76AE019323A2}" dt="2023-02-01T02:11:55.152" v="980" actId="1076"/>
        <pc:sldMkLst>
          <pc:docMk/>
          <pc:sldMk cId="4111460380" sldId="771"/>
        </pc:sldMkLst>
        <pc:spChg chg="add mod">
          <ac:chgData name="Wonda Grobbelaar" userId="eb2d4a99058a34b0" providerId="LiveId" clId="{DBB3029E-FFCB-4A2A-9384-76AE019323A2}" dt="2023-02-01T02:11:55.152" v="980" actId="1076"/>
          <ac:spMkLst>
            <pc:docMk/>
            <pc:sldMk cId="4111460380" sldId="771"/>
            <ac:spMk id="7" creationId="{790750DE-A95B-18AB-5B49-6C20FF68DC3B}"/>
          </ac:spMkLst>
        </pc:spChg>
        <pc:spChg chg="mod">
          <ac:chgData name="Wonda Grobbelaar" userId="eb2d4a99058a34b0" providerId="LiveId" clId="{DBB3029E-FFCB-4A2A-9384-76AE019323A2}" dt="2023-02-01T02:08:48.710" v="946" actId="20577"/>
          <ac:spMkLst>
            <pc:docMk/>
            <pc:sldMk cId="4111460380" sldId="771"/>
            <ac:spMk id="11" creationId="{5BD300D7-1C86-D4EA-05FF-E7672482D575}"/>
          </ac:spMkLst>
        </pc:spChg>
        <pc:picChg chg="del">
          <ac:chgData name="Wonda Grobbelaar" userId="eb2d4a99058a34b0" providerId="LiveId" clId="{DBB3029E-FFCB-4A2A-9384-76AE019323A2}" dt="2023-02-01T02:08:50.990" v="947" actId="478"/>
          <ac:picMkLst>
            <pc:docMk/>
            <pc:sldMk cId="4111460380" sldId="771"/>
            <ac:picMk id="2" creationId="{D7C7436D-7271-DED7-D574-38A7F7C2209B}"/>
          </ac:picMkLst>
        </pc:picChg>
        <pc:picChg chg="add mod">
          <ac:chgData name="Wonda Grobbelaar" userId="eb2d4a99058a34b0" providerId="LiveId" clId="{DBB3029E-FFCB-4A2A-9384-76AE019323A2}" dt="2023-02-01T02:11:47.241" v="979" actId="1076"/>
          <ac:picMkLst>
            <pc:docMk/>
            <pc:sldMk cId="4111460380" sldId="771"/>
            <ac:picMk id="10" creationId="{F4EF3E28-1330-9125-6389-9C00096BEE31}"/>
          </ac:picMkLst>
        </pc:picChg>
      </pc:sldChg>
    </pc:docChg>
  </pc:docChgLst>
  <pc:docChgLst>
    <pc:chgData name="Wonda Grobbelaar" userId="eb2d4a99058a34b0" providerId="LiveId" clId="{9089297C-3041-419E-9C9F-1E8314183D7D}"/>
    <pc:docChg chg="custSel addSld delSld modSld sldOrd">
      <pc:chgData name="Wonda Grobbelaar" userId="eb2d4a99058a34b0" providerId="LiveId" clId="{9089297C-3041-419E-9C9F-1E8314183D7D}" dt="2023-01-15T15:44:21.719" v="484" actId="20577"/>
      <pc:docMkLst>
        <pc:docMk/>
      </pc:docMkLst>
      <pc:sldChg chg="modSp mod">
        <pc:chgData name="Wonda Grobbelaar" userId="eb2d4a99058a34b0" providerId="LiveId" clId="{9089297C-3041-419E-9C9F-1E8314183D7D}" dt="2023-01-15T15:05:43.225" v="31" actId="20577"/>
        <pc:sldMkLst>
          <pc:docMk/>
          <pc:sldMk cId="3342552865" sldId="482"/>
        </pc:sldMkLst>
        <pc:spChg chg="mod">
          <ac:chgData name="Wonda Grobbelaar" userId="eb2d4a99058a34b0" providerId="LiveId" clId="{9089297C-3041-419E-9C9F-1E8314183D7D}" dt="2023-01-15T15:05:43.225" v="31" actId="20577"/>
          <ac:spMkLst>
            <pc:docMk/>
            <pc:sldMk cId="3342552865" sldId="482"/>
            <ac:spMk id="5" creationId="{00000000-0000-0000-0000-000000000000}"/>
          </ac:spMkLst>
        </pc:spChg>
      </pc:sldChg>
      <pc:sldChg chg="addSp delSp modSp mod">
        <pc:chgData name="Wonda Grobbelaar" userId="eb2d4a99058a34b0" providerId="LiveId" clId="{9089297C-3041-419E-9C9F-1E8314183D7D}" dt="2023-01-15T15:07:57.755" v="68" actId="20577"/>
        <pc:sldMkLst>
          <pc:docMk/>
          <pc:sldMk cId="3279548281" sldId="688"/>
        </pc:sldMkLst>
        <pc:spChg chg="mod">
          <ac:chgData name="Wonda Grobbelaar" userId="eb2d4a99058a34b0" providerId="LiveId" clId="{9089297C-3041-419E-9C9F-1E8314183D7D}" dt="2023-01-15T15:07:57.755" v="68" actId="20577"/>
          <ac:spMkLst>
            <pc:docMk/>
            <pc:sldMk cId="3279548281" sldId="688"/>
            <ac:spMk id="2" creationId="{504C1880-DAFF-4F08-509A-9858E354CC5B}"/>
          </ac:spMkLst>
        </pc:spChg>
        <pc:spChg chg="del mod">
          <ac:chgData name="Wonda Grobbelaar" userId="eb2d4a99058a34b0" providerId="LiveId" clId="{9089297C-3041-419E-9C9F-1E8314183D7D}" dt="2023-01-14T15:41:49.847" v="2"/>
          <ac:spMkLst>
            <pc:docMk/>
            <pc:sldMk cId="3279548281" sldId="688"/>
            <ac:spMk id="7" creationId="{39B96CD2-C481-4A1A-E048-4FE9BDE2EE5D}"/>
          </ac:spMkLst>
        </pc:spChg>
        <pc:spChg chg="add">
          <ac:chgData name="Wonda Grobbelaar" userId="eb2d4a99058a34b0" providerId="LiveId" clId="{9089297C-3041-419E-9C9F-1E8314183D7D}" dt="2023-01-15T15:07:06.071" v="32" actId="22"/>
          <ac:spMkLst>
            <pc:docMk/>
            <pc:sldMk cId="3279548281" sldId="688"/>
            <ac:spMk id="7" creationId="{40C92AA0-D080-A652-39EE-06289332A732}"/>
          </ac:spMkLst>
        </pc:spChg>
      </pc:sldChg>
      <pc:sldChg chg="del">
        <pc:chgData name="Wonda Grobbelaar" userId="eb2d4a99058a34b0" providerId="LiveId" clId="{9089297C-3041-419E-9C9F-1E8314183D7D}" dt="2023-01-14T15:42:24.059" v="11" actId="2696"/>
        <pc:sldMkLst>
          <pc:docMk/>
          <pc:sldMk cId="1553644027" sldId="716"/>
        </pc:sldMkLst>
      </pc:sldChg>
      <pc:sldChg chg="del">
        <pc:chgData name="Wonda Grobbelaar" userId="eb2d4a99058a34b0" providerId="LiveId" clId="{9089297C-3041-419E-9C9F-1E8314183D7D}" dt="2023-01-14T15:42:10.519" v="7" actId="2696"/>
        <pc:sldMkLst>
          <pc:docMk/>
          <pc:sldMk cId="262888180" sldId="720"/>
        </pc:sldMkLst>
      </pc:sldChg>
      <pc:sldChg chg="del">
        <pc:chgData name="Wonda Grobbelaar" userId="eb2d4a99058a34b0" providerId="LiveId" clId="{9089297C-3041-419E-9C9F-1E8314183D7D}" dt="2023-01-14T15:42:13.907" v="8" actId="2696"/>
        <pc:sldMkLst>
          <pc:docMk/>
          <pc:sldMk cId="1112337785" sldId="721"/>
        </pc:sldMkLst>
      </pc:sldChg>
      <pc:sldChg chg="del">
        <pc:chgData name="Wonda Grobbelaar" userId="eb2d4a99058a34b0" providerId="LiveId" clId="{9089297C-3041-419E-9C9F-1E8314183D7D}" dt="2023-01-14T15:42:17.435" v="9" actId="2696"/>
        <pc:sldMkLst>
          <pc:docMk/>
          <pc:sldMk cId="2271899601" sldId="722"/>
        </pc:sldMkLst>
      </pc:sldChg>
      <pc:sldChg chg="addSp delSp modSp mod">
        <pc:chgData name="Wonda Grobbelaar" userId="eb2d4a99058a34b0" providerId="LiveId" clId="{9089297C-3041-419E-9C9F-1E8314183D7D}" dt="2023-01-15T15:37:12.995" v="281" actId="313"/>
        <pc:sldMkLst>
          <pc:docMk/>
          <pc:sldMk cId="2354651577" sldId="727"/>
        </pc:sldMkLst>
        <pc:spChg chg="add mod">
          <ac:chgData name="Wonda Grobbelaar" userId="eb2d4a99058a34b0" providerId="LiveId" clId="{9089297C-3041-419E-9C9F-1E8314183D7D}" dt="2023-01-15T15:36:52.423" v="278" actId="113"/>
          <ac:spMkLst>
            <pc:docMk/>
            <pc:sldMk cId="2354651577" sldId="727"/>
            <ac:spMk id="5" creationId="{F0A849F5-8EBF-DE66-3BC8-AAE24846C6A7}"/>
          </ac:spMkLst>
        </pc:spChg>
        <pc:spChg chg="mod">
          <ac:chgData name="Wonda Grobbelaar" userId="eb2d4a99058a34b0" providerId="LiveId" clId="{9089297C-3041-419E-9C9F-1E8314183D7D}" dt="2023-01-15T15:37:12.995" v="281" actId="313"/>
          <ac:spMkLst>
            <pc:docMk/>
            <pc:sldMk cId="2354651577" sldId="727"/>
            <ac:spMk id="11" creationId="{5BD300D7-1C86-D4EA-05FF-E7672482D575}"/>
          </ac:spMkLst>
        </pc:spChg>
        <pc:picChg chg="del">
          <ac:chgData name="Wonda Grobbelaar" userId="eb2d4a99058a34b0" providerId="LiveId" clId="{9089297C-3041-419E-9C9F-1E8314183D7D}" dt="2023-01-14T15:42:06.107" v="6" actId="478"/>
          <ac:picMkLst>
            <pc:docMk/>
            <pc:sldMk cId="2354651577" sldId="727"/>
            <ac:picMk id="2" creationId="{219568D8-F9F1-99E1-8EA4-66F958A665A3}"/>
          </ac:picMkLst>
        </pc:picChg>
      </pc:sldChg>
      <pc:sldChg chg="del">
        <pc:chgData name="Wonda Grobbelaar" userId="eb2d4a99058a34b0" providerId="LiveId" clId="{9089297C-3041-419E-9C9F-1E8314183D7D}" dt="2023-01-14T15:42:20.940" v="10" actId="2696"/>
        <pc:sldMkLst>
          <pc:docMk/>
          <pc:sldMk cId="3922780431" sldId="728"/>
        </pc:sldMkLst>
      </pc:sldChg>
      <pc:sldChg chg="addSp delSp modSp mod">
        <pc:chgData name="Wonda Grobbelaar" userId="eb2d4a99058a34b0" providerId="LiveId" clId="{9089297C-3041-419E-9C9F-1E8314183D7D}" dt="2023-01-15T15:26:44.458" v="158" actId="255"/>
        <pc:sldMkLst>
          <pc:docMk/>
          <pc:sldMk cId="2760327073" sldId="729"/>
        </pc:sldMkLst>
        <pc:spChg chg="mod">
          <ac:chgData name="Wonda Grobbelaar" userId="eb2d4a99058a34b0" providerId="LiveId" clId="{9089297C-3041-419E-9C9F-1E8314183D7D}" dt="2023-01-15T15:18:26.493" v="133" actId="20577"/>
          <ac:spMkLst>
            <pc:docMk/>
            <pc:sldMk cId="2760327073" sldId="729"/>
            <ac:spMk id="2" creationId="{504C1880-DAFF-4F08-509A-9858E354CC5B}"/>
          </ac:spMkLst>
        </pc:spChg>
        <pc:spChg chg="add mod">
          <ac:chgData name="Wonda Grobbelaar" userId="eb2d4a99058a34b0" providerId="LiveId" clId="{9089297C-3041-419E-9C9F-1E8314183D7D}" dt="2023-01-15T15:26:44.458" v="158" actId="255"/>
          <ac:spMkLst>
            <pc:docMk/>
            <pc:sldMk cId="2760327073" sldId="729"/>
            <ac:spMk id="10" creationId="{7879C4BE-5A52-8B6A-0F74-D59010986729}"/>
          </ac:spMkLst>
        </pc:spChg>
        <pc:picChg chg="add del mod">
          <ac:chgData name="Wonda Grobbelaar" userId="eb2d4a99058a34b0" providerId="LiveId" clId="{9089297C-3041-419E-9C9F-1E8314183D7D}" dt="2023-01-15T15:23:32.231" v="139" actId="478"/>
          <ac:picMkLst>
            <pc:docMk/>
            <pc:sldMk cId="2760327073" sldId="729"/>
            <ac:picMk id="5" creationId="{13D6D85C-FA07-C20F-D8D6-6A9E8A79AAE2}"/>
          </ac:picMkLst>
        </pc:picChg>
        <pc:picChg chg="del">
          <ac:chgData name="Wonda Grobbelaar" userId="eb2d4a99058a34b0" providerId="LiveId" clId="{9089297C-3041-419E-9C9F-1E8314183D7D}" dt="2023-01-15T15:18:28.393" v="134" actId="478"/>
          <ac:picMkLst>
            <pc:docMk/>
            <pc:sldMk cId="2760327073" sldId="729"/>
            <ac:picMk id="12" creationId="{41428F40-15B6-A1B2-AB66-78D36BC3ADC4}"/>
          </ac:picMkLst>
        </pc:picChg>
      </pc:sldChg>
      <pc:sldChg chg="addSp delSp modSp mod">
        <pc:chgData name="Wonda Grobbelaar" userId="eb2d4a99058a34b0" providerId="LiveId" clId="{9089297C-3041-419E-9C9F-1E8314183D7D}" dt="2023-01-15T15:33:24.289" v="239" actId="14100"/>
        <pc:sldMkLst>
          <pc:docMk/>
          <pc:sldMk cId="1732800259" sldId="730"/>
        </pc:sldMkLst>
        <pc:spChg chg="mod">
          <ac:chgData name="Wonda Grobbelaar" userId="eb2d4a99058a34b0" providerId="LiveId" clId="{9089297C-3041-419E-9C9F-1E8314183D7D}" dt="2023-01-15T15:31:00.242" v="230" actId="20577"/>
          <ac:spMkLst>
            <pc:docMk/>
            <pc:sldMk cId="1732800259" sldId="730"/>
            <ac:spMk id="2" creationId="{504C1880-DAFF-4F08-509A-9858E354CC5B}"/>
          </ac:spMkLst>
        </pc:spChg>
        <pc:spChg chg="del">
          <ac:chgData name="Wonda Grobbelaar" userId="eb2d4a99058a34b0" providerId="LiveId" clId="{9089297C-3041-419E-9C9F-1E8314183D7D}" dt="2023-01-14T15:41:56.902" v="4" actId="478"/>
          <ac:spMkLst>
            <pc:docMk/>
            <pc:sldMk cId="1732800259" sldId="730"/>
            <ac:spMk id="7" creationId="{15892020-8DBD-E88B-3B89-B0B5E551763B}"/>
          </ac:spMkLst>
        </pc:spChg>
        <pc:spChg chg="add mod">
          <ac:chgData name="Wonda Grobbelaar" userId="eb2d4a99058a34b0" providerId="LiveId" clId="{9089297C-3041-419E-9C9F-1E8314183D7D}" dt="2023-01-15T15:33:24.289" v="239" actId="14100"/>
          <ac:spMkLst>
            <pc:docMk/>
            <pc:sldMk cId="1732800259" sldId="730"/>
            <ac:spMk id="7" creationId="{8C44B1E3-E6D9-5C47-359D-B847AB801090}"/>
          </ac:spMkLst>
        </pc:spChg>
      </pc:sldChg>
      <pc:sldChg chg="del">
        <pc:chgData name="Wonda Grobbelaar" userId="eb2d4a99058a34b0" providerId="LiveId" clId="{9089297C-3041-419E-9C9F-1E8314183D7D}" dt="2023-01-14T15:42:27.048" v="12" actId="2696"/>
        <pc:sldMkLst>
          <pc:docMk/>
          <pc:sldMk cId="62803947" sldId="731"/>
        </pc:sldMkLst>
      </pc:sldChg>
      <pc:sldChg chg="del">
        <pc:chgData name="Wonda Grobbelaar" userId="eb2d4a99058a34b0" providerId="LiveId" clId="{9089297C-3041-419E-9C9F-1E8314183D7D}" dt="2023-01-14T15:42:30.156" v="13" actId="2696"/>
        <pc:sldMkLst>
          <pc:docMk/>
          <pc:sldMk cId="3293792348" sldId="732"/>
        </pc:sldMkLst>
      </pc:sldChg>
      <pc:sldChg chg="del">
        <pc:chgData name="Wonda Grobbelaar" userId="eb2d4a99058a34b0" providerId="LiveId" clId="{9089297C-3041-419E-9C9F-1E8314183D7D}" dt="2023-01-14T15:42:33.356" v="14" actId="2696"/>
        <pc:sldMkLst>
          <pc:docMk/>
          <pc:sldMk cId="2064276540" sldId="733"/>
        </pc:sldMkLst>
      </pc:sldChg>
      <pc:sldChg chg="del">
        <pc:chgData name="Wonda Grobbelaar" userId="eb2d4a99058a34b0" providerId="LiveId" clId="{9089297C-3041-419E-9C9F-1E8314183D7D}" dt="2023-01-14T15:42:36.767" v="15" actId="2696"/>
        <pc:sldMkLst>
          <pc:docMk/>
          <pc:sldMk cId="2944197235" sldId="734"/>
        </pc:sldMkLst>
      </pc:sldChg>
      <pc:sldChg chg="del">
        <pc:chgData name="Wonda Grobbelaar" userId="eb2d4a99058a34b0" providerId="LiveId" clId="{9089297C-3041-419E-9C9F-1E8314183D7D}" dt="2023-01-14T15:42:39.828" v="16" actId="2696"/>
        <pc:sldMkLst>
          <pc:docMk/>
          <pc:sldMk cId="3838225743" sldId="735"/>
        </pc:sldMkLst>
      </pc:sldChg>
      <pc:sldChg chg="del">
        <pc:chgData name="Wonda Grobbelaar" userId="eb2d4a99058a34b0" providerId="LiveId" clId="{9089297C-3041-419E-9C9F-1E8314183D7D}" dt="2023-01-14T15:42:43.120" v="17" actId="2696"/>
        <pc:sldMkLst>
          <pc:docMk/>
          <pc:sldMk cId="38496467" sldId="736"/>
        </pc:sldMkLst>
      </pc:sldChg>
      <pc:sldChg chg="del">
        <pc:chgData name="Wonda Grobbelaar" userId="eb2d4a99058a34b0" providerId="LiveId" clId="{9089297C-3041-419E-9C9F-1E8314183D7D}" dt="2023-01-14T15:42:46.373" v="18" actId="2696"/>
        <pc:sldMkLst>
          <pc:docMk/>
          <pc:sldMk cId="3945661091" sldId="737"/>
        </pc:sldMkLst>
      </pc:sldChg>
      <pc:sldChg chg="del">
        <pc:chgData name="Wonda Grobbelaar" userId="eb2d4a99058a34b0" providerId="LiveId" clId="{9089297C-3041-419E-9C9F-1E8314183D7D}" dt="2023-01-14T15:42:49.107" v="19" actId="2696"/>
        <pc:sldMkLst>
          <pc:docMk/>
          <pc:sldMk cId="980478086" sldId="738"/>
        </pc:sldMkLst>
      </pc:sldChg>
      <pc:sldChg chg="del">
        <pc:chgData name="Wonda Grobbelaar" userId="eb2d4a99058a34b0" providerId="LiveId" clId="{9089297C-3041-419E-9C9F-1E8314183D7D}" dt="2023-01-14T15:42:52.318" v="20" actId="2696"/>
        <pc:sldMkLst>
          <pc:docMk/>
          <pc:sldMk cId="3264769949" sldId="739"/>
        </pc:sldMkLst>
      </pc:sldChg>
      <pc:sldChg chg="del">
        <pc:chgData name="Wonda Grobbelaar" userId="eb2d4a99058a34b0" providerId="LiveId" clId="{9089297C-3041-419E-9C9F-1E8314183D7D}" dt="2023-01-14T15:42:55.416" v="21" actId="2696"/>
        <pc:sldMkLst>
          <pc:docMk/>
          <pc:sldMk cId="3839733707" sldId="740"/>
        </pc:sldMkLst>
      </pc:sldChg>
      <pc:sldChg chg="del">
        <pc:chgData name="Wonda Grobbelaar" userId="eb2d4a99058a34b0" providerId="LiveId" clId="{9089297C-3041-419E-9C9F-1E8314183D7D}" dt="2023-01-14T15:42:58.650" v="22" actId="2696"/>
        <pc:sldMkLst>
          <pc:docMk/>
          <pc:sldMk cId="315635736" sldId="741"/>
        </pc:sldMkLst>
      </pc:sldChg>
      <pc:sldChg chg="del">
        <pc:chgData name="Wonda Grobbelaar" userId="eb2d4a99058a34b0" providerId="LiveId" clId="{9089297C-3041-419E-9C9F-1E8314183D7D}" dt="2023-01-14T15:43:04.984" v="24" actId="2696"/>
        <pc:sldMkLst>
          <pc:docMk/>
          <pc:sldMk cId="1634374145" sldId="742"/>
        </pc:sldMkLst>
      </pc:sldChg>
      <pc:sldChg chg="del">
        <pc:chgData name="Wonda Grobbelaar" userId="eb2d4a99058a34b0" providerId="LiveId" clId="{9089297C-3041-419E-9C9F-1E8314183D7D}" dt="2023-01-14T15:43:14.993" v="27" actId="2696"/>
        <pc:sldMkLst>
          <pc:docMk/>
          <pc:sldMk cId="1948550718" sldId="743"/>
        </pc:sldMkLst>
      </pc:sldChg>
      <pc:sldChg chg="del">
        <pc:chgData name="Wonda Grobbelaar" userId="eb2d4a99058a34b0" providerId="LiveId" clId="{9089297C-3041-419E-9C9F-1E8314183D7D}" dt="2023-01-14T15:43:01.985" v="23" actId="2696"/>
        <pc:sldMkLst>
          <pc:docMk/>
          <pc:sldMk cId="446531989" sldId="744"/>
        </pc:sldMkLst>
      </pc:sldChg>
      <pc:sldChg chg="del">
        <pc:chgData name="Wonda Grobbelaar" userId="eb2d4a99058a34b0" providerId="LiveId" clId="{9089297C-3041-419E-9C9F-1E8314183D7D}" dt="2023-01-14T15:43:11.855" v="26" actId="2696"/>
        <pc:sldMkLst>
          <pc:docMk/>
          <pc:sldMk cId="1037860746" sldId="745"/>
        </pc:sldMkLst>
      </pc:sldChg>
      <pc:sldChg chg="del">
        <pc:chgData name="Wonda Grobbelaar" userId="eb2d4a99058a34b0" providerId="LiveId" clId="{9089297C-3041-419E-9C9F-1E8314183D7D}" dt="2023-01-14T15:43:18.583" v="28" actId="2696"/>
        <pc:sldMkLst>
          <pc:docMk/>
          <pc:sldMk cId="1046224641" sldId="746"/>
        </pc:sldMkLst>
      </pc:sldChg>
      <pc:sldChg chg="del">
        <pc:chgData name="Wonda Grobbelaar" userId="eb2d4a99058a34b0" providerId="LiveId" clId="{9089297C-3041-419E-9C9F-1E8314183D7D}" dt="2023-01-14T15:43:08.162" v="25" actId="2696"/>
        <pc:sldMkLst>
          <pc:docMk/>
          <pc:sldMk cId="3156284216" sldId="747"/>
        </pc:sldMkLst>
      </pc:sldChg>
      <pc:sldChg chg="new del">
        <pc:chgData name="Wonda Grobbelaar" userId="eb2d4a99058a34b0" providerId="LiveId" clId="{9089297C-3041-419E-9C9F-1E8314183D7D}" dt="2023-01-15T15:30:46.870" v="201" actId="2696"/>
        <pc:sldMkLst>
          <pc:docMk/>
          <pc:sldMk cId="1952363912" sldId="748"/>
        </pc:sldMkLst>
      </pc:sldChg>
      <pc:sldChg chg="addSp delSp modSp new del mod">
        <pc:chgData name="Wonda Grobbelaar" userId="eb2d4a99058a34b0" providerId="LiveId" clId="{9089297C-3041-419E-9C9F-1E8314183D7D}" dt="2023-01-15T15:40:45.144" v="317" actId="2696"/>
        <pc:sldMkLst>
          <pc:docMk/>
          <pc:sldMk cId="3919970916" sldId="749"/>
        </pc:sldMkLst>
        <pc:spChg chg="del">
          <ac:chgData name="Wonda Grobbelaar" userId="eb2d4a99058a34b0" providerId="LiveId" clId="{9089297C-3041-419E-9C9F-1E8314183D7D}" dt="2023-01-15T15:40:34.210" v="315"/>
          <ac:spMkLst>
            <pc:docMk/>
            <pc:sldMk cId="3919970916" sldId="749"/>
            <ac:spMk id="3" creationId="{DF6EE87B-C149-887B-C11F-FECFE13BF3D7}"/>
          </ac:spMkLst>
        </pc:spChg>
        <pc:spChg chg="add mod">
          <ac:chgData name="Wonda Grobbelaar" userId="eb2d4a99058a34b0" providerId="LiveId" clId="{9089297C-3041-419E-9C9F-1E8314183D7D}" dt="2023-01-15T15:40:40.346" v="316" actId="478"/>
          <ac:spMkLst>
            <pc:docMk/>
            <pc:sldMk cId="3919970916" sldId="749"/>
            <ac:spMk id="8" creationId="{82DDBC46-5B76-B680-42ED-788F3750B603}"/>
          </ac:spMkLst>
        </pc:spChg>
        <pc:picChg chg="add del mod">
          <ac:chgData name="Wonda Grobbelaar" userId="eb2d4a99058a34b0" providerId="LiveId" clId="{9089297C-3041-419E-9C9F-1E8314183D7D}" dt="2023-01-15T15:40:40.346" v="316" actId="478"/>
          <ac:picMkLst>
            <pc:docMk/>
            <pc:sldMk cId="3919970916" sldId="749"/>
            <ac:picMk id="6" creationId="{AE12CA5A-B647-39B2-D22A-F0459B35C7BE}"/>
          </ac:picMkLst>
        </pc:picChg>
      </pc:sldChg>
      <pc:sldChg chg="addSp delSp modSp add mod">
        <pc:chgData name="Wonda Grobbelaar" userId="eb2d4a99058a34b0" providerId="LiveId" clId="{9089297C-3041-419E-9C9F-1E8314183D7D}" dt="2023-01-15T15:13:28.332" v="99" actId="1076"/>
        <pc:sldMkLst>
          <pc:docMk/>
          <pc:sldMk cId="617300097" sldId="750"/>
        </pc:sldMkLst>
        <pc:spChg chg="mod">
          <ac:chgData name="Wonda Grobbelaar" userId="eb2d4a99058a34b0" providerId="LiveId" clId="{9089297C-3041-419E-9C9F-1E8314183D7D}" dt="2023-01-15T15:08:30.385" v="72" actId="20577"/>
          <ac:spMkLst>
            <pc:docMk/>
            <pc:sldMk cId="617300097" sldId="750"/>
            <ac:spMk id="2" creationId="{504C1880-DAFF-4F08-509A-9858E354CC5B}"/>
          </ac:spMkLst>
        </pc:spChg>
        <pc:spChg chg="del mod">
          <ac:chgData name="Wonda Grobbelaar" userId="eb2d4a99058a34b0" providerId="LiveId" clId="{9089297C-3041-419E-9C9F-1E8314183D7D}" dt="2023-01-15T15:08:31.724" v="74"/>
          <ac:spMkLst>
            <pc:docMk/>
            <pc:sldMk cId="617300097" sldId="750"/>
            <ac:spMk id="7" creationId="{40C92AA0-D080-A652-39EE-06289332A732}"/>
          </ac:spMkLst>
        </pc:spChg>
        <pc:spChg chg="add mod">
          <ac:chgData name="Wonda Grobbelaar" userId="eb2d4a99058a34b0" providerId="LiveId" clId="{9089297C-3041-419E-9C9F-1E8314183D7D}" dt="2023-01-15T15:13:21.203" v="98" actId="255"/>
          <ac:spMkLst>
            <pc:docMk/>
            <pc:sldMk cId="617300097" sldId="750"/>
            <ac:spMk id="11" creationId="{CBC57651-CBC2-DD0C-4F75-3E7CDF421083}"/>
          </ac:spMkLst>
        </pc:spChg>
        <pc:picChg chg="add mod">
          <ac:chgData name="Wonda Grobbelaar" userId="eb2d4a99058a34b0" providerId="LiveId" clId="{9089297C-3041-419E-9C9F-1E8314183D7D}" dt="2023-01-15T15:13:28.332" v="99" actId="1076"/>
          <ac:picMkLst>
            <pc:docMk/>
            <pc:sldMk cId="617300097" sldId="750"/>
            <ac:picMk id="5" creationId="{14C674E8-AB0F-5872-88E7-5DD571E1DF72}"/>
          </ac:picMkLst>
        </pc:picChg>
      </pc:sldChg>
      <pc:sldChg chg="addSp delSp modSp add mod">
        <pc:chgData name="Wonda Grobbelaar" userId="eb2d4a99058a34b0" providerId="LiveId" clId="{9089297C-3041-419E-9C9F-1E8314183D7D}" dt="2023-01-15T15:17:43.706" v="106" actId="1076"/>
        <pc:sldMkLst>
          <pc:docMk/>
          <pc:sldMk cId="1564763991" sldId="751"/>
        </pc:sldMkLst>
        <pc:spChg chg="del mod">
          <ac:chgData name="Wonda Grobbelaar" userId="eb2d4a99058a34b0" providerId="LiveId" clId="{9089297C-3041-419E-9C9F-1E8314183D7D}" dt="2023-01-15T15:17:25.932" v="102" actId="478"/>
          <ac:spMkLst>
            <pc:docMk/>
            <pc:sldMk cId="1564763991" sldId="751"/>
            <ac:spMk id="11" creationId="{CBC57651-CBC2-DD0C-4F75-3E7CDF421083}"/>
          </ac:spMkLst>
        </pc:spChg>
        <pc:picChg chg="del">
          <ac:chgData name="Wonda Grobbelaar" userId="eb2d4a99058a34b0" providerId="LiveId" clId="{9089297C-3041-419E-9C9F-1E8314183D7D}" dt="2023-01-15T15:17:27.897" v="103" actId="478"/>
          <ac:picMkLst>
            <pc:docMk/>
            <pc:sldMk cId="1564763991" sldId="751"/>
            <ac:picMk id="5" creationId="{14C674E8-AB0F-5872-88E7-5DD571E1DF72}"/>
          </ac:picMkLst>
        </pc:picChg>
        <pc:picChg chg="add mod">
          <ac:chgData name="Wonda Grobbelaar" userId="eb2d4a99058a34b0" providerId="LiveId" clId="{9089297C-3041-419E-9C9F-1E8314183D7D}" dt="2023-01-15T15:17:43.706" v="106" actId="1076"/>
          <ac:picMkLst>
            <pc:docMk/>
            <pc:sldMk cId="1564763991" sldId="751"/>
            <ac:picMk id="7" creationId="{FF7BF42B-D7CF-846A-4C0C-8537FE68F881}"/>
          </ac:picMkLst>
        </pc:picChg>
      </pc:sldChg>
      <pc:sldChg chg="modSp add mod">
        <pc:chgData name="Wonda Grobbelaar" userId="eb2d4a99058a34b0" providerId="LiveId" clId="{9089297C-3041-419E-9C9F-1E8314183D7D}" dt="2023-01-15T15:27:02.935" v="160" actId="1076"/>
        <pc:sldMkLst>
          <pc:docMk/>
          <pc:sldMk cId="1257631702" sldId="752"/>
        </pc:sldMkLst>
        <pc:picChg chg="mod">
          <ac:chgData name="Wonda Grobbelaar" userId="eb2d4a99058a34b0" providerId="LiveId" clId="{9089297C-3041-419E-9C9F-1E8314183D7D}" dt="2023-01-15T15:27:02.935" v="160" actId="1076"/>
          <ac:picMkLst>
            <pc:docMk/>
            <pc:sldMk cId="1257631702" sldId="752"/>
            <ac:picMk id="5" creationId="{13D6D85C-FA07-C20F-D8D6-6A9E8A79AAE2}"/>
          </ac:picMkLst>
        </pc:picChg>
      </pc:sldChg>
      <pc:sldChg chg="addSp delSp modSp add mod">
        <pc:chgData name="Wonda Grobbelaar" userId="eb2d4a99058a34b0" providerId="LiveId" clId="{9089297C-3041-419E-9C9F-1E8314183D7D}" dt="2023-01-15T15:30:22.940" v="200" actId="20577"/>
        <pc:sldMkLst>
          <pc:docMk/>
          <pc:sldMk cId="1118396730" sldId="753"/>
        </pc:sldMkLst>
        <pc:spChg chg="add del mod">
          <ac:chgData name="Wonda Grobbelaar" userId="eb2d4a99058a34b0" providerId="LiveId" clId="{9089297C-3041-419E-9C9F-1E8314183D7D}" dt="2023-01-15T15:27:29.078" v="165"/>
          <ac:spMkLst>
            <pc:docMk/>
            <pc:sldMk cId="1118396730" sldId="753"/>
            <ac:spMk id="7" creationId="{FD3BC350-5429-6981-C6EA-6A64DE8EA09A}"/>
          </ac:spMkLst>
        </pc:spChg>
        <pc:spChg chg="add mod">
          <ac:chgData name="Wonda Grobbelaar" userId="eb2d4a99058a34b0" providerId="LiveId" clId="{9089297C-3041-419E-9C9F-1E8314183D7D}" dt="2023-01-15T15:30:15.139" v="198" actId="1076"/>
          <ac:spMkLst>
            <pc:docMk/>
            <pc:sldMk cId="1118396730" sldId="753"/>
            <ac:spMk id="10" creationId="{850B482E-F62F-CD73-0BA8-F499F5B2BC9C}"/>
          </ac:spMkLst>
        </pc:spChg>
        <pc:spChg chg="add mod">
          <ac:chgData name="Wonda Grobbelaar" userId="eb2d4a99058a34b0" providerId="LiveId" clId="{9089297C-3041-419E-9C9F-1E8314183D7D}" dt="2023-01-15T15:30:22.940" v="200" actId="20577"/>
          <ac:spMkLst>
            <pc:docMk/>
            <pc:sldMk cId="1118396730" sldId="753"/>
            <ac:spMk id="12" creationId="{AA4ABDE2-BD44-4CF7-B2B9-A4F8B4F2DA15}"/>
          </ac:spMkLst>
        </pc:spChg>
        <pc:picChg chg="del">
          <ac:chgData name="Wonda Grobbelaar" userId="eb2d4a99058a34b0" providerId="LiveId" clId="{9089297C-3041-419E-9C9F-1E8314183D7D}" dt="2023-01-15T15:27:16.560" v="162" actId="478"/>
          <ac:picMkLst>
            <pc:docMk/>
            <pc:sldMk cId="1118396730" sldId="753"/>
            <ac:picMk id="5" creationId="{13D6D85C-FA07-C20F-D8D6-6A9E8A79AAE2}"/>
          </ac:picMkLst>
        </pc:picChg>
      </pc:sldChg>
      <pc:sldChg chg="addSp delSp modSp add mod">
        <pc:chgData name="Wonda Grobbelaar" userId="eb2d4a99058a34b0" providerId="LiveId" clId="{9089297C-3041-419E-9C9F-1E8314183D7D}" dt="2023-01-15T15:34:42.735" v="243"/>
        <pc:sldMkLst>
          <pc:docMk/>
          <pc:sldMk cId="2691737246" sldId="754"/>
        </pc:sldMkLst>
        <pc:spChg chg="del mod">
          <ac:chgData name="Wonda Grobbelaar" userId="eb2d4a99058a34b0" providerId="LiveId" clId="{9089297C-3041-419E-9C9F-1E8314183D7D}" dt="2023-01-15T15:33:41.312" v="242" actId="478"/>
          <ac:spMkLst>
            <pc:docMk/>
            <pc:sldMk cId="2691737246" sldId="754"/>
            <ac:spMk id="7" creationId="{8C44B1E3-E6D9-5C47-359D-B847AB801090}"/>
          </ac:spMkLst>
        </pc:spChg>
        <pc:picChg chg="add">
          <ac:chgData name="Wonda Grobbelaar" userId="eb2d4a99058a34b0" providerId="LiveId" clId="{9089297C-3041-419E-9C9F-1E8314183D7D}" dt="2023-01-15T15:34:42.735" v="243"/>
          <ac:picMkLst>
            <pc:docMk/>
            <pc:sldMk cId="2691737246" sldId="754"/>
            <ac:picMk id="5" creationId="{C09F26E5-35F7-3C4E-385E-F88D659993F1}"/>
          </ac:picMkLst>
        </pc:picChg>
      </pc:sldChg>
      <pc:sldChg chg="addSp delSp modSp add mod">
        <pc:chgData name="Wonda Grobbelaar" userId="eb2d4a99058a34b0" providerId="LiveId" clId="{9089297C-3041-419E-9C9F-1E8314183D7D}" dt="2023-01-15T15:39:50.944" v="314" actId="12"/>
        <pc:sldMkLst>
          <pc:docMk/>
          <pc:sldMk cId="2459685798" sldId="755"/>
        </pc:sldMkLst>
        <pc:spChg chg="del">
          <ac:chgData name="Wonda Grobbelaar" userId="eb2d4a99058a34b0" providerId="LiveId" clId="{9089297C-3041-419E-9C9F-1E8314183D7D}" dt="2023-01-15T15:37:06.297" v="280" actId="478"/>
          <ac:spMkLst>
            <pc:docMk/>
            <pc:sldMk cId="2459685798" sldId="755"/>
            <ac:spMk id="5" creationId="{F0A849F5-8EBF-DE66-3BC8-AAE24846C6A7}"/>
          </ac:spMkLst>
        </pc:spChg>
        <pc:spChg chg="add mod">
          <ac:chgData name="Wonda Grobbelaar" userId="eb2d4a99058a34b0" providerId="LiveId" clId="{9089297C-3041-419E-9C9F-1E8314183D7D}" dt="2023-01-15T15:39:50.944" v="314" actId="12"/>
          <ac:spMkLst>
            <pc:docMk/>
            <pc:sldMk cId="2459685798" sldId="755"/>
            <ac:spMk id="7" creationId="{5D4B6B26-DE30-CB32-3431-DB53F8A0C569}"/>
          </ac:spMkLst>
        </pc:spChg>
        <pc:spChg chg="mod">
          <ac:chgData name="Wonda Grobbelaar" userId="eb2d4a99058a34b0" providerId="LiveId" clId="{9089297C-3041-419E-9C9F-1E8314183D7D}" dt="2023-01-15T15:37:17.781" v="282" actId="313"/>
          <ac:spMkLst>
            <pc:docMk/>
            <pc:sldMk cId="2459685798" sldId="755"/>
            <ac:spMk id="11" creationId="{5BD300D7-1C86-D4EA-05FF-E7672482D575}"/>
          </ac:spMkLst>
        </pc:spChg>
      </pc:sldChg>
      <pc:sldChg chg="addSp delSp modSp add mod ord">
        <pc:chgData name="Wonda Grobbelaar" userId="eb2d4a99058a34b0" providerId="LiveId" clId="{9089297C-3041-419E-9C9F-1E8314183D7D}" dt="2023-01-15T15:41:45.154" v="359"/>
        <pc:sldMkLst>
          <pc:docMk/>
          <pc:sldMk cId="3096606761" sldId="756"/>
        </pc:sldMkLst>
        <pc:spChg chg="del">
          <ac:chgData name="Wonda Grobbelaar" userId="eb2d4a99058a34b0" providerId="LiveId" clId="{9089297C-3041-419E-9C9F-1E8314183D7D}" dt="2023-01-15T15:41:09.356" v="352" actId="478"/>
          <ac:spMkLst>
            <pc:docMk/>
            <pc:sldMk cId="3096606761" sldId="756"/>
            <ac:spMk id="7" creationId="{5D4B6B26-DE30-CB32-3431-DB53F8A0C569}"/>
          </ac:spMkLst>
        </pc:spChg>
        <pc:spChg chg="mod">
          <ac:chgData name="Wonda Grobbelaar" userId="eb2d4a99058a34b0" providerId="LiveId" clId="{9089297C-3041-419E-9C9F-1E8314183D7D}" dt="2023-01-15T15:41:06.045" v="351" actId="20577"/>
          <ac:spMkLst>
            <pc:docMk/>
            <pc:sldMk cId="3096606761" sldId="756"/>
            <ac:spMk id="11" creationId="{5BD300D7-1C86-D4EA-05FF-E7672482D575}"/>
          </ac:spMkLst>
        </pc:spChg>
        <pc:picChg chg="add mod">
          <ac:chgData name="Wonda Grobbelaar" userId="eb2d4a99058a34b0" providerId="LiveId" clId="{9089297C-3041-419E-9C9F-1E8314183D7D}" dt="2023-01-15T15:41:25.372" v="357" actId="1076"/>
          <ac:picMkLst>
            <pc:docMk/>
            <pc:sldMk cId="3096606761" sldId="756"/>
            <ac:picMk id="2" creationId="{2FCE7066-647F-6313-3E55-3E23EB3FA738}"/>
          </ac:picMkLst>
        </pc:picChg>
      </pc:sldChg>
      <pc:sldChg chg="delSp modSp add mod">
        <pc:chgData name="Wonda Grobbelaar" userId="eb2d4a99058a34b0" providerId="LiveId" clId="{9089297C-3041-419E-9C9F-1E8314183D7D}" dt="2023-01-15T15:42:39.600" v="388" actId="20577"/>
        <pc:sldMkLst>
          <pc:docMk/>
          <pc:sldMk cId="3365269926" sldId="757"/>
        </pc:sldMkLst>
        <pc:spChg chg="del">
          <ac:chgData name="Wonda Grobbelaar" userId="eb2d4a99058a34b0" providerId="LiveId" clId="{9089297C-3041-419E-9C9F-1E8314183D7D}" dt="2023-01-15T15:42:12.378" v="361" actId="478"/>
          <ac:spMkLst>
            <pc:docMk/>
            <pc:sldMk cId="3365269926" sldId="757"/>
            <ac:spMk id="7" creationId="{5D4B6B26-DE30-CB32-3431-DB53F8A0C569}"/>
          </ac:spMkLst>
        </pc:spChg>
        <pc:spChg chg="mod">
          <ac:chgData name="Wonda Grobbelaar" userId="eb2d4a99058a34b0" providerId="LiveId" clId="{9089297C-3041-419E-9C9F-1E8314183D7D}" dt="2023-01-15T15:42:39.600" v="388" actId="20577"/>
          <ac:spMkLst>
            <pc:docMk/>
            <pc:sldMk cId="3365269926" sldId="757"/>
            <ac:spMk id="11" creationId="{5BD300D7-1C86-D4EA-05FF-E7672482D575}"/>
          </ac:spMkLst>
        </pc:spChg>
      </pc:sldChg>
      <pc:sldChg chg="modSp add mod">
        <pc:chgData name="Wonda Grobbelaar" userId="eb2d4a99058a34b0" providerId="LiveId" clId="{9089297C-3041-419E-9C9F-1E8314183D7D}" dt="2023-01-15T15:43:03.812" v="408" actId="20577"/>
        <pc:sldMkLst>
          <pc:docMk/>
          <pc:sldMk cId="1767085140" sldId="758"/>
        </pc:sldMkLst>
        <pc:spChg chg="mod">
          <ac:chgData name="Wonda Grobbelaar" userId="eb2d4a99058a34b0" providerId="LiveId" clId="{9089297C-3041-419E-9C9F-1E8314183D7D}" dt="2023-01-15T15:43:03.812" v="408" actId="20577"/>
          <ac:spMkLst>
            <pc:docMk/>
            <pc:sldMk cId="1767085140" sldId="758"/>
            <ac:spMk id="11" creationId="{5BD300D7-1C86-D4EA-05FF-E7672482D575}"/>
          </ac:spMkLst>
        </pc:spChg>
      </pc:sldChg>
      <pc:sldChg chg="delSp modSp add del mod">
        <pc:chgData name="Wonda Grobbelaar" userId="eb2d4a99058a34b0" providerId="LiveId" clId="{9089297C-3041-419E-9C9F-1E8314183D7D}" dt="2023-01-15T15:44:05.465" v="446" actId="2696"/>
        <pc:sldMkLst>
          <pc:docMk/>
          <pc:sldMk cId="3929633917" sldId="759"/>
        </pc:sldMkLst>
        <pc:spChg chg="del mod">
          <ac:chgData name="Wonda Grobbelaar" userId="eb2d4a99058a34b0" providerId="LiveId" clId="{9089297C-3041-419E-9C9F-1E8314183D7D}" dt="2023-01-15T15:43:14.796" v="412"/>
          <ac:spMkLst>
            <pc:docMk/>
            <pc:sldMk cId="3929633917" sldId="759"/>
            <ac:spMk id="11" creationId="{5BD300D7-1C86-D4EA-05FF-E7672482D575}"/>
          </ac:spMkLst>
        </pc:spChg>
      </pc:sldChg>
      <pc:sldChg chg="modSp add mod">
        <pc:chgData name="Wonda Grobbelaar" userId="eb2d4a99058a34b0" providerId="LiveId" clId="{9089297C-3041-419E-9C9F-1E8314183D7D}" dt="2023-01-15T15:43:46.313" v="445" actId="20577"/>
        <pc:sldMkLst>
          <pc:docMk/>
          <pc:sldMk cId="2948680302" sldId="760"/>
        </pc:sldMkLst>
        <pc:spChg chg="mod">
          <ac:chgData name="Wonda Grobbelaar" userId="eb2d4a99058a34b0" providerId="LiveId" clId="{9089297C-3041-419E-9C9F-1E8314183D7D}" dt="2023-01-15T15:43:46.313" v="445" actId="20577"/>
          <ac:spMkLst>
            <pc:docMk/>
            <pc:sldMk cId="2948680302" sldId="760"/>
            <ac:spMk id="11" creationId="{5BD300D7-1C86-D4EA-05FF-E7672482D575}"/>
          </ac:spMkLst>
        </pc:spChg>
      </pc:sldChg>
      <pc:sldChg chg="modSp add mod">
        <pc:chgData name="Wonda Grobbelaar" userId="eb2d4a99058a34b0" providerId="LiveId" clId="{9089297C-3041-419E-9C9F-1E8314183D7D}" dt="2023-01-15T15:44:21.719" v="484" actId="20577"/>
        <pc:sldMkLst>
          <pc:docMk/>
          <pc:sldMk cId="1534987394" sldId="761"/>
        </pc:sldMkLst>
        <pc:spChg chg="mod">
          <ac:chgData name="Wonda Grobbelaar" userId="eb2d4a99058a34b0" providerId="LiveId" clId="{9089297C-3041-419E-9C9F-1E8314183D7D}" dt="2023-01-15T15:44:21.719" v="484" actId="20577"/>
          <ac:spMkLst>
            <pc:docMk/>
            <pc:sldMk cId="1534987394" sldId="761"/>
            <ac:spMk id="11" creationId="{5BD300D7-1C86-D4EA-05FF-E7672482D57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2/19/2023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80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056312" cy="105631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976664" cy="365125"/>
          </a:xfrm>
        </p:spPr>
        <p:txBody>
          <a:bodyPr/>
          <a:lstStyle/>
          <a:p>
            <a:pPr>
              <a:defRPr/>
            </a:pPr>
            <a:r>
              <a:rPr lang="en-AU"/>
              <a:t>Copyright @ NIST Curriculum Board and Canadian copyright acts protection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4E0D-B09F-480A-B953-2A4EF35E624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43956" cy="530465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576064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SUI6Z4OML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-jtS5BBUb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festivalando.com.br/reservar-hotel/" TargetMode="External"/><Relationship Id="rId7" Type="http://schemas.openxmlformats.org/officeDocument/2006/relationships/hyperlink" Target="https://www.wired.it/economia/finanza/2016/12/19/quotazione-trivago-deludent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www.viaggioinandalusia.it/voli-andalusia/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techboomers.com/plan-winter-getawa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XHvJeSgwii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35496" y="98048"/>
            <a:ext cx="82809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NSRIC International School in Toronto (NIST) </a:t>
            </a:r>
          </a:p>
          <a:p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1952106" y="71186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GB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Canadian Immigration Express</a:t>
            </a:r>
            <a:endParaRPr lang="en-US" sz="2000" b="1" dirty="0">
              <a:solidFill>
                <a:srgbClr val="00206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https://</a:t>
            </a:r>
            <a:r>
              <a:rPr lang="en-US" b="1" dirty="0" err="1">
                <a:solidFill>
                  <a:srgbClr val="0000FF"/>
                </a:solidFill>
              </a:rPr>
              <a:t>www.nistonline.ca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35496" y="1556792"/>
            <a:ext cx="907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64314 Hotel front desk clerks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3A965-D0AC-CB48-83BD-3AB0F2F6E873}"/>
              </a:ext>
            </a:extLst>
          </p:cNvPr>
          <p:cNvSpPr/>
          <p:nvPr/>
        </p:nvSpPr>
        <p:spPr>
          <a:xfrm>
            <a:off x="831189" y="2690056"/>
            <a:ext cx="5396995" cy="215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en-US" sz="2400" dirty="0">
                <a:solidFill>
                  <a:srgbClr val="00B050"/>
                </a:solidFill>
                <a:highlight>
                  <a:srgbClr val="FFFF00"/>
                </a:highlight>
                <a:latin typeface="Arial Black" pitchFamily="34" charset="0"/>
              </a:rPr>
              <a:t>Wonda Grobbelaar</a:t>
            </a:r>
          </a:p>
          <a:p>
            <a:pPr marL="347663" indent="-347663">
              <a:tabLst>
                <a:tab pos="347663" algn="l"/>
              </a:tabLst>
            </a:pPr>
            <a:endParaRPr lang="en-US" sz="2000" dirty="0">
              <a:solidFill>
                <a:srgbClr val="00B050"/>
              </a:solidFill>
              <a:highlight>
                <a:srgbClr val="FFFF00"/>
              </a:highlight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Faculty</a:t>
            </a:r>
            <a:endParaRPr lang="en-US" sz="20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99CC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wondag@nsric.ca</a:t>
            </a:r>
          </a:p>
        </p:txBody>
      </p:sp>
      <p:pic>
        <p:nvPicPr>
          <p:cNvPr id="3" name="Picture 2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B9D833D0-5964-A0DF-0A89-4AB78ACB1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82553"/>
            <a:ext cx="2739304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Property Management Systems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B482E-F62F-CD73-0BA8-F499F5B2BC9C}"/>
              </a:ext>
            </a:extLst>
          </p:cNvPr>
          <p:cNvSpPr txBox="1"/>
          <p:nvPr/>
        </p:nvSpPr>
        <p:spPr>
          <a:xfrm>
            <a:off x="2521468" y="2921808"/>
            <a:ext cx="5328592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watch a video!</a:t>
            </a:r>
            <a:endParaRPr lang="en-AE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ABDE2-BD44-4CF7-B2B9-A4F8B4F2DA15}"/>
              </a:ext>
            </a:extLst>
          </p:cNvPr>
          <p:cNvSpPr txBox="1"/>
          <p:nvPr/>
        </p:nvSpPr>
        <p:spPr>
          <a:xfrm>
            <a:off x="2987402" y="3676414"/>
            <a:ext cx="4608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https://youtu.be/3SUI6Z4OMLA</a:t>
            </a:r>
            <a:endParaRPr lang="en-GB" dirty="0"/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1839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Types of Reservations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4B1E3-E6D9-5C47-359D-B847AB801090}"/>
              </a:ext>
            </a:extLst>
          </p:cNvPr>
          <p:cNvSpPr txBox="1"/>
          <p:nvPr/>
        </p:nvSpPr>
        <p:spPr>
          <a:xfrm>
            <a:off x="395536" y="1649474"/>
            <a:ext cx="85689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 hotel receives reservation requests from different sources like direct guests, central reservation system, travel agencies, etc. </a:t>
            </a:r>
          </a:p>
          <a:p>
            <a:endParaRPr lang="en-GB" sz="2400" dirty="0"/>
          </a:p>
          <a:p>
            <a:r>
              <a:rPr lang="en-GB" sz="2400" dirty="0"/>
              <a:t>When a hotel receives a reservation request directly from a guest without any mediator, it is termed as direct reservation.</a:t>
            </a:r>
          </a:p>
          <a:p>
            <a:endParaRPr lang="en-GB" sz="2400" dirty="0"/>
          </a:p>
          <a:p>
            <a:r>
              <a:rPr lang="en-GB" sz="2400" dirty="0"/>
              <a:t> An individual or group can contact the hotel directly.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173280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Types of Reservations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F26E5-35F7-3C4E-385E-F88D6599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5962"/>
            <a:ext cx="6858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six stages of reservation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CE7066-647F-6313-3E55-3E23EB3F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34" y="1528053"/>
            <a:ext cx="5757423" cy="48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Confirmation of Reservation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849F5-8EBF-DE66-3BC8-AAE24846C6A7}"/>
              </a:ext>
            </a:extLst>
          </p:cNvPr>
          <p:cNvSpPr txBox="1"/>
          <p:nvPr/>
        </p:nvSpPr>
        <p:spPr>
          <a:xfrm>
            <a:off x="467544" y="1781901"/>
            <a:ext cx="7848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 reservation is a bilateral contract between a hotel and a guest, according to which the hotel must provide the specified room type to the guest and the guest must agree to pay all relevant charges. </a:t>
            </a:r>
          </a:p>
          <a:p>
            <a:endParaRPr lang="en-GB" sz="2400" dirty="0"/>
          </a:p>
          <a:p>
            <a:r>
              <a:rPr lang="en-GB" sz="2400" dirty="0"/>
              <a:t>This is also known as </a:t>
            </a:r>
            <a:r>
              <a:rPr lang="en-GB" sz="2400" b="1" dirty="0"/>
              <a:t>CONTRACT OF BOOKING</a:t>
            </a:r>
            <a:r>
              <a:rPr lang="en-GB" dirty="0"/>
              <a:t>.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5465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Confirmation of Reservation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B6B26-DE30-CB32-3431-DB53F8A0C569}"/>
              </a:ext>
            </a:extLst>
          </p:cNvPr>
          <p:cNvSpPr txBox="1"/>
          <p:nvPr/>
        </p:nvSpPr>
        <p:spPr>
          <a:xfrm>
            <a:off x="477370" y="1951672"/>
            <a:ext cx="69029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Confirmed Reservation.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Confirmed guaranteed Reservation.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Confirmed Non Guaranteed Reservation.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Waitlisted Reservation.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Tentative Reservation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245968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Cancellation of Reservation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012E0-BC78-26D4-A6EB-C4702B026F13}"/>
              </a:ext>
            </a:extLst>
          </p:cNvPr>
          <p:cNvSpPr txBox="1"/>
          <p:nvPr/>
        </p:nvSpPr>
        <p:spPr>
          <a:xfrm>
            <a:off x="468866" y="1780777"/>
            <a:ext cx="842361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Definition of ‘Cancel a Reservation'</a:t>
            </a:r>
          </a:p>
          <a:p>
            <a:endParaRPr lang="en-GB" sz="2000" dirty="0"/>
          </a:p>
          <a:p>
            <a:r>
              <a:rPr lang="en-GB" sz="2000" dirty="0"/>
              <a:t>If a clerk cancel a reservation, it means that the reservation was removed because someone who has booked a room has informed the clerk that they no longer wish to stay at this hotel. </a:t>
            </a:r>
          </a:p>
          <a:p>
            <a:endParaRPr lang="en-GB" sz="2000" dirty="0"/>
          </a:p>
          <a:p>
            <a:r>
              <a:rPr lang="en-GB" sz="2000" dirty="0"/>
              <a:t>The cancellation of the customer's reservation could be because the travel plans of the customer had changed.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26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Cancellation of Reservation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2C930-37EB-C07E-202C-71B645A0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15877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8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3" y="1019383"/>
            <a:ext cx="8280921" cy="103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Different  types of Cancellation of Reservation Policies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8C676-D0F4-C164-AF83-EF28130F30BF}"/>
              </a:ext>
            </a:extLst>
          </p:cNvPr>
          <p:cNvSpPr txBox="1"/>
          <p:nvPr/>
        </p:nvSpPr>
        <p:spPr>
          <a:xfrm>
            <a:off x="476246" y="1886719"/>
            <a:ext cx="80561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1. </a:t>
            </a:r>
            <a:r>
              <a:rPr lang="en-GB" sz="2400" dirty="0"/>
              <a:t>Policy “cancel by certain date”</a:t>
            </a:r>
          </a:p>
          <a:p>
            <a:endParaRPr lang="en-GB" sz="2400" dirty="0"/>
          </a:p>
          <a:p>
            <a:r>
              <a:rPr lang="en-GB" sz="2400" dirty="0"/>
              <a:t>2. Policy “one night penalty”</a:t>
            </a:r>
          </a:p>
          <a:p>
            <a:endParaRPr lang="en-GB" sz="2400" dirty="0"/>
          </a:p>
          <a:p>
            <a:r>
              <a:rPr lang="en-GB" sz="2400" b="1" dirty="0"/>
              <a:t>The advantages of a policy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Provides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Guarantees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Shows Professionalism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0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Reservation Management Control System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EBA94-069A-333D-2E6D-B22BFE0E31CE}"/>
              </a:ext>
            </a:extLst>
          </p:cNvPr>
          <p:cNvSpPr txBox="1"/>
          <p:nvPr/>
        </p:nvSpPr>
        <p:spPr>
          <a:xfrm>
            <a:off x="467544" y="1841561"/>
            <a:ext cx="7776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It's a computerized system that contains the hotel's availability, rates, and inventory (ARI) data and helps manage online and offline bookings.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176708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33569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4</a:t>
            </a:r>
            <a:endParaRPr lang="en-US" sz="3200" b="1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Reservation System)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251520" y="980728"/>
            <a:ext cx="9577064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Why is a Reservation Management Control System Important?</a:t>
            </a:r>
            <a:endParaRPr lang="en-AE" sz="20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32F6-0C3B-1756-4238-005FD5445673}"/>
              </a:ext>
            </a:extLst>
          </p:cNvPr>
          <p:cNvSpPr txBox="1"/>
          <p:nvPr/>
        </p:nvSpPr>
        <p:spPr>
          <a:xfrm>
            <a:off x="323528" y="1665800"/>
            <a:ext cx="8136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Today, the number of walk-ins in the hotel industry is not common  and the figures drop every year. </a:t>
            </a:r>
          </a:p>
          <a:p>
            <a:endParaRPr lang="en-GB" dirty="0"/>
          </a:p>
          <a:p>
            <a:r>
              <a:rPr lang="en-GB" dirty="0"/>
              <a:t>In the global digitalization era, more than 75 percent of all hotel bookings are made online.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849694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Reservation Management Control System Statistics (1)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4C912-8366-F12E-6EE5-C1BF680F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98726"/>
            <a:ext cx="6591871" cy="48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849694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Reservation Management Control System Statistics (2)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C6BA-6525-2D21-95BC-A0AD4754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0" y="1916832"/>
            <a:ext cx="8388424" cy="42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849694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Central Reservation System (CRS)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A1BBE-CBD0-25CD-10F4-4680E19ECB42}"/>
              </a:ext>
            </a:extLst>
          </p:cNvPr>
          <p:cNvSpPr txBox="1"/>
          <p:nvPr/>
        </p:nvSpPr>
        <p:spPr>
          <a:xfrm>
            <a:off x="611560" y="2055209"/>
            <a:ext cx="8208911" cy="15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Let’s watch a video!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r-TR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https://youtu.be/n-jtS5BBUb0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(Central Reservation System)</a:t>
            </a:r>
            <a:endParaRPr lang="en-AE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Daily Tasks of Reservation Staff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7696D-E7ED-EFA1-E24A-38C1D4090124}"/>
              </a:ext>
            </a:extLst>
          </p:cNvPr>
          <p:cNvSpPr txBox="1"/>
          <p:nvPr/>
        </p:nvSpPr>
        <p:spPr>
          <a:xfrm>
            <a:off x="395536" y="1810743"/>
            <a:ext cx="86003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Reservation Executive or Agent handles the requests from guests, companies and travel agents via phone and other platforms. </a:t>
            </a:r>
          </a:p>
          <a:p>
            <a:endParaRPr lang="en-GB" sz="2400" dirty="0"/>
          </a:p>
          <a:p>
            <a:r>
              <a:rPr lang="en-GB" sz="2400" dirty="0"/>
              <a:t>This person needs to ensure booking information are input accurately into the reservation system, and maintain and update room availability on online booking platforms.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2948680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Job Description of a Reservation Agent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AD75C-3662-28EA-555D-64EA6BB3A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95" y="1515881"/>
            <a:ext cx="4052345" cy="48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36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Review Websites in the </a:t>
            </a:r>
            <a:r>
              <a:rPr lang="en-GB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Hotel Industry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C7436D-7271-DED7-D574-38A7F7C22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857167"/>
            <a:ext cx="6267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6177" y="893788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Review Websites in the Hotel Industry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C91AD-FF5D-CDB4-753E-F98DC4E1CACE}"/>
              </a:ext>
            </a:extLst>
          </p:cNvPr>
          <p:cNvSpPr txBox="1"/>
          <p:nvPr/>
        </p:nvSpPr>
        <p:spPr>
          <a:xfrm>
            <a:off x="467544" y="1418307"/>
            <a:ext cx="2952328" cy="475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TripAdvisor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Booking.com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Expedia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Hotels.com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Orbitz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Trivago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Travelocity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Kayak</a:t>
            </a:r>
            <a:endParaRPr lang="en-AE" sz="20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4CC077A4-808B-0760-03C9-8DD76FFDD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7824" y="1854927"/>
            <a:ext cx="2475880" cy="185691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8654CE5-165E-6DA4-A670-15EA8B712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2668" y="3881894"/>
            <a:ext cx="2475880" cy="2475880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2911DB-90DC-FC52-34CC-E1DC8BB7A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09167" y="3881894"/>
            <a:ext cx="3419872" cy="17522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1D9870-B50F-D43E-5CFD-E44534116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09167" y="2402801"/>
            <a:ext cx="3311643" cy="7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53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Let’s Practice!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750DE-A95B-18AB-5B49-6C20FF68DC3B}"/>
              </a:ext>
            </a:extLst>
          </p:cNvPr>
          <p:cNvSpPr txBox="1"/>
          <p:nvPr/>
        </p:nvSpPr>
        <p:spPr>
          <a:xfrm>
            <a:off x="467544" y="1974605"/>
            <a:ext cx="7496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hlinkClick r:id="rId2"/>
              </a:rPr>
              <a:t>https://youtu.be/XHvJeSgwii0</a:t>
            </a:r>
            <a:r>
              <a:rPr lang="en-GB" sz="2400" dirty="0"/>
              <a:t> Mock Reservation Call</a:t>
            </a:r>
            <a:endParaRPr lang="en-AE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EF3E28-1330-9125-6389-9C00096BE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995978"/>
            <a:ext cx="5292080" cy="35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675" y="2348880"/>
            <a:ext cx="766196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Luck</a:t>
            </a:r>
          </a:p>
          <a:p>
            <a:pPr algn="ctr"/>
            <a:r>
              <a:rPr lang="en-CA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C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Attending this Course!</a:t>
            </a:r>
          </a:p>
          <a:p>
            <a:pPr algn="ctr"/>
            <a:endParaRPr lang="en-CA" sz="2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E7EEA-07A0-C45F-0556-B2D70930A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</p:spTree>
    <p:extLst>
      <p:ext uri="{BB962C8B-B14F-4D97-AF65-F5344CB8AC3E}">
        <p14:creationId xmlns:p14="http://schemas.microsoft.com/office/powerpoint/2010/main" val="349519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FF9C4-41DD-61A2-32BB-561D4FF0F952}"/>
              </a:ext>
            </a:extLst>
          </p:cNvPr>
          <p:cNvSpPr txBox="1"/>
          <p:nvPr/>
        </p:nvSpPr>
        <p:spPr>
          <a:xfrm>
            <a:off x="323528" y="980728"/>
            <a:ext cx="655272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 of </a:t>
            </a: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reading material</a:t>
            </a:r>
            <a:endParaRPr lang="en-AE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44490-B9E6-72B4-03CF-A8213505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56792"/>
            <a:ext cx="3650095" cy="46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FF9C4-41DD-61A2-32BB-561D4FF0F952}"/>
              </a:ext>
            </a:extLst>
          </p:cNvPr>
          <p:cNvSpPr txBox="1"/>
          <p:nvPr/>
        </p:nvSpPr>
        <p:spPr>
          <a:xfrm>
            <a:off x="287524" y="2703320"/>
            <a:ext cx="8568952" cy="145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remember what you have learned in the last session?</a:t>
            </a:r>
            <a:endParaRPr lang="en-AE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eservation System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92AA0-D080-A652-39EE-06289332A732}"/>
              </a:ext>
            </a:extLst>
          </p:cNvPr>
          <p:cNvSpPr txBox="1"/>
          <p:nvPr/>
        </p:nvSpPr>
        <p:spPr>
          <a:xfrm>
            <a:off x="2293883" y="1605989"/>
            <a:ext cx="46087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Property Management Systems (PMS)</a:t>
            </a:r>
          </a:p>
          <a:p>
            <a:endParaRPr lang="en-GB" dirty="0"/>
          </a:p>
          <a:p>
            <a:r>
              <a:rPr lang="en-GB" dirty="0"/>
              <a:t>3.2. Types of Reservations</a:t>
            </a:r>
          </a:p>
          <a:p>
            <a:endParaRPr lang="en-GB" dirty="0"/>
          </a:p>
          <a:p>
            <a:r>
              <a:rPr lang="en-GB" dirty="0"/>
              <a:t>3.3. Confirmation of Reservation</a:t>
            </a:r>
          </a:p>
          <a:p>
            <a:endParaRPr lang="en-GB" dirty="0"/>
          </a:p>
          <a:p>
            <a:r>
              <a:rPr lang="en-GB" dirty="0"/>
              <a:t>3.4. Cancellation of Reservation</a:t>
            </a:r>
          </a:p>
          <a:p>
            <a:endParaRPr lang="en-GB" dirty="0"/>
          </a:p>
          <a:p>
            <a:r>
              <a:rPr lang="en-GB" dirty="0"/>
              <a:t>3.5. Reservation Control</a:t>
            </a:r>
          </a:p>
          <a:p>
            <a:endParaRPr lang="en-GB" dirty="0"/>
          </a:p>
          <a:p>
            <a:r>
              <a:rPr lang="en-GB" dirty="0"/>
              <a:t>3.6. Daily Tasks of Reservation Staff</a:t>
            </a:r>
          </a:p>
          <a:p>
            <a:endParaRPr lang="en-GB" dirty="0"/>
          </a:p>
          <a:p>
            <a:r>
              <a:rPr lang="en-GB" dirty="0"/>
              <a:t>3.7. Review Websites in the Hotel Industry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7954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Reservation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674E8-AB0F-5872-88E7-5DD571E1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872" y="2538632"/>
            <a:ext cx="4023220" cy="2264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C57651-CBC2-DD0C-4F75-3E7CDF421083}"/>
              </a:ext>
            </a:extLst>
          </p:cNvPr>
          <p:cNvSpPr txBox="1"/>
          <p:nvPr/>
        </p:nvSpPr>
        <p:spPr>
          <a:xfrm>
            <a:off x="395536" y="1859338"/>
            <a:ext cx="36724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A hotel reservation system is software used in the hotel industry to manage room inventory, rates, and bookings. </a:t>
            </a:r>
          </a:p>
          <a:p>
            <a:endParaRPr lang="en-GB" sz="2000" dirty="0"/>
          </a:p>
          <a:p>
            <a:r>
              <a:rPr lang="en-GB" sz="2000" dirty="0"/>
              <a:t>It is also called a central reservations system (CRS), it may be housed within the hotel's property management system (PMS) or may be standalone software connected to the PMS.</a:t>
            </a:r>
            <a:endParaRPr lang="en-AE" sz="2000" dirty="0"/>
          </a:p>
        </p:txBody>
      </p:sp>
    </p:spTree>
    <p:extLst>
      <p:ext uri="{BB962C8B-B14F-4D97-AF65-F5344CB8AC3E}">
        <p14:creationId xmlns:p14="http://schemas.microsoft.com/office/powerpoint/2010/main" val="61730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Reservation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BF42B-D7CF-846A-4C0C-8537FE68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417279"/>
            <a:ext cx="2870797" cy="50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Property Management Systems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9C4BE-5A52-8B6A-0F74-D59010986729}"/>
              </a:ext>
            </a:extLst>
          </p:cNvPr>
          <p:cNvSpPr txBox="1"/>
          <p:nvPr/>
        </p:nvSpPr>
        <p:spPr>
          <a:xfrm>
            <a:off x="323528" y="1653347"/>
            <a:ext cx="806489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 Hotel property management system (Hotel PMS) is a software that helps hotels efficiently organize, schedule and manage their daily operations.</a:t>
            </a:r>
          </a:p>
          <a:p>
            <a:endParaRPr lang="en-GB" sz="2400" dirty="0"/>
          </a:p>
          <a:p>
            <a:r>
              <a:rPr lang="en-GB" sz="2400" dirty="0"/>
              <a:t> It enables hotels, both small &amp; independent and groups to handle front office workflow including booking, guest check-in &amp; checkout, assigning rooms to guests, delegating housekeeping tasks and billing etc. </a:t>
            </a:r>
          </a:p>
          <a:p>
            <a:endParaRPr lang="en-GB" sz="2400" dirty="0"/>
          </a:p>
          <a:p>
            <a:r>
              <a:rPr lang="en-GB" sz="2400" dirty="0"/>
              <a:t>It is referred to as a Hotel Software and working as the nerve centre of hotel operations, it ensures the seamless flow of interdepartmental information.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2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Property Management Systems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6D85C-FA07-C20F-D8D6-6A9E8A79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34" y="1556792"/>
            <a:ext cx="7190531" cy="45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15000"/>
          </a:lnSpc>
          <a:spcAft>
            <a:spcPts val="1000"/>
          </a:spcAft>
          <a:tabLst>
            <a:tab pos="457200" algn="l"/>
          </a:tabLst>
          <a:defRPr sz="2000" b="1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20405</TotalTime>
  <Words>1243</Words>
  <Application>Microsoft Office PowerPoint</Application>
  <PresentationFormat>On-screen Show (4:3)</PresentationFormat>
  <Paragraphs>277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Apple Chancery</vt:lpstr>
      <vt:lpstr>Arial</vt:lpstr>
      <vt:lpstr>Arial Black</vt:lpstr>
      <vt:lpstr>Calibri</vt:lpstr>
      <vt:lpstr>Century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Wonda Grobbelaar</cp:lastModifiedBy>
  <cp:revision>583</cp:revision>
  <cp:lastPrinted>2020-09-02T06:00:26Z</cp:lastPrinted>
  <dcterms:created xsi:type="dcterms:W3CDTF">2009-07-12T19:40:29Z</dcterms:created>
  <dcterms:modified xsi:type="dcterms:W3CDTF">2023-02-19T15:27:48Z</dcterms:modified>
</cp:coreProperties>
</file>