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17" r:id="rId2"/>
    <p:sldId id="482" r:id="rId3"/>
    <p:sldId id="655" r:id="rId4"/>
    <p:sldId id="657" r:id="rId5"/>
    <p:sldId id="665" r:id="rId6"/>
    <p:sldId id="659" r:id="rId7"/>
    <p:sldId id="658" r:id="rId8"/>
    <p:sldId id="664" r:id="rId9"/>
    <p:sldId id="660" r:id="rId10"/>
    <p:sldId id="621" r:id="rId11"/>
    <p:sldId id="661" r:id="rId12"/>
    <p:sldId id="668" r:id="rId13"/>
    <p:sldId id="666" r:id="rId14"/>
    <p:sldId id="667" r:id="rId15"/>
    <p:sldId id="662" r:id="rId16"/>
    <p:sldId id="663" r:id="rId17"/>
    <p:sldId id="670" r:id="rId18"/>
    <p:sldId id="669" r:id="rId19"/>
    <p:sldId id="671" r:id="rId20"/>
    <p:sldId id="672" r:id="rId21"/>
    <p:sldId id="673" r:id="rId22"/>
    <p:sldId id="674" r:id="rId23"/>
    <p:sldId id="675" r:id="rId24"/>
    <p:sldId id="676" r:id="rId25"/>
    <p:sldId id="677" r:id="rId26"/>
    <p:sldId id="620" r:id="rId2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343F5"/>
    <a:srgbClr val="800000"/>
    <a:srgbClr val="E6EDF6"/>
    <a:srgbClr val="FF0000"/>
    <a:srgbClr val="0099CC"/>
    <a:srgbClr val="0066FF"/>
    <a:srgbClr val="006600"/>
    <a:srgbClr val="80808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F17DA-228E-42DA-88C7-CA849D9A9D8B}" v="23" dt="2023-01-13T04:20:35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0"/>
    <p:restoredTop sz="94490"/>
  </p:normalViewPr>
  <p:slideViewPr>
    <p:cSldViewPr>
      <p:cViewPr varScale="1">
        <p:scale>
          <a:sx n="73" d="100"/>
          <a:sy n="73" d="100"/>
        </p:scale>
        <p:origin x="177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344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nda Grobbelaar" userId="eb2d4a99058a34b0" providerId="LiveId" clId="{C20F17DA-228E-42DA-88C7-CA849D9A9D8B}"/>
    <pc:docChg chg="custSel addSld modSld sldOrd">
      <pc:chgData name="Wonda Grobbelaar" userId="eb2d4a99058a34b0" providerId="LiveId" clId="{C20F17DA-228E-42DA-88C7-CA849D9A9D8B}" dt="2023-01-13T13:05:46.249" v="1567" actId="20577"/>
      <pc:docMkLst>
        <pc:docMk/>
      </pc:docMkLst>
      <pc:sldChg chg="modSp mod">
        <pc:chgData name="Wonda Grobbelaar" userId="eb2d4a99058a34b0" providerId="LiveId" clId="{C20F17DA-228E-42DA-88C7-CA849D9A9D8B}" dt="2023-01-13T13:05:46.249" v="1567" actId="20577"/>
        <pc:sldMkLst>
          <pc:docMk/>
          <pc:sldMk cId="3342552865" sldId="482"/>
        </pc:sldMkLst>
        <pc:spChg chg="mod">
          <ac:chgData name="Wonda Grobbelaar" userId="eb2d4a99058a34b0" providerId="LiveId" clId="{C20F17DA-228E-42DA-88C7-CA849D9A9D8B}" dt="2023-01-13T13:05:46.249" v="1567" actId="20577"/>
          <ac:spMkLst>
            <pc:docMk/>
            <pc:sldMk cId="3342552865" sldId="482"/>
            <ac:spMk id="5" creationId="{00000000-0000-0000-0000-000000000000}"/>
          </ac:spMkLst>
        </pc:spChg>
      </pc:sldChg>
      <pc:sldChg chg="modSp mod">
        <pc:chgData name="Wonda Grobbelaar" userId="eb2d4a99058a34b0" providerId="LiveId" clId="{C20F17DA-228E-42DA-88C7-CA849D9A9D8B}" dt="2023-01-09T15:32:30.396" v="60" actId="20577"/>
        <pc:sldMkLst>
          <pc:docMk/>
          <pc:sldMk cId="3495199392" sldId="620"/>
        </pc:sldMkLst>
        <pc:spChg chg="mod">
          <ac:chgData name="Wonda Grobbelaar" userId="eb2d4a99058a34b0" providerId="LiveId" clId="{C20F17DA-228E-42DA-88C7-CA849D9A9D8B}" dt="2023-01-09T15:32:30.396" v="60" actId="20577"/>
          <ac:spMkLst>
            <pc:docMk/>
            <pc:sldMk cId="3495199392" sldId="620"/>
            <ac:spMk id="7" creationId="{00000000-0000-0000-0000-000000000000}"/>
          </ac:spMkLst>
        </pc:spChg>
      </pc:sldChg>
      <pc:sldChg chg="addSp modSp mod ord">
        <pc:chgData name="Wonda Grobbelaar" userId="eb2d4a99058a34b0" providerId="LiveId" clId="{C20F17DA-228E-42DA-88C7-CA849D9A9D8B}" dt="2023-01-10T15:08:08.861" v="566" actId="20577"/>
        <pc:sldMkLst>
          <pc:docMk/>
          <pc:sldMk cId="2625236708" sldId="621"/>
        </pc:sldMkLst>
        <pc:spChg chg="add mod">
          <ac:chgData name="Wonda Grobbelaar" userId="eb2d4a99058a34b0" providerId="LiveId" clId="{C20F17DA-228E-42DA-88C7-CA849D9A9D8B}" dt="2023-01-10T15:08:08.861" v="566" actId="20577"/>
          <ac:spMkLst>
            <pc:docMk/>
            <pc:sldMk cId="2625236708" sldId="621"/>
            <ac:spMk id="3" creationId="{05893542-DC25-C03C-F671-080E4A0F046F}"/>
          </ac:spMkLst>
        </pc:spChg>
        <pc:spChg chg="add mod">
          <ac:chgData name="Wonda Grobbelaar" userId="eb2d4a99058a34b0" providerId="LiveId" clId="{C20F17DA-228E-42DA-88C7-CA849D9A9D8B}" dt="2023-01-09T15:42:20.387" v="158" actId="20577"/>
          <ac:spMkLst>
            <pc:docMk/>
            <pc:sldMk cId="2625236708" sldId="621"/>
            <ac:spMk id="5" creationId="{6314A978-5C87-C8D9-F6D4-979C072DAAEB}"/>
          </ac:spMkLst>
        </pc:spChg>
        <pc:spChg chg="mod">
          <ac:chgData name="Wonda Grobbelaar" userId="eb2d4a99058a34b0" providerId="LiveId" clId="{C20F17DA-228E-42DA-88C7-CA849D9A9D8B}" dt="2023-01-09T15:32:05.886" v="36"/>
          <ac:spMkLst>
            <pc:docMk/>
            <pc:sldMk cId="2625236708" sldId="621"/>
            <ac:spMk id="8" creationId="{00000000-0000-0000-0000-000000000000}"/>
          </ac:spMkLst>
        </pc:spChg>
      </pc:sldChg>
      <pc:sldChg chg="addSp modSp mod">
        <pc:chgData name="Wonda Grobbelaar" userId="eb2d4a99058a34b0" providerId="LiveId" clId="{C20F17DA-228E-42DA-88C7-CA849D9A9D8B}" dt="2023-01-13T04:27:20.175" v="1541" actId="255"/>
        <pc:sldMkLst>
          <pc:docMk/>
          <pc:sldMk cId="3487989789" sldId="655"/>
        </pc:sldMkLst>
        <pc:spChg chg="add mod">
          <ac:chgData name="Wonda Grobbelaar" userId="eb2d4a99058a34b0" providerId="LiveId" clId="{C20F17DA-228E-42DA-88C7-CA849D9A9D8B}" dt="2023-01-13T04:27:20.175" v="1541" actId="255"/>
          <ac:spMkLst>
            <pc:docMk/>
            <pc:sldMk cId="3487989789" sldId="655"/>
            <ac:spMk id="2" creationId="{891FF9C4-41DD-61A2-32BB-561D4FF0F952}"/>
          </ac:spMkLst>
        </pc:spChg>
        <pc:spChg chg="mod">
          <ac:chgData name="Wonda Grobbelaar" userId="eb2d4a99058a34b0" providerId="LiveId" clId="{C20F17DA-228E-42DA-88C7-CA849D9A9D8B}" dt="2023-01-09T15:31:47.541" v="34"/>
          <ac:spMkLst>
            <pc:docMk/>
            <pc:sldMk cId="3487989789" sldId="655"/>
            <ac:spMk id="16" creationId="{00000000-0000-0000-0000-000000000000}"/>
          </ac:spMkLst>
        </pc:spChg>
        <pc:picChg chg="add mod">
          <ac:chgData name="Wonda Grobbelaar" userId="eb2d4a99058a34b0" providerId="LiveId" clId="{C20F17DA-228E-42DA-88C7-CA849D9A9D8B}" dt="2023-01-09T15:38:47.807" v="134" actId="1076"/>
          <ac:picMkLst>
            <pc:docMk/>
            <pc:sldMk cId="3487989789" sldId="655"/>
            <ac:picMk id="5" creationId="{BE844490-B9E6-72B4-03CF-A82135057565}"/>
          </ac:picMkLst>
        </pc:picChg>
      </pc:sldChg>
      <pc:sldChg chg="addSp delSp modSp mod">
        <pc:chgData name="Wonda Grobbelaar" userId="eb2d4a99058a34b0" providerId="LiveId" clId="{C20F17DA-228E-42DA-88C7-CA849D9A9D8B}" dt="2023-01-09T15:45:17.388" v="182" actId="255"/>
        <pc:sldMkLst>
          <pc:docMk/>
          <pc:sldMk cId="1986791750" sldId="657"/>
        </pc:sldMkLst>
        <pc:spChg chg="add mod">
          <ac:chgData name="Wonda Grobbelaar" userId="eb2d4a99058a34b0" providerId="LiveId" clId="{C20F17DA-228E-42DA-88C7-CA849D9A9D8B}" dt="2023-01-09T15:45:17.388" v="182" actId="255"/>
          <ac:spMkLst>
            <pc:docMk/>
            <pc:sldMk cId="1986791750" sldId="657"/>
            <ac:spMk id="2" creationId="{504C1880-DAFF-4F08-509A-9858E354CC5B}"/>
          </ac:spMkLst>
        </pc:spChg>
        <pc:spChg chg="add mod">
          <ac:chgData name="Wonda Grobbelaar" userId="eb2d4a99058a34b0" providerId="LiveId" clId="{C20F17DA-228E-42DA-88C7-CA849D9A9D8B}" dt="2023-01-09T15:36:27.436" v="122" actId="14100"/>
          <ac:spMkLst>
            <pc:docMk/>
            <pc:sldMk cId="1986791750" sldId="657"/>
            <ac:spMk id="7" creationId="{99230D0B-0A23-8F8C-A17E-6AAFB104B6B4}"/>
          </ac:spMkLst>
        </pc:spChg>
        <pc:spChg chg="add del mod">
          <ac:chgData name="Wonda Grobbelaar" userId="eb2d4a99058a34b0" providerId="LiveId" clId="{C20F17DA-228E-42DA-88C7-CA849D9A9D8B}" dt="2023-01-09T15:38:09.898" v="132" actId="478"/>
          <ac:spMkLst>
            <pc:docMk/>
            <pc:sldMk cId="1986791750" sldId="657"/>
            <ac:spMk id="14" creationId="{4491F6CC-2D28-75AA-49EF-4A143A6F072D}"/>
          </ac:spMkLst>
        </pc:spChg>
        <pc:spChg chg="mod">
          <ac:chgData name="Wonda Grobbelaar" userId="eb2d4a99058a34b0" providerId="LiveId" clId="{C20F17DA-228E-42DA-88C7-CA849D9A9D8B}" dt="2023-01-09T15:31:56.246" v="35"/>
          <ac:spMkLst>
            <pc:docMk/>
            <pc:sldMk cId="1986791750" sldId="657"/>
            <ac:spMk id="16" creationId="{00000000-0000-0000-0000-000000000000}"/>
          </ac:spMkLst>
        </pc:spChg>
        <pc:picChg chg="add del mod">
          <ac:chgData name="Wonda Grobbelaar" userId="eb2d4a99058a34b0" providerId="LiveId" clId="{C20F17DA-228E-42DA-88C7-CA849D9A9D8B}" dt="2023-01-09T15:37:30.418" v="126" actId="478"/>
          <ac:picMkLst>
            <pc:docMk/>
            <pc:sldMk cId="1986791750" sldId="657"/>
            <ac:picMk id="11" creationId="{5D4507D2-5733-C996-6301-2DF0F9CDE0B2}"/>
          </ac:picMkLst>
        </pc:picChg>
        <pc:picChg chg="add mod">
          <ac:chgData name="Wonda Grobbelaar" userId="eb2d4a99058a34b0" providerId="LiveId" clId="{C20F17DA-228E-42DA-88C7-CA849D9A9D8B}" dt="2023-01-09T15:38:16.272" v="133" actId="1076"/>
          <ac:picMkLst>
            <pc:docMk/>
            <pc:sldMk cId="1986791750" sldId="657"/>
            <ac:picMk id="13" creationId="{E2439178-1C33-179F-6DE3-6A490EB1A001}"/>
          </ac:picMkLst>
        </pc:picChg>
      </pc:sldChg>
      <pc:sldChg chg="addSp delSp modSp add mod ord">
        <pc:chgData name="Wonda Grobbelaar" userId="eb2d4a99058a34b0" providerId="LiveId" clId="{C20F17DA-228E-42DA-88C7-CA849D9A9D8B}" dt="2023-01-13T04:28:13.735" v="1543" actId="2711"/>
        <pc:sldMkLst>
          <pc:docMk/>
          <pc:sldMk cId="3644994517" sldId="658"/>
        </pc:sldMkLst>
        <pc:spChg chg="add mod">
          <ac:chgData name="Wonda Grobbelaar" userId="eb2d4a99058a34b0" providerId="LiveId" clId="{C20F17DA-228E-42DA-88C7-CA849D9A9D8B}" dt="2023-01-13T04:28:13.735" v="1543" actId="2711"/>
          <ac:spMkLst>
            <pc:docMk/>
            <pc:sldMk cId="3644994517" sldId="658"/>
            <ac:spMk id="2" creationId="{AC807CC1-E1B5-15F0-7E61-3BEDE65C6C95}"/>
          </ac:spMkLst>
        </pc:spChg>
        <pc:spChg chg="add mod">
          <ac:chgData name="Wonda Grobbelaar" userId="eb2d4a99058a34b0" providerId="LiveId" clId="{C20F17DA-228E-42DA-88C7-CA849D9A9D8B}" dt="2023-01-09T16:04:33.347" v="401" actId="20577"/>
          <ac:spMkLst>
            <pc:docMk/>
            <pc:sldMk cId="3644994517" sldId="658"/>
            <ac:spMk id="4" creationId="{6EAAB649-B310-9A0A-2DA4-F7011065B558}"/>
          </ac:spMkLst>
        </pc:spChg>
        <pc:spChg chg="add del mod">
          <ac:chgData name="Wonda Grobbelaar" userId="eb2d4a99058a34b0" providerId="LiveId" clId="{C20F17DA-228E-42DA-88C7-CA849D9A9D8B}" dt="2023-01-09T16:06:18.661" v="437" actId="478"/>
          <ac:spMkLst>
            <pc:docMk/>
            <pc:sldMk cId="3644994517" sldId="658"/>
            <ac:spMk id="10" creationId="{8CCCE422-6ED7-7F99-90CF-C839B7D2D02E}"/>
          </ac:spMkLst>
        </pc:spChg>
        <pc:picChg chg="add del mod">
          <ac:chgData name="Wonda Grobbelaar" userId="eb2d4a99058a34b0" providerId="LiveId" clId="{C20F17DA-228E-42DA-88C7-CA849D9A9D8B}" dt="2023-01-09T16:06:15.800" v="436" actId="478"/>
          <ac:picMkLst>
            <pc:docMk/>
            <pc:sldMk cId="3644994517" sldId="658"/>
            <ac:picMk id="5" creationId="{67739E44-1B92-AE2C-64DA-509D6E00DF5C}"/>
          </ac:picMkLst>
        </pc:picChg>
      </pc:sldChg>
      <pc:sldChg chg="addSp modSp add mod ord modNotes">
        <pc:chgData name="Wonda Grobbelaar" userId="eb2d4a99058a34b0" providerId="LiveId" clId="{C20F17DA-228E-42DA-88C7-CA849D9A9D8B}" dt="2023-01-13T04:27:35.784" v="1542" actId="113"/>
        <pc:sldMkLst>
          <pc:docMk/>
          <pc:sldMk cId="3356291509" sldId="659"/>
        </pc:sldMkLst>
        <pc:spChg chg="add mod">
          <ac:chgData name="Wonda Grobbelaar" userId="eb2d4a99058a34b0" providerId="LiveId" clId="{C20F17DA-228E-42DA-88C7-CA849D9A9D8B}" dt="2023-01-13T04:27:35.784" v="1542" actId="113"/>
          <ac:spMkLst>
            <pc:docMk/>
            <pc:sldMk cId="3356291509" sldId="659"/>
            <ac:spMk id="3" creationId="{53C6A4B4-0BB7-8D37-9106-99B1FBAE4C50}"/>
          </ac:spMkLst>
        </pc:spChg>
        <pc:spChg chg="add mod">
          <ac:chgData name="Wonda Grobbelaar" userId="eb2d4a99058a34b0" providerId="LiveId" clId="{C20F17DA-228E-42DA-88C7-CA849D9A9D8B}" dt="2023-01-09T15:57:47.779" v="304" actId="20577"/>
          <ac:spMkLst>
            <pc:docMk/>
            <pc:sldMk cId="3356291509" sldId="659"/>
            <ac:spMk id="5" creationId="{F3E3C32B-3D8B-B4CA-C4E1-67E3D0898E2F}"/>
          </ac:spMkLst>
        </pc:spChg>
        <pc:picChg chg="add mod">
          <ac:chgData name="Wonda Grobbelaar" userId="eb2d4a99058a34b0" providerId="LiveId" clId="{C20F17DA-228E-42DA-88C7-CA849D9A9D8B}" dt="2023-01-09T15:56:52.719" v="286" actId="1076"/>
          <ac:picMkLst>
            <pc:docMk/>
            <pc:sldMk cId="3356291509" sldId="659"/>
            <ac:picMk id="9" creationId="{0F7891B1-9E90-28DF-4B91-F65C317EAE3F}"/>
          </ac:picMkLst>
        </pc:picChg>
      </pc:sldChg>
      <pc:sldChg chg="addSp delSp modSp add mod">
        <pc:chgData name="Wonda Grobbelaar" userId="eb2d4a99058a34b0" providerId="LiveId" clId="{C20F17DA-228E-42DA-88C7-CA849D9A9D8B}" dt="2023-01-09T16:07:49.266" v="444" actId="1076"/>
        <pc:sldMkLst>
          <pc:docMk/>
          <pc:sldMk cId="2008566029" sldId="660"/>
        </pc:sldMkLst>
        <pc:spChg chg="add mod">
          <ac:chgData name="Wonda Grobbelaar" userId="eb2d4a99058a34b0" providerId="LiveId" clId="{C20F17DA-228E-42DA-88C7-CA849D9A9D8B}" dt="2023-01-09T16:06:39.460" v="441" actId="20577"/>
          <ac:spMkLst>
            <pc:docMk/>
            <pc:sldMk cId="2008566029" sldId="660"/>
            <ac:spMk id="3" creationId="{84277964-5047-4B2F-4BEE-61C6237454CF}"/>
          </ac:spMkLst>
        </pc:spChg>
        <pc:spChg chg="add del mod">
          <ac:chgData name="Wonda Grobbelaar" userId="eb2d4a99058a34b0" providerId="LiveId" clId="{C20F17DA-228E-42DA-88C7-CA849D9A9D8B}" dt="2023-01-09T16:02:22.901" v="317"/>
          <ac:spMkLst>
            <pc:docMk/>
            <pc:sldMk cId="2008566029" sldId="660"/>
            <ac:spMk id="4" creationId="{E39436FD-76BF-4DD0-A3D7-AB757495DB7B}"/>
          </ac:spMkLst>
        </pc:spChg>
        <pc:spChg chg="add mod">
          <ac:chgData name="Wonda Grobbelaar" userId="eb2d4a99058a34b0" providerId="LiveId" clId="{C20F17DA-228E-42DA-88C7-CA849D9A9D8B}" dt="2023-01-09T16:03:53.244" v="393" actId="1076"/>
          <ac:spMkLst>
            <pc:docMk/>
            <pc:sldMk cId="2008566029" sldId="660"/>
            <ac:spMk id="9" creationId="{F7FB87EC-1730-509E-2688-400F16B7692C}"/>
          </ac:spMkLst>
        </pc:spChg>
        <pc:picChg chg="add mod">
          <ac:chgData name="Wonda Grobbelaar" userId="eb2d4a99058a34b0" providerId="LiveId" clId="{C20F17DA-228E-42DA-88C7-CA849D9A9D8B}" dt="2023-01-09T16:07:49.266" v="444" actId="1076"/>
          <ac:picMkLst>
            <pc:docMk/>
            <pc:sldMk cId="2008566029" sldId="660"/>
            <ac:picMk id="10" creationId="{FEF17619-4A5D-F849-3B46-9FC614E0E4D7}"/>
          </ac:picMkLst>
        </pc:picChg>
      </pc:sldChg>
      <pc:sldChg chg="addSp delSp modSp add mod">
        <pc:chgData name="Wonda Grobbelaar" userId="eb2d4a99058a34b0" providerId="LiveId" clId="{C20F17DA-228E-42DA-88C7-CA849D9A9D8B}" dt="2023-01-10T15:19:06.652" v="645" actId="1076"/>
        <pc:sldMkLst>
          <pc:docMk/>
          <pc:sldMk cId="259687781" sldId="661"/>
        </pc:sldMkLst>
        <pc:spChg chg="add del mod">
          <ac:chgData name="Wonda Grobbelaar" userId="eb2d4a99058a34b0" providerId="LiveId" clId="{C20F17DA-228E-42DA-88C7-CA849D9A9D8B}" dt="2023-01-10T15:09:35.549" v="586"/>
          <ac:spMkLst>
            <pc:docMk/>
            <pc:sldMk cId="259687781" sldId="661"/>
            <ac:spMk id="2" creationId="{93CBAA41-7F56-CED5-794F-3218A39C4ED6}"/>
          </ac:spMkLst>
        </pc:spChg>
        <pc:spChg chg="add mod">
          <ac:chgData name="Wonda Grobbelaar" userId="eb2d4a99058a34b0" providerId="LiveId" clId="{C20F17DA-228E-42DA-88C7-CA849D9A9D8B}" dt="2023-01-10T15:11:13.794" v="609" actId="14100"/>
          <ac:spMkLst>
            <pc:docMk/>
            <pc:sldMk cId="259687781" sldId="661"/>
            <ac:spMk id="4" creationId="{5F108B59-1F31-F96B-77B0-337DA6D253B4}"/>
          </ac:spMkLst>
        </pc:spChg>
        <pc:spChg chg="add del mod">
          <ac:chgData name="Wonda Grobbelaar" userId="eb2d4a99058a34b0" providerId="LiveId" clId="{C20F17DA-228E-42DA-88C7-CA849D9A9D8B}" dt="2023-01-10T15:18:57.749" v="642" actId="478"/>
          <ac:spMkLst>
            <pc:docMk/>
            <pc:sldMk cId="259687781" sldId="661"/>
            <ac:spMk id="10" creationId="{D56BFD4E-3FA4-AF9E-9B7D-4351E848784E}"/>
          </ac:spMkLst>
        </pc:spChg>
        <pc:picChg chg="add mod">
          <ac:chgData name="Wonda Grobbelaar" userId="eb2d4a99058a34b0" providerId="LiveId" clId="{C20F17DA-228E-42DA-88C7-CA849D9A9D8B}" dt="2023-01-10T15:19:06.652" v="645" actId="1076"/>
          <ac:picMkLst>
            <pc:docMk/>
            <pc:sldMk cId="259687781" sldId="661"/>
            <ac:picMk id="9" creationId="{6A82D825-F96F-F38A-767F-1427ED8A4067}"/>
          </ac:picMkLst>
        </pc:picChg>
      </pc:sldChg>
      <pc:sldChg chg="addSp modSp add mod">
        <pc:chgData name="Wonda Grobbelaar" userId="eb2d4a99058a34b0" providerId="LiveId" clId="{C20F17DA-228E-42DA-88C7-CA849D9A9D8B}" dt="2023-01-12T15:17:44.266" v="1167" actId="255"/>
        <pc:sldMkLst>
          <pc:docMk/>
          <pc:sldMk cId="3342245586" sldId="662"/>
        </pc:sldMkLst>
        <pc:spChg chg="add mod">
          <ac:chgData name="Wonda Grobbelaar" userId="eb2d4a99058a34b0" providerId="LiveId" clId="{C20F17DA-228E-42DA-88C7-CA849D9A9D8B}" dt="2023-01-10T15:30:01.117" v="1158" actId="14100"/>
          <ac:spMkLst>
            <pc:docMk/>
            <pc:sldMk cId="3342245586" sldId="662"/>
            <ac:spMk id="3" creationId="{B2F1EBA7-D4A2-CC56-4603-E6A71074E7A0}"/>
          </ac:spMkLst>
        </pc:spChg>
        <pc:spChg chg="add mod">
          <ac:chgData name="Wonda Grobbelaar" userId="eb2d4a99058a34b0" providerId="LiveId" clId="{C20F17DA-228E-42DA-88C7-CA849D9A9D8B}" dt="2023-01-12T15:17:44.266" v="1167" actId="255"/>
          <ac:spMkLst>
            <pc:docMk/>
            <pc:sldMk cId="3342245586" sldId="662"/>
            <ac:spMk id="5" creationId="{1B753B3C-B41E-F100-D456-46E422F20B3F}"/>
          </ac:spMkLst>
        </pc:spChg>
      </pc:sldChg>
      <pc:sldChg chg="addSp modSp add mod">
        <pc:chgData name="Wonda Grobbelaar" userId="eb2d4a99058a34b0" providerId="LiveId" clId="{C20F17DA-228E-42DA-88C7-CA849D9A9D8B}" dt="2023-01-13T04:30:38.252" v="1553" actId="113"/>
        <pc:sldMkLst>
          <pc:docMk/>
          <pc:sldMk cId="3348717969" sldId="663"/>
        </pc:sldMkLst>
        <pc:spChg chg="add mod">
          <ac:chgData name="Wonda Grobbelaar" userId="eb2d4a99058a34b0" providerId="LiveId" clId="{C20F17DA-228E-42DA-88C7-CA849D9A9D8B}" dt="2023-01-13T04:30:38.252" v="1553" actId="113"/>
          <ac:spMkLst>
            <pc:docMk/>
            <pc:sldMk cId="3348717969" sldId="663"/>
            <ac:spMk id="2" creationId="{57946B99-3F85-318C-03E0-83D8DA606841}"/>
          </ac:spMkLst>
        </pc:spChg>
        <pc:spChg chg="add mod">
          <ac:chgData name="Wonda Grobbelaar" userId="eb2d4a99058a34b0" providerId="LiveId" clId="{C20F17DA-228E-42DA-88C7-CA849D9A9D8B}" dt="2023-01-12T15:26:37.620" v="1233" actId="14100"/>
          <ac:spMkLst>
            <pc:docMk/>
            <pc:sldMk cId="3348717969" sldId="663"/>
            <ac:spMk id="3" creationId="{C41832FD-9F46-5653-C151-D836C74E32C7}"/>
          </ac:spMkLst>
        </pc:spChg>
      </pc:sldChg>
      <pc:sldChg chg="modSp add mod">
        <pc:chgData name="Wonda Grobbelaar" userId="eb2d4a99058a34b0" providerId="LiveId" clId="{C20F17DA-228E-42DA-88C7-CA849D9A9D8B}" dt="2023-01-13T04:28:29.771" v="1544" actId="2711"/>
        <pc:sldMkLst>
          <pc:docMk/>
          <pc:sldMk cId="833459052" sldId="664"/>
        </pc:sldMkLst>
        <pc:spChg chg="mod">
          <ac:chgData name="Wonda Grobbelaar" userId="eb2d4a99058a34b0" providerId="LiveId" clId="{C20F17DA-228E-42DA-88C7-CA849D9A9D8B}" dt="2023-01-13T04:28:29.771" v="1544" actId="2711"/>
          <ac:spMkLst>
            <pc:docMk/>
            <pc:sldMk cId="833459052" sldId="664"/>
            <ac:spMk id="2" creationId="{AC807CC1-E1B5-15F0-7E61-3BEDE65C6C95}"/>
          </ac:spMkLst>
        </pc:spChg>
        <pc:spChg chg="mod">
          <ac:chgData name="Wonda Grobbelaar" userId="eb2d4a99058a34b0" providerId="LiveId" clId="{C20F17DA-228E-42DA-88C7-CA849D9A9D8B}" dt="2023-01-09T16:05:05.720" v="404" actId="20577"/>
          <ac:spMkLst>
            <pc:docMk/>
            <pc:sldMk cId="833459052" sldId="664"/>
            <ac:spMk id="4" creationId="{6EAAB649-B310-9A0A-2DA4-F7011065B558}"/>
          </ac:spMkLst>
        </pc:spChg>
        <pc:spChg chg="mod">
          <ac:chgData name="Wonda Grobbelaar" userId="eb2d4a99058a34b0" providerId="LiveId" clId="{C20F17DA-228E-42DA-88C7-CA849D9A9D8B}" dt="2023-01-09T16:05:28.981" v="410" actId="1076"/>
          <ac:spMkLst>
            <pc:docMk/>
            <pc:sldMk cId="833459052" sldId="664"/>
            <ac:spMk id="10" creationId="{8CCCE422-6ED7-7F99-90CF-C839B7D2D02E}"/>
          </ac:spMkLst>
        </pc:spChg>
        <pc:picChg chg="mod">
          <ac:chgData name="Wonda Grobbelaar" userId="eb2d4a99058a34b0" providerId="LiveId" clId="{C20F17DA-228E-42DA-88C7-CA849D9A9D8B}" dt="2023-01-09T16:06:11.090" v="435" actId="1076"/>
          <ac:picMkLst>
            <pc:docMk/>
            <pc:sldMk cId="833459052" sldId="664"/>
            <ac:picMk id="5" creationId="{67739E44-1B92-AE2C-64DA-509D6E00DF5C}"/>
          </ac:picMkLst>
        </pc:picChg>
      </pc:sldChg>
      <pc:sldChg chg="delSp modSp add mod">
        <pc:chgData name="Wonda Grobbelaar" userId="eb2d4a99058a34b0" providerId="LiveId" clId="{C20F17DA-228E-42DA-88C7-CA849D9A9D8B}" dt="2023-01-09T16:10:39.741" v="565"/>
        <pc:sldMkLst>
          <pc:docMk/>
          <pc:sldMk cId="1138119024" sldId="665"/>
        </pc:sldMkLst>
        <pc:spChg chg="del mod">
          <ac:chgData name="Wonda Grobbelaar" userId="eb2d4a99058a34b0" providerId="LiveId" clId="{C20F17DA-228E-42DA-88C7-CA849D9A9D8B}" dt="2023-01-09T16:10:39.741" v="565"/>
          <ac:spMkLst>
            <pc:docMk/>
            <pc:sldMk cId="1138119024" sldId="665"/>
            <ac:spMk id="2" creationId="{504C1880-DAFF-4F08-509A-9858E354CC5B}"/>
          </ac:spMkLst>
        </pc:spChg>
        <pc:spChg chg="mod">
          <ac:chgData name="Wonda Grobbelaar" userId="eb2d4a99058a34b0" providerId="LiveId" clId="{C20F17DA-228E-42DA-88C7-CA849D9A9D8B}" dt="2023-01-09T16:10:38.161" v="563" actId="1076"/>
          <ac:spMkLst>
            <pc:docMk/>
            <pc:sldMk cId="1138119024" sldId="665"/>
            <ac:spMk id="7" creationId="{99230D0B-0A23-8F8C-A17E-6AAFB104B6B4}"/>
          </ac:spMkLst>
        </pc:spChg>
        <pc:picChg chg="del">
          <ac:chgData name="Wonda Grobbelaar" userId="eb2d4a99058a34b0" providerId="LiveId" clId="{C20F17DA-228E-42DA-88C7-CA849D9A9D8B}" dt="2023-01-09T16:09:27.920" v="448" actId="478"/>
          <ac:picMkLst>
            <pc:docMk/>
            <pc:sldMk cId="1138119024" sldId="665"/>
            <ac:picMk id="13" creationId="{E2439178-1C33-179F-6DE3-6A490EB1A001}"/>
          </ac:picMkLst>
        </pc:picChg>
      </pc:sldChg>
      <pc:sldChg chg="addSp modSp add mod">
        <pc:chgData name="Wonda Grobbelaar" userId="eb2d4a99058a34b0" providerId="LiveId" clId="{C20F17DA-228E-42DA-88C7-CA849D9A9D8B}" dt="2023-01-10T15:17:51.665" v="638" actId="113"/>
        <pc:sldMkLst>
          <pc:docMk/>
          <pc:sldMk cId="647281091" sldId="666"/>
        </pc:sldMkLst>
        <pc:spChg chg="add mod">
          <ac:chgData name="Wonda Grobbelaar" userId="eb2d4a99058a34b0" providerId="LiveId" clId="{C20F17DA-228E-42DA-88C7-CA849D9A9D8B}" dt="2023-01-10T15:17:51.665" v="638" actId="113"/>
          <ac:spMkLst>
            <pc:docMk/>
            <pc:sldMk cId="647281091" sldId="666"/>
            <ac:spMk id="3" creationId="{8B4DF136-25E5-B97A-9DB5-0DA16B8AA89A}"/>
          </ac:spMkLst>
        </pc:spChg>
      </pc:sldChg>
      <pc:sldChg chg="modSp add mod">
        <pc:chgData name="Wonda Grobbelaar" userId="eb2d4a99058a34b0" providerId="LiveId" clId="{C20F17DA-228E-42DA-88C7-CA849D9A9D8B}" dt="2023-01-10T15:28:45.372" v="1144" actId="12"/>
        <pc:sldMkLst>
          <pc:docMk/>
          <pc:sldMk cId="547706991" sldId="667"/>
        </pc:sldMkLst>
        <pc:spChg chg="mod">
          <ac:chgData name="Wonda Grobbelaar" userId="eb2d4a99058a34b0" providerId="LiveId" clId="{C20F17DA-228E-42DA-88C7-CA849D9A9D8B}" dt="2023-01-10T15:28:45.372" v="1144" actId="12"/>
          <ac:spMkLst>
            <pc:docMk/>
            <pc:sldMk cId="547706991" sldId="667"/>
            <ac:spMk id="3" creationId="{8B4DF136-25E5-B97A-9DB5-0DA16B8AA89A}"/>
          </ac:spMkLst>
        </pc:spChg>
      </pc:sldChg>
      <pc:sldChg chg="addSp delSp modSp add mod">
        <pc:chgData name="Wonda Grobbelaar" userId="eb2d4a99058a34b0" providerId="LiveId" clId="{C20F17DA-228E-42DA-88C7-CA849D9A9D8B}" dt="2023-01-13T04:29:48.898" v="1550" actId="120"/>
        <pc:sldMkLst>
          <pc:docMk/>
          <pc:sldMk cId="1367034878" sldId="668"/>
        </pc:sldMkLst>
        <pc:spChg chg="add mod">
          <ac:chgData name="Wonda Grobbelaar" userId="eb2d4a99058a34b0" providerId="LiveId" clId="{C20F17DA-228E-42DA-88C7-CA849D9A9D8B}" dt="2023-01-13T04:29:48.898" v="1550" actId="120"/>
          <ac:spMkLst>
            <pc:docMk/>
            <pc:sldMk cId="1367034878" sldId="668"/>
            <ac:spMk id="2" creationId="{56473769-9EC5-0654-666B-BE702FB0FEC2}"/>
          </ac:spMkLst>
        </pc:spChg>
        <pc:picChg chg="del">
          <ac:chgData name="Wonda Grobbelaar" userId="eb2d4a99058a34b0" providerId="LiveId" clId="{C20F17DA-228E-42DA-88C7-CA849D9A9D8B}" dt="2023-01-10T15:24:53.599" v="902" actId="478"/>
          <ac:picMkLst>
            <pc:docMk/>
            <pc:sldMk cId="1367034878" sldId="668"/>
            <ac:picMk id="9" creationId="{6A82D825-F96F-F38A-767F-1427ED8A4067}"/>
          </ac:picMkLst>
        </pc:picChg>
      </pc:sldChg>
      <pc:sldChg chg="addSp delSp modSp add mod">
        <pc:chgData name="Wonda Grobbelaar" userId="eb2d4a99058a34b0" providerId="LiveId" clId="{C20F17DA-228E-42DA-88C7-CA849D9A9D8B}" dt="2023-01-13T04:30:48.509" v="1557" actId="20577"/>
        <pc:sldMkLst>
          <pc:docMk/>
          <pc:sldMk cId="1346507192" sldId="669"/>
        </pc:sldMkLst>
        <pc:spChg chg="del">
          <ac:chgData name="Wonda Grobbelaar" userId="eb2d4a99058a34b0" providerId="LiveId" clId="{C20F17DA-228E-42DA-88C7-CA849D9A9D8B}" dt="2023-01-12T15:26:45.097" v="1234" actId="478"/>
          <ac:spMkLst>
            <pc:docMk/>
            <pc:sldMk cId="1346507192" sldId="669"/>
            <ac:spMk id="2" creationId="{57946B99-3F85-318C-03E0-83D8DA606841}"/>
          </ac:spMkLst>
        </pc:spChg>
        <pc:spChg chg="add mod">
          <ac:chgData name="Wonda Grobbelaar" userId="eb2d4a99058a34b0" providerId="LiveId" clId="{C20F17DA-228E-42DA-88C7-CA849D9A9D8B}" dt="2023-01-13T04:30:48.509" v="1557" actId="20577"/>
          <ac:spMkLst>
            <pc:docMk/>
            <pc:sldMk cId="1346507192" sldId="669"/>
            <ac:spMk id="3" creationId="{E5589FAA-0EEA-7658-ED0D-AF2AA75DF145}"/>
          </ac:spMkLst>
        </pc:spChg>
        <pc:spChg chg="add del mod">
          <ac:chgData name="Wonda Grobbelaar" userId="eb2d4a99058a34b0" providerId="LiveId" clId="{C20F17DA-228E-42DA-88C7-CA849D9A9D8B}" dt="2023-01-12T15:28:00.050" v="1255"/>
          <ac:spMkLst>
            <pc:docMk/>
            <pc:sldMk cId="1346507192" sldId="669"/>
            <ac:spMk id="4" creationId="{0B7135BB-B8D0-7BAE-0B76-051FA164A5F0}"/>
          </ac:spMkLst>
        </pc:spChg>
        <pc:spChg chg="add mod">
          <ac:chgData name="Wonda Grobbelaar" userId="eb2d4a99058a34b0" providerId="LiveId" clId="{C20F17DA-228E-42DA-88C7-CA849D9A9D8B}" dt="2023-01-12T16:02:21.225" v="1262" actId="255"/>
          <ac:spMkLst>
            <pc:docMk/>
            <pc:sldMk cId="1346507192" sldId="669"/>
            <ac:spMk id="9" creationId="{0EA0CBDF-EF6B-1352-A875-7CD37BA4E43C}"/>
          </ac:spMkLst>
        </pc:spChg>
      </pc:sldChg>
      <pc:sldChg chg="addSp delSp modSp add mod ord">
        <pc:chgData name="Wonda Grobbelaar" userId="eb2d4a99058a34b0" providerId="LiveId" clId="{C20F17DA-228E-42DA-88C7-CA849D9A9D8B}" dt="2023-01-12T15:25:57.158" v="1204"/>
        <pc:sldMkLst>
          <pc:docMk/>
          <pc:sldMk cId="1586735846" sldId="670"/>
        </pc:sldMkLst>
        <pc:spChg chg="del">
          <ac:chgData name="Wonda Grobbelaar" userId="eb2d4a99058a34b0" providerId="LiveId" clId="{C20F17DA-228E-42DA-88C7-CA849D9A9D8B}" dt="2023-01-12T15:23:05.563" v="1197" actId="478"/>
          <ac:spMkLst>
            <pc:docMk/>
            <pc:sldMk cId="1586735846" sldId="670"/>
            <ac:spMk id="2" creationId="{57946B99-3F85-318C-03E0-83D8DA606841}"/>
          </ac:spMkLst>
        </pc:spChg>
        <pc:spChg chg="add del mod">
          <ac:chgData name="Wonda Grobbelaar" userId="eb2d4a99058a34b0" providerId="LiveId" clId="{C20F17DA-228E-42DA-88C7-CA849D9A9D8B}" dt="2023-01-12T15:25:31.088" v="1200" actId="478"/>
          <ac:spMkLst>
            <pc:docMk/>
            <pc:sldMk cId="1586735846" sldId="670"/>
            <ac:spMk id="5" creationId="{572C2D92-897C-FD39-76FA-A12F53642CA8}"/>
          </ac:spMkLst>
        </pc:spChg>
        <pc:picChg chg="add mod">
          <ac:chgData name="Wonda Grobbelaar" userId="eb2d4a99058a34b0" providerId="LiveId" clId="{C20F17DA-228E-42DA-88C7-CA849D9A9D8B}" dt="2023-01-12T15:25:43.047" v="1202" actId="1076"/>
          <ac:picMkLst>
            <pc:docMk/>
            <pc:sldMk cId="1586735846" sldId="670"/>
            <ac:picMk id="4" creationId="{91B88ABB-76EA-9FA9-EC69-2A26BFCA3DBC}"/>
          </ac:picMkLst>
        </pc:picChg>
      </pc:sldChg>
      <pc:sldChg chg="addSp delSp modSp add mod">
        <pc:chgData name="Wonda Grobbelaar" userId="eb2d4a99058a34b0" providerId="LiveId" clId="{C20F17DA-228E-42DA-88C7-CA849D9A9D8B}" dt="2023-01-13T04:30:55.792" v="1561" actId="20577"/>
        <pc:sldMkLst>
          <pc:docMk/>
          <pc:sldMk cId="1619178287" sldId="671"/>
        </pc:sldMkLst>
        <pc:spChg chg="mod">
          <ac:chgData name="Wonda Grobbelaar" userId="eb2d4a99058a34b0" providerId="LiveId" clId="{C20F17DA-228E-42DA-88C7-CA849D9A9D8B}" dt="2023-01-13T04:30:55.792" v="1561" actId="20577"/>
          <ac:spMkLst>
            <pc:docMk/>
            <pc:sldMk cId="1619178287" sldId="671"/>
            <ac:spMk id="3" creationId="{E5589FAA-0EEA-7658-ED0D-AF2AA75DF145}"/>
          </ac:spMkLst>
        </pc:spChg>
        <pc:spChg chg="add mod">
          <ac:chgData name="Wonda Grobbelaar" userId="eb2d4a99058a34b0" providerId="LiveId" clId="{C20F17DA-228E-42DA-88C7-CA849D9A9D8B}" dt="2023-01-13T04:04:38.667" v="1345" actId="255"/>
          <ac:spMkLst>
            <pc:docMk/>
            <pc:sldMk cId="1619178287" sldId="671"/>
            <ac:spMk id="4" creationId="{CF9C78A2-94DE-38EE-A37B-82D1032710CD}"/>
          </ac:spMkLst>
        </pc:spChg>
        <pc:spChg chg="del mod">
          <ac:chgData name="Wonda Grobbelaar" userId="eb2d4a99058a34b0" providerId="LiveId" clId="{C20F17DA-228E-42DA-88C7-CA849D9A9D8B}" dt="2023-01-13T04:01:41.909" v="1266" actId="478"/>
          <ac:spMkLst>
            <pc:docMk/>
            <pc:sldMk cId="1619178287" sldId="671"/>
            <ac:spMk id="9" creationId="{0EA0CBDF-EF6B-1352-A875-7CD37BA4E43C}"/>
          </ac:spMkLst>
        </pc:spChg>
      </pc:sldChg>
      <pc:sldChg chg="addSp delSp modSp add mod">
        <pc:chgData name="Wonda Grobbelaar" userId="eb2d4a99058a34b0" providerId="LiveId" clId="{C20F17DA-228E-42DA-88C7-CA849D9A9D8B}" dt="2023-01-13T04:09:02.541" v="1433" actId="478"/>
        <pc:sldMkLst>
          <pc:docMk/>
          <pc:sldMk cId="2696969207" sldId="672"/>
        </pc:sldMkLst>
        <pc:spChg chg="mod">
          <ac:chgData name="Wonda Grobbelaar" userId="eb2d4a99058a34b0" providerId="LiveId" clId="{C20F17DA-228E-42DA-88C7-CA849D9A9D8B}" dt="2023-01-13T04:04:56.654" v="1353" actId="20577"/>
          <ac:spMkLst>
            <pc:docMk/>
            <pc:sldMk cId="2696969207" sldId="672"/>
            <ac:spMk id="3" creationId="{E5589FAA-0EEA-7658-ED0D-AF2AA75DF145}"/>
          </ac:spMkLst>
        </pc:spChg>
        <pc:spChg chg="mod">
          <ac:chgData name="Wonda Grobbelaar" userId="eb2d4a99058a34b0" providerId="LiveId" clId="{C20F17DA-228E-42DA-88C7-CA849D9A9D8B}" dt="2023-01-13T04:06:44.289" v="1427" actId="255"/>
          <ac:spMkLst>
            <pc:docMk/>
            <pc:sldMk cId="2696969207" sldId="672"/>
            <ac:spMk id="4" creationId="{CF9C78A2-94DE-38EE-A37B-82D1032710CD}"/>
          </ac:spMkLst>
        </pc:spChg>
        <pc:spChg chg="add del mod">
          <ac:chgData name="Wonda Grobbelaar" userId="eb2d4a99058a34b0" providerId="LiveId" clId="{C20F17DA-228E-42DA-88C7-CA849D9A9D8B}" dt="2023-01-13T04:09:02.541" v="1433" actId="478"/>
          <ac:spMkLst>
            <pc:docMk/>
            <pc:sldMk cId="2696969207" sldId="672"/>
            <ac:spMk id="9" creationId="{74983938-EC09-EBB2-8AD2-D2D36FE97F15}"/>
          </ac:spMkLst>
        </pc:spChg>
        <pc:picChg chg="add mod">
          <ac:chgData name="Wonda Grobbelaar" userId="eb2d4a99058a34b0" providerId="LiveId" clId="{C20F17DA-228E-42DA-88C7-CA849D9A9D8B}" dt="2023-01-13T04:08:53.156" v="1432" actId="1076"/>
          <ac:picMkLst>
            <pc:docMk/>
            <pc:sldMk cId="2696969207" sldId="672"/>
            <ac:picMk id="5" creationId="{C826FBF0-E743-7C5B-6F90-C3E571AABFC5}"/>
          </ac:picMkLst>
        </pc:picChg>
      </pc:sldChg>
      <pc:sldChg chg="modSp add mod">
        <pc:chgData name="Wonda Grobbelaar" userId="eb2d4a99058a34b0" providerId="LiveId" clId="{C20F17DA-228E-42DA-88C7-CA849D9A9D8B}" dt="2023-01-13T04:09:52.949" v="1453" actId="113"/>
        <pc:sldMkLst>
          <pc:docMk/>
          <pc:sldMk cId="4059228936" sldId="673"/>
        </pc:sldMkLst>
        <pc:spChg chg="mod">
          <ac:chgData name="Wonda Grobbelaar" userId="eb2d4a99058a34b0" providerId="LiveId" clId="{C20F17DA-228E-42DA-88C7-CA849D9A9D8B}" dt="2023-01-13T04:09:52.949" v="1453" actId="113"/>
          <ac:spMkLst>
            <pc:docMk/>
            <pc:sldMk cId="4059228936" sldId="673"/>
            <ac:spMk id="4" creationId="{CF9C78A2-94DE-38EE-A37B-82D1032710CD}"/>
          </ac:spMkLst>
        </pc:spChg>
      </pc:sldChg>
      <pc:sldChg chg="addSp delSp modSp add mod">
        <pc:chgData name="Wonda Grobbelaar" userId="eb2d4a99058a34b0" providerId="LiveId" clId="{C20F17DA-228E-42DA-88C7-CA849D9A9D8B}" dt="2023-01-13T04:11:49.239" v="1488" actId="255"/>
        <pc:sldMkLst>
          <pc:docMk/>
          <pc:sldMk cId="3667097669" sldId="674"/>
        </pc:sldMkLst>
        <pc:spChg chg="mod">
          <ac:chgData name="Wonda Grobbelaar" userId="eb2d4a99058a34b0" providerId="LiveId" clId="{C20F17DA-228E-42DA-88C7-CA849D9A9D8B}" dt="2023-01-13T04:11:07.462" v="1480" actId="20577"/>
          <ac:spMkLst>
            <pc:docMk/>
            <pc:sldMk cId="3667097669" sldId="674"/>
            <ac:spMk id="3" creationId="{E5589FAA-0EEA-7658-ED0D-AF2AA75DF145}"/>
          </ac:spMkLst>
        </pc:spChg>
        <pc:spChg chg="del">
          <ac:chgData name="Wonda Grobbelaar" userId="eb2d4a99058a34b0" providerId="LiveId" clId="{C20F17DA-228E-42DA-88C7-CA849D9A9D8B}" dt="2023-01-13T04:10:48.192" v="1455" actId="478"/>
          <ac:spMkLst>
            <pc:docMk/>
            <pc:sldMk cId="3667097669" sldId="674"/>
            <ac:spMk id="4" creationId="{CF9C78A2-94DE-38EE-A37B-82D1032710CD}"/>
          </ac:spMkLst>
        </pc:spChg>
        <pc:spChg chg="add mod">
          <ac:chgData name="Wonda Grobbelaar" userId="eb2d4a99058a34b0" providerId="LiveId" clId="{C20F17DA-228E-42DA-88C7-CA849D9A9D8B}" dt="2023-01-13T04:11:49.239" v="1488" actId="255"/>
          <ac:spMkLst>
            <pc:docMk/>
            <pc:sldMk cId="3667097669" sldId="674"/>
            <ac:spMk id="5" creationId="{977A03CB-13DF-A365-EF14-8DF87008A668}"/>
          </ac:spMkLst>
        </pc:spChg>
      </pc:sldChg>
      <pc:sldChg chg="addSp delSp modSp add mod">
        <pc:chgData name="Wonda Grobbelaar" userId="eb2d4a99058a34b0" providerId="LiveId" clId="{C20F17DA-228E-42DA-88C7-CA849D9A9D8B}" dt="2023-01-13T04:20:42.371" v="1534" actId="478"/>
        <pc:sldMkLst>
          <pc:docMk/>
          <pc:sldMk cId="4180670631" sldId="675"/>
        </pc:sldMkLst>
        <pc:spChg chg="mod">
          <ac:chgData name="Wonda Grobbelaar" userId="eb2d4a99058a34b0" providerId="LiveId" clId="{C20F17DA-228E-42DA-88C7-CA849D9A9D8B}" dt="2023-01-13T04:13:59.933" v="1506" actId="20577"/>
          <ac:spMkLst>
            <pc:docMk/>
            <pc:sldMk cId="4180670631" sldId="675"/>
            <ac:spMk id="3" creationId="{E5589FAA-0EEA-7658-ED0D-AF2AA75DF145}"/>
          </ac:spMkLst>
        </pc:spChg>
        <pc:spChg chg="add mod">
          <ac:chgData name="Wonda Grobbelaar" userId="eb2d4a99058a34b0" providerId="LiveId" clId="{C20F17DA-228E-42DA-88C7-CA849D9A9D8B}" dt="2023-01-13T04:14:43.785" v="1518" actId="255"/>
          <ac:spMkLst>
            <pc:docMk/>
            <pc:sldMk cId="4180670631" sldId="675"/>
            <ac:spMk id="4" creationId="{3CAF48FB-2523-9EEC-F95D-0673F3EC43C4}"/>
          </ac:spMkLst>
        </pc:spChg>
        <pc:spChg chg="del mod">
          <ac:chgData name="Wonda Grobbelaar" userId="eb2d4a99058a34b0" providerId="LiveId" clId="{C20F17DA-228E-42DA-88C7-CA849D9A9D8B}" dt="2023-01-13T04:12:14.260" v="1491" actId="478"/>
          <ac:spMkLst>
            <pc:docMk/>
            <pc:sldMk cId="4180670631" sldId="675"/>
            <ac:spMk id="5" creationId="{977A03CB-13DF-A365-EF14-8DF87008A668}"/>
          </ac:spMkLst>
        </pc:spChg>
        <pc:spChg chg="add del mod">
          <ac:chgData name="Wonda Grobbelaar" userId="eb2d4a99058a34b0" providerId="LiveId" clId="{C20F17DA-228E-42DA-88C7-CA849D9A9D8B}" dt="2023-01-13T04:20:42.371" v="1534" actId="478"/>
          <ac:spMkLst>
            <pc:docMk/>
            <pc:sldMk cId="4180670631" sldId="675"/>
            <ac:spMk id="11" creationId="{CC084436-3F30-EB6A-2806-2F188F843FDA}"/>
          </ac:spMkLst>
        </pc:spChg>
        <pc:picChg chg="add del mod">
          <ac:chgData name="Wonda Grobbelaar" userId="eb2d4a99058a34b0" providerId="LiveId" clId="{C20F17DA-228E-42DA-88C7-CA849D9A9D8B}" dt="2023-01-13T04:20:42.371" v="1534" actId="478"/>
          <ac:picMkLst>
            <pc:docMk/>
            <pc:sldMk cId="4180670631" sldId="675"/>
            <ac:picMk id="10" creationId="{4EFD2D85-2ADC-B23C-6564-EA43B27F589E}"/>
          </ac:picMkLst>
        </pc:picChg>
      </pc:sldChg>
      <pc:sldChg chg="addSp delSp modSp add mod">
        <pc:chgData name="Wonda Grobbelaar" userId="eb2d4a99058a34b0" providerId="LiveId" clId="{C20F17DA-228E-42DA-88C7-CA849D9A9D8B}" dt="2023-01-13T04:18:25.831" v="1526" actId="1076"/>
        <pc:sldMkLst>
          <pc:docMk/>
          <pc:sldMk cId="2012328250" sldId="676"/>
        </pc:sldMkLst>
        <pc:spChg chg="del">
          <ac:chgData name="Wonda Grobbelaar" userId="eb2d4a99058a34b0" providerId="LiveId" clId="{C20F17DA-228E-42DA-88C7-CA849D9A9D8B}" dt="2023-01-13T04:16:56.301" v="1520" actId="478"/>
          <ac:spMkLst>
            <pc:docMk/>
            <pc:sldMk cId="2012328250" sldId="676"/>
            <ac:spMk id="4" creationId="{3CAF48FB-2523-9EEC-F95D-0673F3EC43C4}"/>
          </ac:spMkLst>
        </pc:spChg>
        <pc:picChg chg="add mod">
          <ac:chgData name="Wonda Grobbelaar" userId="eb2d4a99058a34b0" providerId="LiveId" clId="{C20F17DA-228E-42DA-88C7-CA849D9A9D8B}" dt="2023-01-13T04:18:25.831" v="1526" actId="1076"/>
          <ac:picMkLst>
            <pc:docMk/>
            <pc:sldMk cId="2012328250" sldId="676"/>
            <ac:picMk id="5" creationId="{03336BCC-CBBC-CC7E-A732-66ABDC3DD73E}"/>
          </ac:picMkLst>
        </pc:picChg>
        <pc:picChg chg="add del">
          <ac:chgData name="Wonda Grobbelaar" userId="eb2d4a99058a34b0" providerId="LiveId" clId="{C20F17DA-228E-42DA-88C7-CA849D9A9D8B}" dt="2023-01-13T04:18:08.600" v="1522" actId="478"/>
          <ac:picMkLst>
            <pc:docMk/>
            <pc:sldMk cId="2012328250" sldId="676"/>
            <ac:picMk id="1026" creationId="{BA157D8E-009F-3306-1889-1C282A9C8303}"/>
          </ac:picMkLst>
        </pc:picChg>
      </pc:sldChg>
      <pc:sldChg chg="addSp delSp modSp add mod">
        <pc:chgData name="Wonda Grobbelaar" userId="eb2d4a99058a34b0" providerId="LiveId" clId="{C20F17DA-228E-42DA-88C7-CA849D9A9D8B}" dt="2023-01-13T04:21:03.383" v="1540" actId="20577"/>
        <pc:sldMkLst>
          <pc:docMk/>
          <pc:sldMk cId="3955012496" sldId="677"/>
        </pc:sldMkLst>
        <pc:spChg chg="add mod">
          <ac:chgData name="Wonda Grobbelaar" userId="eb2d4a99058a34b0" providerId="LiveId" clId="{C20F17DA-228E-42DA-88C7-CA849D9A9D8B}" dt="2023-01-13T04:21:03.383" v="1540" actId="20577"/>
          <ac:spMkLst>
            <pc:docMk/>
            <pc:sldMk cId="3955012496" sldId="677"/>
            <ac:spMk id="4" creationId="{3EB4C798-D48E-5BB4-10F5-1ECAFFB4D68E}"/>
          </ac:spMkLst>
        </pc:spChg>
        <pc:picChg chg="del">
          <ac:chgData name="Wonda Grobbelaar" userId="eb2d4a99058a34b0" providerId="LiveId" clId="{C20F17DA-228E-42DA-88C7-CA849D9A9D8B}" dt="2023-01-13T04:19:00.304" v="1528" actId="478"/>
          <ac:picMkLst>
            <pc:docMk/>
            <pc:sldMk cId="3955012496" sldId="677"/>
            <ac:picMk id="5" creationId="{03336BCC-CBBC-CC7E-A732-66ABDC3DD73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366829-C2A0-4959-B592-08B220B64025}" type="datetimeFigureOut">
              <a:rPr lang="en-US"/>
              <a:pPr>
                <a:defRPr/>
              </a:pPr>
              <a:t>1/13/2023</a:t>
            </a:fld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9F250C-2446-461E-99D3-83257EDBE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61CF55E-B248-4146-9A13-761331EC8C7E}" type="datetimeFigureOut">
              <a:rPr lang="en-US"/>
              <a:pPr>
                <a:defRPr/>
              </a:pPr>
              <a:t>1/13/2023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08B34F-4657-43C2-B88C-D3EE7757987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508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102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4620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3242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4164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8740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7653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86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2620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8853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0553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450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0809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7029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5449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691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Lascaux caves that are part of the </a:t>
            </a:r>
            <a:r>
              <a:rPr lang="en-GB" dirty="0" err="1"/>
              <a:t>Unesco</a:t>
            </a:r>
            <a:r>
              <a:rPr lang="en-GB" dirty="0"/>
              <a:t> World Cultural Heritage are considered to be the first shelter where both an artistic cultural background as well as the accommodation of people of a different tribe can be proven. The exact dating of the caves is disputed, but they are said to be as old as 38,000 to 15,000 BCE.</a:t>
            </a:r>
          </a:p>
          <a:p>
            <a:r>
              <a:rPr lang="en-GB" dirty="0"/>
              <a:t>It gets a little more concrete in classical Pompeii; hard evidence of a Lupanar, a bordello dating back to the year 69 BCE was found. This bordello is considered to be the first proven hospitality establishment that also charged for lodging.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4563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045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16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092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2160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5023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686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056312" cy="105631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5976664" cy="365125"/>
          </a:xfrm>
        </p:spPr>
        <p:txBody>
          <a:bodyPr/>
          <a:lstStyle/>
          <a:p>
            <a:pPr>
              <a:defRPr/>
            </a:pPr>
            <a:r>
              <a:rPr lang="en-AU"/>
              <a:t>Copyright @ NIST Curriculum Board and Canadian copyright acts protection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A4E0D-B09F-480A-B953-2A4EF35E624C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4FA6-7C82-4F6E-B3D0-F9DEFB1346C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2CA6-44F1-451B-B2C9-9C2CD8CE2D4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0" y="785813"/>
            <a:ext cx="9144000" cy="1587"/>
          </a:xfrm>
          <a:prstGeom prst="line">
            <a:avLst/>
          </a:prstGeom>
          <a:ln w="1270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5"/>
          <p:cNvCxnSpPr>
            <a:cxnSpLocks noChangeShapeType="1"/>
          </p:cNvCxnSpPr>
          <p:nvPr userDrawn="1"/>
        </p:nvCxnSpPr>
        <p:spPr bwMode="auto">
          <a:xfrm>
            <a:off x="0" y="6572250"/>
            <a:ext cx="9144000" cy="1588"/>
          </a:xfrm>
          <a:prstGeom prst="lin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2547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543956" cy="5304652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>
            <a:lvl1pPr algn="l">
              <a:defRPr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58125" y="6572250"/>
            <a:ext cx="128587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C55B1-72B1-4398-A925-DD2EE0F982D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16632"/>
            <a:ext cx="576064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5E919-5BD7-4912-8033-E3E398BB38B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64FE8-B0D9-4C05-B81B-4932A3A7601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49E7-26C7-48C6-B0EA-976DAF69499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B4AB-301E-462B-8E73-E9871DB77C7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5B47-EFAA-49A6-9B1E-EC01EDD64F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D50D-933D-43BF-AF72-EF50DBB765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838C-C338-4DEB-8A60-5466E723900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2A4E0D-B09F-480A-B953-2A4EF35E62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avel.stackexchange.com/questions/72246/what-was-the-meaning-of-this-indian-gesture-greeti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ourismtattler.com/articles/hospitality/housekeepers-critical-for-hotel-guest-experience-and-safety/74902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wwarby/9638499309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ivatekeymagazine.com/travel/he-iconic-soneva-resorts-in-maldives-is-all-set-to-welcome-guests-from-july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6F54DD-FCC8-7241-AD2D-A4E465A1786A}"/>
              </a:ext>
            </a:extLst>
          </p:cNvPr>
          <p:cNvSpPr txBox="1"/>
          <p:nvPr/>
        </p:nvSpPr>
        <p:spPr>
          <a:xfrm>
            <a:off x="35496" y="98048"/>
            <a:ext cx="828092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NSRIC International School in Toronto (NIST) </a:t>
            </a:r>
          </a:p>
          <a:p>
            <a:r>
              <a:rPr lang="en-US" sz="1700" b="1" dirty="0">
                <a:solidFill>
                  <a:srgbClr val="002060"/>
                </a:solidFill>
                <a:latin typeface="Century" panose="02040604050505020304" pitchFamily="18" charset="0"/>
                <a:cs typeface="Apple Chancery" panose="03020702040506060504" pitchFamily="66" charset="-79"/>
              </a:rPr>
              <a:t>Ontario (ON), Canada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24C441-2313-1144-8770-52D9685FFFED}"/>
              </a:ext>
            </a:extLst>
          </p:cNvPr>
          <p:cNvCxnSpPr>
            <a:cxnSpLocks/>
          </p:cNvCxnSpPr>
          <p:nvPr/>
        </p:nvCxnSpPr>
        <p:spPr>
          <a:xfrm>
            <a:off x="-17815" y="1124744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52F5A6-2001-FB4C-AADB-78687F57996F}"/>
              </a:ext>
            </a:extLst>
          </p:cNvPr>
          <p:cNvCxnSpPr>
            <a:cxnSpLocks/>
          </p:cNvCxnSpPr>
          <p:nvPr/>
        </p:nvCxnSpPr>
        <p:spPr>
          <a:xfrm>
            <a:off x="-17815" y="1196752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268EB7-0129-704E-AC75-0CC1D7D21550}"/>
              </a:ext>
            </a:extLst>
          </p:cNvPr>
          <p:cNvSpPr txBox="1"/>
          <p:nvPr/>
        </p:nvSpPr>
        <p:spPr>
          <a:xfrm>
            <a:off x="1952106" y="711861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en-GB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Canadian Immigration Express</a:t>
            </a:r>
            <a:endParaRPr lang="en-US" sz="2000" b="1" dirty="0">
              <a:solidFill>
                <a:srgbClr val="002060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255F3F-FB58-AA48-B815-368E209BE8D8}"/>
              </a:ext>
            </a:extLst>
          </p:cNvPr>
          <p:cNvCxnSpPr>
            <a:cxnSpLocks/>
          </p:cNvCxnSpPr>
          <p:nvPr/>
        </p:nvCxnSpPr>
        <p:spPr>
          <a:xfrm>
            <a:off x="-36512" y="6309320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6D8B0-FB5C-9B40-926C-7CF8678FC049}"/>
              </a:ext>
            </a:extLst>
          </p:cNvPr>
          <p:cNvSpPr/>
          <p:nvPr/>
        </p:nvSpPr>
        <p:spPr>
          <a:xfrm>
            <a:off x="-36513" y="6381328"/>
            <a:ext cx="9161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https://</a:t>
            </a:r>
            <a:r>
              <a:rPr lang="en-US" b="1" dirty="0" err="1">
                <a:solidFill>
                  <a:srgbClr val="0000FF"/>
                </a:solidFill>
              </a:rPr>
              <a:t>www.nistonline.ca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505776-AE6A-2844-A938-AB36487FE916}"/>
              </a:ext>
            </a:extLst>
          </p:cNvPr>
          <p:cNvSpPr txBox="1"/>
          <p:nvPr/>
        </p:nvSpPr>
        <p:spPr>
          <a:xfrm>
            <a:off x="35496" y="1556792"/>
            <a:ext cx="9071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00FF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64314 Hotel front desk clerks</a:t>
            </a:r>
            <a:endParaRPr lang="en-US" sz="2800" b="1" dirty="0">
              <a:solidFill>
                <a:srgbClr val="0000FF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63A965-D0AC-CB48-83BD-3AB0F2F6E873}"/>
              </a:ext>
            </a:extLst>
          </p:cNvPr>
          <p:cNvSpPr/>
          <p:nvPr/>
        </p:nvSpPr>
        <p:spPr>
          <a:xfrm>
            <a:off x="831189" y="2690056"/>
            <a:ext cx="5396995" cy="2151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tabLst>
                <a:tab pos="347663" algn="l"/>
              </a:tabLst>
            </a:pPr>
            <a:r>
              <a:rPr lang="en-US" dirty="0">
                <a:solidFill>
                  <a:srgbClr val="00B050"/>
                </a:solidFill>
                <a:latin typeface="Arial Black" pitchFamily="34" charset="0"/>
              </a:rPr>
              <a:t>    </a:t>
            </a:r>
            <a:r>
              <a:rPr lang="en-US" sz="2400" dirty="0">
                <a:solidFill>
                  <a:srgbClr val="00B050"/>
                </a:solidFill>
                <a:highlight>
                  <a:srgbClr val="FFFF00"/>
                </a:highlight>
                <a:latin typeface="Arial Black" pitchFamily="34" charset="0"/>
              </a:rPr>
              <a:t>Wonda Grobbelaar</a:t>
            </a:r>
          </a:p>
          <a:p>
            <a:pPr marL="347663" indent="-347663">
              <a:tabLst>
                <a:tab pos="347663" algn="l"/>
              </a:tabLst>
            </a:pPr>
            <a:endParaRPr lang="en-US" sz="2000" dirty="0">
              <a:solidFill>
                <a:srgbClr val="00B050"/>
              </a:solidFill>
              <a:highlight>
                <a:srgbClr val="FFFF00"/>
              </a:highlight>
              <a:latin typeface="Arial Black" pitchFamily="34" charset="0"/>
            </a:endParaRPr>
          </a:p>
          <a:p>
            <a:pPr marL="347663" indent="-347663">
              <a:tabLst>
                <a:tab pos="347663" algn="l"/>
              </a:tabLst>
            </a:pPr>
            <a:r>
              <a:rPr lang="en-US" dirty="0">
                <a:solidFill>
                  <a:srgbClr val="7030A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Faculty</a:t>
            </a:r>
            <a:endParaRPr lang="en-US" sz="2000" dirty="0">
              <a:solidFill>
                <a:srgbClr val="00206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20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NSRIC Inc.</a:t>
            </a: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20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London, ON, Canada</a:t>
            </a: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2000" dirty="0">
                <a:solidFill>
                  <a:srgbClr val="7030A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rgbClr val="0099CC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en-US" sz="2000" dirty="0">
                <a:solidFill>
                  <a:srgbClr val="7030A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66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wondag@nsric.ca</a:t>
            </a:r>
          </a:p>
        </p:txBody>
      </p:sp>
      <p:pic>
        <p:nvPicPr>
          <p:cNvPr id="3" name="Picture 2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B9D833D0-5964-A0DF-0A89-4AB78ACB1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82553"/>
            <a:ext cx="2739304" cy="32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14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AF0D-BE20-E684-881D-ABD105A58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893542-DC25-C03C-F671-080E4A0F046F}"/>
              </a:ext>
            </a:extLst>
          </p:cNvPr>
          <p:cNvSpPr txBox="1"/>
          <p:nvPr/>
        </p:nvSpPr>
        <p:spPr>
          <a:xfrm>
            <a:off x="323528" y="836712"/>
            <a:ext cx="6624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Understanding the Hotel Business</a:t>
            </a:r>
            <a:endParaRPr lang="en-AE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4A978-5C87-C8D9-F6D4-979C072DAAEB}"/>
              </a:ext>
            </a:extLst>
          </p:cNvPr>
          <p:cNvSpPr txBox="1"/>
          <p:nvPr/>
        </p:nvSpPr>
        <p:spPr>
          <a:xfrm>
            <a:off x="179512" y="1472229"/>
            <a:ext cx="6624736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Service Culture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Cyclical Industry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tabLst/>
              <a:defRPr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Housekeeping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How Hotels Count and Measure</a:t>
            </a:r>
          </a:p>
        </p:txBody>
      </p:sp>
    </p:spTree>
    <p:extLst>
      <p:ext uri="{BB962C8B-B14F-4D97-AF65-F5344CB8AC3E}">
        <p14:creationId xmlns:p14="http://schemas.microsoft.com/office/powerpoint/2010/main" val="2625236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AF0D-BE20-E684-881D-ABD105A58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08B59-1F31-F96B-77B0-337DA6D253B4}"/>
              </a:ext>
            </a:extLst>
          </p:cNvPr>
          <p:cNvSpPr txBox="1"/>
          <p:nvPr/>
        </p:nvSpPr>
        <p:spPr>
          <a:xfrm>
            <a:off x="251520" y="980728"/>
            <a:ext cx="7920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/>
              <a:t>Understanding the Hotel Business</a:t>
            </a:r>
            <a:r>
              <a:rPr lang="en-GB" sz="2400" b="1" dirty="0"/>
              <a:t>: Service Culture</a:t>
            </a:r>
            <a:endParaRPr lang="tr-TR" sz="2400" b="1" dirty="0"/>
          </a:p>
        </p:txBody>
      </p:sp>
      <p:pic>
        <p:nvPicPr>
          <p:cNvPr id="9" name="Picture 8" descr="A perso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6A82D825-F96F-F38A-767F-1427ED8A4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03648" y="1711261"/>
            <a:ext cx="6611888" cy="442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AF0D-BE20-E684-881D-ABD105A58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08B59-1F31-F96B-77B0-337DA6D253B4}"/>
              </a:ext>
            </a:extLst>
          </p:cNvPr>
          <p:cNvSpPr txBox="1"/>
          <p:nvPr/>
        </p:nvSpPr>
        <p:spPr>
          <a:xfrm>
            <a:off x="251520" y="980728"/>
            <a:ext cx="7920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/>
              <a:t>Understanding the Hotel Business</a:t>
            </a:r>
            <a:r>
              <a:rPr lang="en-GB" sz="2400" b="1" dirty="0"/>
              <a:t>: Service Culture</a:t>
            </a:r>
            <a:endParaRPr lang="tr-TR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473769-9EC5-0654-666B-BE702FB0FEC2}"/>
              </a:ext>
            </a:extLst>
          </p:cNvPr>
          <p:cNvSpPr txBox="1"/>
          <p:nvPr/>
        </p:nvSpPr>
        <p:spPr>
          <a:xfrm>
            <a:off x="395536" y="1844824"/>
            <a:ext cx="7920880" cy="299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 you understand from the following statement?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problem is only a challenge that needs an solution!</a:t>
            </a:r>
            <a:endParaRPr lang="en-AE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34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AF0D-BE20-E684-881D-ABD105A58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08B59-1F31-F96B-77B0-337DA6D253B4}"/>
              </a:ext>
            </a:extLst>
          </p:cNvPr>
          <p:cNvSpPr txBox="1"/>
          <p:nvPr/>
        </p:nvSpPr>
        <p:spPr>
          <a:xfrm>
            <a:off x="251520" y="980728"/>
            <a:ext cx="7920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/>
              <a:t>Understanding the Hotel Business</a:t>
            </a:r>
            <a:r>
              <a:rPr lang="en-GB" sz="2400" b="1" dirty="0"/>
              <a:t>: Service Culture</a:t>
            </a:r>
            <a:endParaRPr lang="tr-TR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DF136-25E5-B97A-9DB5-0DA16B8AA89A}"/>
              </a:ext>
            </a:extLst>
          </p:cNvPr>
          <p:cNvSpPr txBox="1"/>
          <p:nvPr/>
        </p:nvSpPr>
        <p:spPr>
          <a:xfrm>
            <a:off x="251520" y="1711261"/>
            <a:ext cx="86409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“Service” could be defined as “taking action to create value for someone else” and “</a:t>
            </a:r>
            <a:r>
              <a:rPr lang="en-GB" sz="2400" b="1" dirty="0"/>
              <a:t>Service Culture</a:t>
            </a:r>
            <a:r>
              <a:rPr lang="en-GB" sz="2400" dirty="0"/>
              <a:t>” as “a shared purpose where everyone is focused on creating value for others inside and outside the organization.”</a:t>
            </a:r>
            <a:endParaRPr lang="en-AE" sz="2400" dirty="0"/>
          </a:p>
        </p:txBody>
      </p:sp>
    </p:spTree>
    <p:extLst>
      <p:ext uri="{BB962C8B-B14F-4D97-AF65-F5344CB8AC3E}">
        <p14:creationId xmlns:p14="http://schemas.microsoft.com/office/powerpoint/2010/main" val="647281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AF0D-BE20-E684-881D-ABD105A58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08B59-1F31-F96B-77B0-337DA6D253B4}"/>
              </a:ext>
            </a:extLst>
          </p:cNvPr>
          <p:cNvSpPr txBox="1"/>
          <p:nvPr/>
        </p:nvSpPr>
        <p:spPr>
          <a:xfrm>
            <a:off x="251520" y="980728"/>
            <a:ext cx="7920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/>
              <a:t>Understanding the Hotel Business</a:t>
            </a:r>
            <a:r>
              <a:rPr lang="en-GB" sz="2400" b="1" dirty="0"/>
              <a:t>: Service Culture</a:t>
            </a:r>
            <a:endParaRPr lang="tr-TR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DF136-25E5-B97A-9DB5-0DA16B8AA89A}"/>
              </a:ext>
            </a:extLst>
          </p:cNvPr>
          <p:cNvSpPr txBox="1"/>
          <p:nvPr/>
        </p:nvSpPr>
        <p:spPr>
          <a:xfrm>
            <a:off x="251520" y="1711261"/>
            <a:ext cx="86409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Elements of a customer service culture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Find solutions for all complaints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Embrace complaints.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Don’t waste time to reply back to complaints.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Always be positive.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Understand who complains, and what the reason is for the complaint.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Communicate with clarity.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Use feedback to improve your service/company</a:t>
            </a:r>
            <a:endParaRPr lang="en-AE" sz="2400" dirty="0"/>
          </a:p>
        </p:txBody>
      </p:sp>
    </p:spTree>
    <p:extLst>
      <p:ext uri="{BB962C8B-B14F-4D97-AF65-F5344CB8AC3E}">
        <p14:creationId xmlns:p14="http://schemas.microsoft.com/office/powerpoint/2010/main" val="547706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AF0D-BE20-E684-881D-ABD105A58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15</a:t>
            </a:fld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1EBA7-D4A2-CC56-4603-E6A71074E7A0}"/>
              </a:ext>
            </a:extLst>
          </p:cNvPr>
          <p:cNvSpPr txBox="1"/>
          <p:nvPr/>
        </p:nvSpPr>
        <p:spPr>
          <a:xfrm>
            <a:off x="251520" y="980728"/>
            <a:ext cx="6984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 Cyclical Industry: Housekeeping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53B3C-B41E-F100-D456-46E422F20B3F}"/>
              </a:ext>
            </a:extLst>
          </p:cNvPr>
          <p:cNvSpPr txBox="1"/>
          <p:nvPr/>
        </p:nvSpPr>
        <p:spPr>
          <a:xfrm>
            <a:off x="323528" y="1674674"/>
            <a:ext cx="76328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 cyclical industry refers to an industry whose revenue generation capabilities are tied to the business cycle. </a:t>
            </a:r>
          </a:p>
          <a:p>
            <a:endParaRPr lang="en-GB" sz="2400" dirty="0"/>
          </a:p>
          <a:p>
            <a:r>
              <a:rPr lang="en-GB" sz="2400" dirty="0"/>
              <a:t>In other words, a cyclical industry is an industry whose performance is correlated to the business cycle.</a:t>
            </a:r>
          </a:p>
          <a:p>
            <a:endParaRPr lang="en-GB" sz="2400" dirty="0"/>
          </a:p>
          <a:p>
            <a:r>
              <a:rPr lang="en-GB" sz="2400" dirty="0"/>
              <a:t>Lodging is a cyclical industry meaning that it passes over time through four distinct phases: peak, contraction, trough and expansion.</a:t>
            </a:r>
            <a:endParaRPr lang="en-AE" sz="2400" dirty="0"/>
          </a:p>
        </p:txBody>
      </p:sp>
    </p:spTree>
    <p:extLst>
      <p:ext uri="{BB962C8B-B14F-4D97-AF65-F5344CB8AC3E}">
        <p14:creationId xmlns:p14="http://schemas.microsoft.com/office/powerpoint/2010/main" val="3342245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AF0D-BE20-E684-881D-ABD105A58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16</a:t>
            </a:fld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946B99-3F85-318C-03E0-83D8DA606841}"/>
              </a:ext>
            </a:extLst>
          </p:cNvPr>
          <p:cNvSpPr txBox="1"/>
          <p:nvPr/>
        </p:nvSpPr>
        <p:spPr>
          <a:xfrm>
            <a:off x="1979712" y="2930380"/>
            <a:ext cx="6624736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housekeeping?</a:t>
            </a:r>
            <a:endParaRPr lang="en-AE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1832FD-9F46-5653-C151-D836C74E32C7}"/>
              </a:ext>
            </a:extLst>
          </p:cNvPr>
          <p:cNvSpPr txBox="1"/>
          <p:nvPr/>
        </p:nvSpPr>
        <p:spPr>
          <a:xfrm>
            <a:off x="395536" y="908720"/>
            <a:ext cx="158417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endParaRPr lang="en-AE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17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AF0D-BE20-E684-881D-ABD105A58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17</a:t>
            </a:fld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erson in a white dress&#10;&#10;Description automatically generated with low confidence">
            <a:extLst>
              <a:ext uri="{FF2B5EF4-FFF2-40B4-BE49-F238E27FC236}">
                <a16:creationId xmlns:a16="http://schemas.microsoft.com/office/drawing/2014/main" id="{91B88ABB-76EA-9FA9-EC69-2A26BFCA3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1110" y="1656506"/>
            <a:ext cx="6847015" cy="354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35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AF0D-BE20-E684-881D-ABD105A58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18</a:t>
            </a:fld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89FAA-0EEA-7658-ED0D-AF2AA75DF145}"/>
              </a:ext>
            </a:extLst>
          </p:cNvPr>
          <p:cNvSpPr txBox="1"/>
          <p:nvPr/>
        </p:nvSpPr>
        <p:spPr>
          <a:xfrm>
            <a:off x="251520" y="980728"/>
            <a:ext cx="6984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How Hotels Measure 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A0CBDF-EF6B-1352-A875-7CD37BA4E43C}"/>
              </a:ext>
            </a:extLst>
          </p:cNvPr>
          <p:cNvSpPr txBox="1"/>
          <p:nvPr/>
        </p:nvSpPr>
        <p:spPr>
          <a:xfrm>
            <a:off x="251520" y="1786332"/>
            <a:ext cx="84249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Occupancy</a:t>
            </a:r>
          </a:p>
          <a:p>
            <a:endParaRPr lang="en-GB" sz="2400" b="1" dirty="0"/>
          </a:p>
          <a:p>
            <a:r>
              <a:rPr lang="en-GB" sz="2400" dirty="0"/>
              <a:t>The relationship between demand (the number of rooms actually sold) and supply (the number of rooms available for sale)</a:t>
            </a:r>
          </a:p>
          <a:p>
            <a:r>
              <a:rPr lang="en-GB" sz="2400" dirty="0"/>
              <a:t>Measures the hotel’s “share of the market”, so it measures quantity</a:t>
            </a:r>
          </a:p>
          <a:p>
            <a:r>
              <a:rPr lang="en-GB" sz="2400" dirty="0"/>
              <a:t>Occupancy Rate in % = Rooms Sold / Rooms Available for sale</a:t>
            </a:r>
          </a:p>
        </p:txBody>
      </p:sp>
    </p:spTree>
    <p:extLst>
      <p:ext uri="{BB962C8B-B14F-4D97-AF65-F5344CB8AC3E}">
        <p14:creationId xmlns:p14="http://schemas.microsoft.com/office/powerpoint/2010/main" val="1346507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AF0D-BE20-E684-881D-ABD105A58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19</a:t>
            </a:fld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89FAA-0EEA-7658-ED0D-AF2AA75DF145}"/>
              </a:ext>
            </a:extLst>
          </p:cNvPr>
          <p:cNvSpPr txBox="1"/>
          <p:nvPr/>
        </p:nvSpPr>
        <p:spPr>
          <a:xfrm>
            <a:off x="251520" y="980728"/>
            <a:ext cx="6984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How Hotels Measure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9C78A2-94DE-38EE-A37B-82D1032710CD}"/>
              </a:ext>
            </a:extLst>
          </p:cNvPr>
          <p:cNvSpPr txBox="1"/>
          <p:nvPr/>
        </p:nvSpPr>
        <p:spPr>
          <a:xfrm>
            <a:off x="251520" y="1711261"/>
            <a:ext cx="856895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Sales per Occupied Room (Average Daily Rate or ADR) in money value such as $.</a:t>
            </a:r>
          </a:p>
          <a:p>
            <a:endParaRPr lang="en-GB" sz="2400" dirty="0"/>
          </a:p>
          <a:p>
            <a:r>
              <a:rPr lang="en-GB" sz="2400" dirty="0"/>
              <a:t>The amount of money received for each room sold.</a:t>
            </a:r>
          </a:p>
          <a:p>
            <a:endParaRPr lang="en-GB" sz="2400" dirty="0"/>
          </a:p>
          <a:p>
            <a:r>
              <a:rPr lang="en-GB" sz="2400" dirty="0"/>
              <a:t>Measure the quality of the business. </a:t>
            </a:r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17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AU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6512" y="335699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2.1</a:t>
            </a:r>
            <a:endParaRPr lang="en-US" sz="3200" b="1" dirty="0">
              <a:solidFill>
                <a:srgbClr val="0000FF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(Introduction to the Hotel Industry)</a:t>
            </a:r>
          </a:p>
        </p:txBody>
      </p:sp>
    </p:spTree>
    <p:extLst>
      <p:ext uri="{BB962C8B-B14F-4D97-AF65-F5344CB8AC3E}">
        <p14:creationId xmlns:p14="http://schemas.microsoft.com/office/powerpoint/2010/main" val="3342552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AF0D-BE20-E684-881D-ABD105A58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20</a:t>
            </a:fld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89FAA-0EEA-7658-ED0D-AF2AA75DF145}"/>
              </a:ext>
            </a:extLst>
          </p:cNvPr>
          <p:cNvSpPr txBox="1"/>
          <p:nvPr/>
        </p:nvSpPr>
        <p:spPr>
          <a:xfrm>
            <a:off x="251520" y="980728"/>
            <a:ext cx="6984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Activity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9C78A2-94DE-38EE-A37B-82D1032710CD}"/>
              </a:ext>
            </a:extLst>
          </p:cNvPr>
          <p:cNvSpPr txBox="1"/>
          <p:nvPr/>
        </p:nvSpPr>
        <p:spPr>
          <a:xfrm>
            <a:off x="251520" y="1719903"/>
            <a:ext cx="8496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Problem: What if only one room is sold, but at a high rate? Give your opinion.</a:t>
            </a:r>
          </a:p>
        </p:txBody>
      </p:sp>
      <p:pic>
        <p:nvPicPr>
          <p:cNvPr id="5" name="Picture 4" descr="A picture containing indoor, floor, wall, window&#10;&#10;Description automatically generated">
            <a:extLst>
              <a:ext uri="{FF2B5EF4-FFF2-40B4-BE49-F238E27FC236}">
                <a16:creationId xmlns:a16="http://schemas.microsoft.com/office/drawing/2014/main" id="{C826FBF0-E743-7C5B-6F90-C3E571AAB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86000" y="267096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69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AF0D-BE20-E684-881D-ABD105A58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21</a:t>
            </a:fld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89FAA-0EEA-7658-ED0D-AF2AA75DF145}"/>
              </a:ext>
            </a:extLst>
          </p:cNvPr>
          <p:cNvSpPr txBox="1"/>
          <p:nvPr/>
        </p:nvSpPr>
        <p:spPr>
          <a:xfrm>
            <a:off x="251520" y="980728"/>
            <a:ext cx="6984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Activity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9C78A2-94DE-38EE-A37B-82D1032710CD}"/>
              </a:ext>
            </a:extLst>
          </p:cNvPr>
          <p:cNvSpPr txBox="1"/>
          <p:nvPr/>
        </p:nvSpPr>
        <p:spPr>
          <a:xfrm>
            <a:off x="251520" y="1772816"/>
            <a:ext cx="79208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Answer: ADR can be misleading.</a:t>
            </a:r>
          </a:p>
          <a:p>
            <a:endParaRPr lang="en-GB" sz="2400" dirty="0"/>
          </a:p>
          <a:p>
            <a:r>
              <a:rPr lang="en-GB" sz="2400" b="1" dirty="0"/>
              <a:t>Why: </a:t>
            </a:r>
          </a:p>
          <a:p>
            <a:endParaRPr lang="en-GB" sz="2400" dirty="0"/>
          </a:p>
          <a:p>
            <a:r>
              <a:rPr lang="en-GB" sz="2400" dirty="0"/>
              <a:t>Average Daily Rate = Room sales (measured in dollars) / Number of rooms sold</a:t>
            </a:r>
          </a:p>
        </p:txBody>
      </p:sp>
    </p:spTree>
    <p:extLst>
      <p:ext uri="{BB962C8B-B14F-4D97-AF65-F5344CB8AC3E}">
        <p14:creationId xmlns:p14="http://schemas.microsoft.com/office/powerpoint/2010/main" val="4059228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AF0D-BE20-E684-881D-ABD105A58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22</a:t>
            </a:fld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89FAA-0EEA-7658-ED0D-AF2AA75DF145}"/>
              </a:ext>
            </a:extLst>
          </p:cNvPr>
          <p:cNvSpPr txBox="1"/>
          <p:nvPr/>
        </p:nvSpPr>
        <p:spPr>
          <a:xfrm>
            <a:off x="251520" y="980728"/>
            <a:ext cx="6984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Double Occupancy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A03CB-13DF-A365-EF14-8DF87008A668}"/>
              </a:ext>
            </a:extLst>
          </p:cNvPr>
          <p:cNvSpPr txBox="1"/>
          <p:nvPr/>
        </p:nvSpPr>
        <p:spPr>
          <a:xfrm>
            <a:off x="323528" y="1844824"/>
            <a:ext cx="77768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Refers to any room in which there is more than one person. </a:t>
            </a:r>
          </a:p>
          <a:p>
            <a:endParaRPr lang="en-GB" sz="2400" dirty="0"/>
          </a:p>
          <a:p>
            <a:r>
              <a:rPr lang="en-GB" sz="2400" dirty="0"/>
              <a:t>Double occupancy increases per-room revenue, if rates are per-person.</a:t>
            </a:r>
          </a:p>
          <a:p>
            <a:endParaRPr lang="en-GB" sz="2400" dirty="0"/>
          </a:p>
          <a:p>
            <a:r>
              <a:rPr lang="en-GB" sz="2400" dirty="0"/>
              <a:t>In full-service hotels, double occupancy leads to more additional sales </a:t>
            </a:r>
          </a:p>
          <a:p>
            <a:r>
              <a:rPr lang="en-GB" sz="2400" dirty="0"/>
              <a:t>% of double occupancy = (No. of guests − No. of rooms occupied.)/No. of rooms occ.</a:t>
            </a:r>
          </a:p>
        </p:txBody>
      </p:sp>
    </p:spTree>
    <p:extLst>
      <p:ext uri="{BB962C8B-B14F-4D97-AF65-F5344CB8AC3E}">
        <p14:creationId xmlns:p14="http://schemas.microsoft.com/office/powerpoint/2010/main" val="3667097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AF0D-BE20-E684-881D-ABD105A58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23</a:t>
            </a:fld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89FAA-0EEA-7658-ED0D-AF2AA75DF145}"/>
              </a:ext>
            </a:extLst>
          </p:cNvPr>
          <p:cNvSpPr txBox="1"/>
          <p:nvPr/>
        </p:nvSpPr>
        <p:spPr>
          <a:xfrm>
            <a:off x="251520" y="980728"/>
            <a:ext cx="6984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Breakeven Point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F48FB-2523-9EEC-F95D-0673F3EC43C4}"/>
              </a:ext>
            </a:extLst>
          </p:cNvPr>
          <p:cNvSpPr txBox="1"/>
          <p:nvPr/>
        </p:nvSpPr>
        <p:spPr>
          <a:xfrm>
            <a:off x="279194" y="1715210"/>
            <a:ext cx="87573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To break even is to have neither profit nor loss.</a:t>
            </a:r>
          </a:p>
          <a:p>
            <a:endParaRPr lang="en-GB" sz="2400" dirty="0"/>
          </a:p>
          <a:p>
            <a:r>
              <a:rPr lang="en-GB" sz="2400" dirty="0"/>
              <a:t>Break-even points are important, because there is no profit until that point is reached.</a:t>
            </a:r>
          </a:p>
          <a:p>
            <a:endParaRPr lang="en-GB" sz="2400" dirty="0"/>
          </a:p>
          <a:p>
            <a:r>
              <a:rPr lang="en-GB" sz="2400" dirty="0"/>
              <a:t>Break-even points are expressed in occupancy percentages.</a:t>
            </a:r>
          </a:p>
        </p:txBody>
      </p:sp>
    </p:spTree>
    <p:extLst>
      <p:ext uri="{BB962C8B-B14F-4D97-AF65-F5344CB8AC3E}">
        <p14:creationId xmlns:p14="http://schemas.microsoft.com/office/powerpoint/2010/main" val="4180670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AF0D-BE20-E684-881D-ABD105A58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24</a:t>
            </a:fld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89FAA-0EEA-7658-ED0D-AF2AA75DF145}"/>
              </a:ext>
            </a:extLst>
          </p:cNvPr>
          <p:cNvSpPr txBox="1"/>
          <p:nvPr/>
        </p:nvSpPr>
        <p:spPr>
          <a:xfrm>
            <a:off x="251520" y="980728"/>
            <a:ext cx="6984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Breakeven Point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36BCC-CBBC-CC7E-A732-66ABDC3DD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060848"/>
            <a:ext cx="5469629" cy="33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28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AF0D-BE20-E684-881D-ABD105A58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25</a:t>
            </a:fld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89FAA-0EEA-7658-ED0D-AF2AA75DF145}"/>
              </a:ext>
            </a:extLst>
          </p:cNvPr>
          <p:cNvSpPr txBox="1"/>
          <p:nvPr/>
        </p:nvSpPr>
        <p:spPr>
          <a:xfrm>
            <a:off x="251520" y="980728"/>
            <a:ext cx="6984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Breakeven Point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4C798-D48E-5BB4-10F5-1ECAFFB4D68E}"/>
              </a:ext>
            </a:extLst>
          </p:cNvPr>
          <p:cNvSpPr txBox="1"/>
          <p:nvPr/>
        </p:nvSpPr>
        <p:spPr>
          <a:xfrm>
            <a:off x="272936" y="1711261"/>
            <a:ext cx="79714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How many rooms does a hotel need to sell to cover its total costs? </a:t>
            </a:r>
          </a:p>
          <a:p>
            <a:endParaRPr lang="en-GB" dirty="0"/>
          </a:p>
          <a:p>
            <a:r>
              <a:rPr lang="en-GB" dirty="0"/>
              <a:t>The break-even point (BEP) refers to the point from which all future sales contribute to generating profit.</a:t>
            </a:r>
          </a:p>
          <a:p>
            <a:endParaRPr lang="en-GB" dirty="0"/>
          </a:p>
          <a:p>
            <a:r>
              <a:rPr lang="en-GB" dirty="0"/>
              <a:t>BEP in rooms = Fixed costs / (Selling price per room – Variable cost per room)</a:t>
            </a:r>
          </a:p>
          <a:p>
            <a:endParaRPr lang="en-GB" dirty="0"/>
          </a:p>
          <a:p>
            <a:r>
              <a:rPr lang="en-GB" dirty="0"/>
              <a:t>The BEP can be calculated in sales by simply multiplying the BEP in-room per the average daily rate, or in occupancy percentage.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955012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0675" y="2348880"/>
            <a:ext cx="766196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Luck</a:t>
            </a:r>
          </a:p>
          <a:p>
            <a:pPr algn="ctr"/>
            <a:r>
              <a:rPr lang="en-CA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algn="ctr"/>
            <a:r>
              <a:rPr lang="en-C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for Attending this Course!</a:t>
            </a:r>
          </a:p>
          <a:p>
            <a:pPr algn="ctr"/>
            <a:endParaRPr lang="en-CA" sz="28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0E7EEA-07A0-C45F-0556-B2D70930A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AU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</p:spTree>
    <p:extLst>
      <p:ext uri="{BB962C8B-B14F-4D97-AF65-F5344CB8AC3E}">
        <p14:creationId xmlns:p14="http://schemas.microsoft.com/office/powerpoint/2010/main" val="349519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1FF9C4-41DD-61A2-32BB-561D4FF0F952}"/>
              </a:ext>
            </a:extLst>
          </p:cNvPr>
          <p:cNvSpPr txBox="1"/>
          <p:nvPr/>
        </p:nvSpPr>
        <p:spPr>
          <a:xfrm>
            <a:off x="323528" y="980728"/>
            <a:ext cx="655272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Recommended reading material</a:t>
            </a:r>
            <a:endParaRPr lang="en-AE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844490-B9E6-72B4-03CF-A82135057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556792"/>
            <a:ext cx="3650095" cy="468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8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6048672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 of a Hotel</a:t>
            </a:r>
            <a:endParaRPr lang="en-AE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30D0B-0A23-8F8C-A17E-6AAFB104B6B4}"/>
              </a:ext>
            </a:extLst>
          </p:cNvPr>
          <p:cNvSpPr txBox="1"/>
          <p:nvPr/>
        </p:nvSpPr>
        <p:spPr>
          <a:xfrm>
            <a:off x="323528" y="1588201"/>
            <a:ext cx="820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 hotel is defined as an establishment providing accommodation, meals, and other services for travellers and tourists. </a:t>
            </a:r>
            <a:endParaRPr lang="en-AE" dirty="0"/>
          </a:p>
        </p:txBody>
      </p:sp>
      <p:pic>
        <p:nvPicPr>
          <p:cNvPr id="13" name="Picture 12" descr="A picture containing water, sky, boat, outdoor&#10;&#10;Description automatically generated">
            <a:extLst>
              <a:ext uri="{FF2B5EF4-FFF2-40B4-BE49-F238E27FC236}">
                <a16:creationId xmlns:a16="http://schemas.microsoft.com/office/drawing/2014/main" id="{E2439178-1C33-179F-6DE3-6A490EB1A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09936" y="2495348"/>
            <a:ext cx="5724128" cy="381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9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30D0B-0A23-8F8C-A17E-6AAFB104B6B4}"/>
              </a:ext>
            </a:extLst>
          </p:cNvPr>
          <p:cNvSpPr txBox="1"/>
          <p:nvPr/>
        </p:nvSpPr>
        <p:spPr>
          <a:xfrm>
            <a:off x="611560" y="2674741"/>
            <a:ext cx="82089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In your opinion, what is a hotel? How would you described a hotel?</a:t>
            </a:r>
            <a:endParaRPr lang="en-AE" sz="4000" dirty="0"/>
          </a:p>
        </p:txBody>
      </p:sp>
    </p:spTree>
    <p:extLst>
      <p:ext uri="{BB962C8B-B14F-4D97-AF65-F5344CB8AC3E}">
        <p14:creationId xmlns:p14="http://schemas.microsoft.com/office/powerpoint/2010/main" val="113811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AF0D-BE20-E684-881D-ABD105A58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6A4B4-0BB7-8D37-9106-99B1FBAE4C50}"/>
              </a:ext>
            </a:extLst>
          </p:cNvPr>
          <p:cNvSpPr txBox="1"/>
          <p:nvPr/>
        </p:nvSpPr>
        <p:spPr>
          <a:xfrm>
            <a:off x="251520" y="980728"/>
            <a:ext cx="4610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/>
              <a:t>History of the hote</a:t>
            </a:r>
            <a:r>
              <a:rPr lang="en-GB" sz="2400" b="1" dirty="0"/>
              <a:t>l (1 of 3)</a:t>
            </a:r>
            <a:endParaRPr lang="tr-TR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E3C32B-3D8B-B4CA-C4E1-67E3D0898E2F}"/>
              </a:ext>
            </a:extLst>
          </p:cNvPr>
          <p:cNvSpPr txBox="1"/>
          <p:nvPr/>
        </p:nvSpPr>
        <p:spPr>
          <a:xfrm>
            <a:off x="307030" y="2348880"/>
            <a:ext cx="331236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/>
              <a:t>The ancient history of the hospitality industry began in 15,000 BCE with the Lascaux caves in France which were developed to accommodate members of other tribes. 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In classical antiquity we learn about Greek and Roman spas popular for those seeking rest and relaxation.</a:t>
            </a:r>
            <a:endParaRPr lang="en-A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7891B1-9E90-28DF-4B91-F65C317EA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314" y="1975996"/>
            <a:ext cx="5101158" cy="382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9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AF0D-BE20-E684-881D-ABD105A58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807CC1-E1B5-15F0-7E61-3BEDE65C6C95}"/>
              </a:ext>
            </a:extLst>
          </p:cNvPr>
          <p:cNvSpPr txBox="1"/>
          <p:nvPr/>
        </p:nvSpPr>
        <p:spPr>
          <a:xfrm>
            <a:off x="251520" y="908720"/>
            <a:ext cx="5328592" cy="10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History of the hotel (2 of 3)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en-AE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AB649-B310-9A0A-2DA4-F7011065B558}"/>
              </a:ext>
            </a:extLst>
          </p:cNvPr>
          <p:cNvSpPr txBox="1"/>
          <p:nvPr/>
        </p:nvSpPr>
        <p:spPr>
          <a:xfrm>
            <a:off x="226503" y="1307115"/>
            <a:ext cx="86273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000" dirty="0"/>
          </a:p>
          <a:p>
            <a:r>
              <a:rPr lang="en-GB" sz="2000" dirty="0"/>
              <a:t>In the early 700s the first two hotels in history were registered in Japan which were called Ryokans. </a:t>
            </a:r>
          </a:p>
          <a:p>
            <a:endParaRPr lang="en-GB" sz="2000" dirty="0"/>
          </a:p>
          <a:p>
            <a:r>
              <a:rPr lang="en-GB" sz="2000" dirty="0"/>
              <a:t>These Ryokans were resting spots along the Silk Road. </a:t>
            </a:r>
          </a:p>
          <a:p>
            <a:endParaRPr lang="en-GB" sz="2000" dirty="0"/>
          </a:p>
          <a:p>
            <a:r>
              <a:rPr lang="en-GB" sz="2000" dirty="0"/>
              <a:t>By the 1600s more than 600 inns were registered in England and in the early</a:t>
            </a:r>
          </a:p>
          <a:p>
            <a:r>
              <a:rPr lang="en-GB" sz="2000" dirty="0"/>
              <a:t>1800s the first modern hotel was built in England.</a:t>
            </a:r>
            <a:endParaRPr lang="en-AE" sz="2000" dirty="0"/>
          </a:p>
        </p:txBody>
      </p:sp>
    </p:spTree>
    <p:extLst>
      <p:ext uri="{BB962C8B-B14F-4D97-AF65-F5344CB8AC3E}">
        <p14:creationId xmlns:p14="http://schemas.microsoft.com/office/powerpoint/2010/main" val="364499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AF0D-BE20-E684-881D-ABD105A58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807CC1-E1B5-15F0-7E61-3BEDE65C6C95}"/>
              </a:ext>
            </a:extLst>
          </p:cNvPr>
          <p:cNvSpPr txBox="1"/>
          <p:nvPr/>
        </p:nvSpPr>
        <p:spPr>
          <a:xfrm>
            <a:off x="290193" y="884625"/>
            <a:ext cx="5328592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tr-TR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Hotel Nishiyama Onsen Keiunkan 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AB649-B310-9A0A-2DA4-F7011065B558}"/>
              </a:ext>
            </a:extLst>
          </p:cNvPr>
          <p:cNvSpPr txBox="1"/>
          <p:nvPr/>
        </p:nvSpPr>
        <p:spPr>
          <a:xfrm>
            <a:off x="226503" y="1307115"/>
            <a:ext cx="862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000" dirty="0"/>
          </a:p>
          <a:p>
            <a:endParaRPr lang="en-AE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739E44-1B92-AE2C-64DA-509D6E00D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587960"/>
            <a:ext cx="5903234" cy="39354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CCE422-6ED7-7F99-90CF-C839B7D2D02E}"/>
              </a:ext>
            </a:extLst>
          </p:cNvPr>
          <p:cNvSpPr txBox="1"/>
          <p:nvPr/>
        </p:nvSpPr>
        <p:spPr>
          <a:xfrm>
            <a:off x="971600" y="5676804"/>
            <a:ext cx="8063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Hotel Nishiyama Onsen </a:t>
            </a:r>
            <a:r>
              <a:rPr lang="en-GB" dirty="0" err="1"/>
              <a:t>Keiunkan</a:t>
            </a:r>
            <a:r>
              <a:rPr lang="en-GB" dirty="0"/>
              <a:t> in Japan's Yamanashi is </a:t>
            </a:r>
            <a:r>
              <a:rPr lang="en-GB" dirty="0" err="1"/>
              <a:t>is</a:t>
            </a:r>
            <a:r>
              <a:rPr lang="en-GB" dirty="0"/>
              <a:t> the world’s oldest hotel which has passed on to 52 generations. 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833459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AF0D-BE20-E684-881D-ABD105A58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77964-5047-4B2F-4BEE-61C6237454CF}"/>
              </a:ext>
            </a:extLst>
          </p:cNvPr>
          <p:cNvSpPr txBox="1"/>
          <p:nvPr/>
        </p:nvSpPr>
        <p:spPr>
          <a:xfrm>
            <a:off x="323528" y="1628800"/>
            <a:ext cx="84969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 millennium later the first establishment that was called a hotel was opened. </a:t>
            </a:r>
          </a:p>
          <a:p>
            <a:endParaRPr lang="en-GB" sz="2400" dirty="0"/>
          </a:p>
          <a:p>
            <a:r>
              <a:rPr lang="en-GB" sz="2400" dirty="0"/>
              <a:t>The Grand Hotel opened its doors in London on 25th January 1774.</a:t>
            </a:r>
            <a:endParaRPr lang="en-AE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FB87EC-1730-509E-2688-400F16B7692C}"/>
              </a:ext>
            </a:extLst>
          </p:cNvPr>
          <p:cNvSpPr txBox="1"/>
          <p:nvPr/>
        </p:nvSpPr>
        <p:spPr>
          <a:xfrm>
            <a:off x="299525" y="939497"/>
            <a:ext cx="4610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History of the hotel (2 of 3)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F17619-4A5D-F849-3B46-9FC614E0E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413" y="3216783"/>
            <a:ext cx="4959174" cy="333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66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just">
          <a:lnSpc>
            <a:spcPct val="115000"/>
          </a:lnSpc>
          <a:spcAft>
            <a:spcPts val="1000"/>
          </a:spcAft>
          <a:tabLst>
            <a:tab pos="457200" algn="l"/>
          </a:tabLst>
          <a:defRPr sz="2000" b="1" dirty="0"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18223</TotalTime>
  <Words>1350</Words>
  <Application>Microsoft Office PowerPoint</Application>
  <PresentationFormat>On-screen Show (4:3)</PresentationFormat>
  <Paragraphs>219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Apple Chancery</vt:lpstr>
      <vt:lpstr>Arial</vt:lpstr>
      <vt:lpstr>Arial Black</vt:lpstr>
      <vt:lpstr>Calibri</vt:lpstr>
      <vt:lpstr>Century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Abdullah</dc:creator>
  <cp:lastModifiedBy>Wonda Grobbelaar</cp:lastModifiedBy>
  <cp:revision>579</cp:revision>
  <cp:lastPrinted>2020-09-02T06:00:26Z</cp:lastPrinted>
  <dcterms:created xsi:type="dcterms:W3CDTF">2009-07-12T19:40:29Z</dcterms:created>
  <dcterms:modified xsi:type="dcterms:W3CDTF">2023-01-13T13:05:55Z</dcterms:modified>
</cp:coreProperties>
</file>